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309" r:id="rId26"/>
    <p:sldId id="275" r:id="rId27"/>
    <p:sldId id="308" r:id="rId28"/>
    <p:sldId id="310" r:id="rId29"/>
    <p:sldId id="307" r:id="rId30"/>
    <p:sldId id="292" r:id="rId31"/>
    <p:sldId id="302" r:id="rId32"/>
    <p:sldId id="306" r:id="rId33"/>
    <p:sldId id="301" r:id="rId34"/>
    <p:sldId id="303" r:id="rId35"/>
    <p:sldId id="304" r:id="rId36"/>
    <p:sldId id="289" r:id="rId37"/>
    <p:sldId id="280" r:id="rId38"/>
    <p:sldId id="282" r:id="rId39"/>
    <p:sldId id="276" r:id="rId40"/>
    <p:sldId id="288" r:id="rId41"/>
    <p:sldId id="294" r:id="rId42"/>
    <p:sldId id="295" r:id="rId43"/>
    <p:sldId id="300" r:id="rId44"/>
    <p:sldId id="296" r:id="rId45"/>
    <p:sldId id="297" r:id="rId46"/>
    <p:sldId id="298" r:id="rId47"/>
    <p:sldId id="299" r:id="rId48"/>
    <p:sldId id="277" r:id="rId49"/>
    <p:sldId id="278" r:id="rId50"/>
    <p:sldId id="281" r:id="rId51"/>
    <p:sldId id="311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0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2508023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59320"/>
            <a:ext cx="2120002" cy="2924941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(AD9910_control)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3027796"/>
            <a:ext cx="2120002" cy="2924941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2924942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1871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105482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1956862"/>
            <a:ext cx="2120002" cy="1389645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421270"/>
            <a:ext cx="2120002" cy="1461936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 control)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1135456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378487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01371"/>
            <a:ext cx="2120002" cy="1116562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(Others1)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37">
            <a:extLst>
              <a:ext uri="{FF2B5EF4-FFF2-40B4-BE49-F238E27FC236}">
                <a16:creationId xmlns:a16="http://schemas.microsoft.com/office/drawing/2014/main" id="{62965D71-1D82-7D48-955C-69828C57ECB5}"/>
              </a:ext>
            </a:extLst>
          </p:cNvPr>
          <p:cNvSpPr/>
          <p:nvPr/>
        </p:nvSpPr>
        <p:spPr>
          <a:xfrm rot="1800000" flipH="1">
            <a:off x="2713636" y="3886075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38">
            <a:extLst>
              <a:ext uri="{FF2B5EF4-FFF2-40B4-BE49-F238E27FC236}">
                <a16:creationId xmlns:a16="http://schemas.microsoft.com/office/drawing/2014/main" id="{E3D540B6-93D4-344B-99C0-6E5C33267C63}"/>
              </a:ext>
            </a:extLst>
          </p:cNvPr>
          <p:cNvSpPr/>
          <p:nvPr/>
        </p:nvSpPr>
        <p:spPr>
          <a:xfrm rot="19800000" flipH="1">
            <a:off x="2694916" y="5129106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0B46D7-E0A7-9749-BAB2-F2D9518051EE}"/>
              </a:ext>
            </a:extLst>
          </p:cNvPr>
          <p:cNvGrpSpPr/>
          <p:nvPr/>
        </p:nvGrpSpPr>
        <p:grpSpPr>
          <a:xfrm>
            <a:off x="747807" y="4654509"/>
            <a:ext cx="2120002" cy="1116562"/>
            <a:chOff x="2118170" y="421270"/>
            <a:chExt cx="2120002" cy="1264655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A372EB3-2628-0A44-827A-38A6FC8C6415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(Others2)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8C2906C-89EC-5447-8263-7FABD53D18EF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8830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4421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9" idx="1"/>
            <a:endCxn id="35" idx="1"/>
          </p:cNvCxnSpPr>
          <p:nvPr/>
        </p:nvCxnSpPr>
        <p:spPr>
          <a:xfrm rot="10800000">
            <a:off x="1249881" y="2683710"/>
            <a:ext cx="1911532" cy="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58" idx="1"/>
            <a:endCxn id="37" idx="1"/>
          </p:cNvCxnSpPr>
          <p:nvPr/>
        </p:nvCxnSpPr>
        <p:spPr>
          <a:xfrm rot="10800000">
            <a:off x="1249881" y="3312359"/>
            <a:ext cx="19115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3" idx="1"/>
          </p:cNvCxnSpPr>
          <p:nvPr/>
        </p:nvCxnSpPr>
        <p:spPr>
          <a:xfrm rot="10800000" flipV="1">
            <a:off x="1249881" y="4536806"/>
            <a:ext cx="1911532" cy="63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  <a:endCxn id="130" idx="1"/>
          </p:cNvCxnSpPr>
          <p:nvPr/>
        </p:nvCxnSpPr>
        <p:spPr>
          <a:xfrm rot="10800000" flipV="1">
            <a:off x="1249483" y="4536806"/>
            <a:ext cx="1911930" cy="32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05627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3490945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7" idx="1"/>
            <a:endCxn id="39" idx="1"/>
          </p:cNvCxnSpPr>
          <p:nvPr/>
        </p:nvCxnSpPr>
        <p:spPr>
          <a:xfrm rot="10800000" flipV="1">
            <a:off x="1249881" y="4222152"/>
            <a:ext cx="1911532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38" idx="1"/>
          </p:cNvCxnSpPr>
          <p:nvPr/>
        </p:nvCxnSpPr>
        <p:spPr>
          <a:xfrm rot="10800000">
            <a:off x="1249881" y="3602605"/>
            <a:ext cx="1911532" cy="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4" idx="1"/>
          </p:cNvCxnSpPr>
          <p:nvPr/>
        </p:nvCxnSpPr>
        <p:spPr>
          <a:xfrm rot="10800000">
            <a:off x="1249881" y="4536037"/>
            <a:ext cx="1911532" cy="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166809" y="474486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1"/>
            <a:ext cx="645741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0057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6300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3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5537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699496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sp>
        <p:nvSpPr>
          <p:cNvPr id="136" name="육각형 135">
            <a:extLst>
              <a:ext uri="{FF2B5EF4-FFF2-40B4-BE49-F238E27FC236}">
                <a16:creationId xmlns:a16="http://schemas.microsoft.com/office/drawing/2014/main" id="{9494BB7B-7EA3-434A-8416-D61ADDA912D4}"/>
              </a:ext>
            </a:extLst>
          </p:cNvPr>
          <p:cNvSpPr/>
          <p:nvPr/>
        </p:nvSpPr>
        <p:spPr>
          <a:xfrm>
            <a:off x="167207" y="3798087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cxnSp>
        <p:nvCxnSpPr>
          <p:cNvPr id="138" name="연결선: 꺾임 120">
            <a:extLst>
              <a:ext uri="{FF2B5EF4-FFF2-40B4-BE49-F238E27FC236}">
                <a16:creationId xmlns:a16="http://schemas.microsoft.com/office/drawing/2014/main" id="{A1A69771-C8FE-44F8-A2D7-38C52968C7D7}"/>
              </a:ext>
            </a:extLst>
          </p:cNvPr>
          <p:cNvCxnSpPr>
            <a:cxnSpLocks/>
            <a:stCxn id="99" idx="0"/>
            <a:endCxn id="136" idx="0"/>
          </p:cNvCxnSpPr>
          <p:nvPr/>
        </p:nvCxnSpPr>
        <p:spPr>
          <a:xfrm rot="10800000" flipV="1">
            <a:off x="1249882" y="2366299"/>
            <a:ext cx="4024133" cy="1546088"/>
          </a:xfrm>
          <a:prstGeom prst="bentConnector3">
            <a:avLst>
              <a:gd name="adj1" fmla="val 10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화살표: 오각형 89">
            <a:extLst>
              <a:ext uri="{FF2B5EF4-FFF2-40B4-BE49-F238E27FC236}">
                <a16:creationId xmlns:a16="http://schemas.microsoft.com/office/drawing/2014/main" id="{1DE39653-7408-4F48-BF69-65441AB3B447}"/>
              </a:ext>
            </a:extLst>
          </p:cNvPr>
          <p:cNvSpPr/>
          <p:nvPr/>
        </p:nvSpPr>
        <p:spPr>
          <a:xfrm flipH="1">
            <a:off x="167207" y="288421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623239-DDA5-41BA-9801-624523F9DE9D}"/>
              </a:ext>
            </a:extLst>
          </p:cNvPr>
          <p:cNvSpPr/>
          <p:nvPr/>
        </p:nvSpPr>
        <p:spPr>
          <a:xfrm>
            <a:off x="3161412" y="28874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cxnSp>
        <p:nvCxnSpPr>
          <p:cNvPr id="154" name="연결선: 꺾임 120">
            <a:extLst>
              <a:ext uri="{FF2B5EF4-FFF2-40B4-BE49-F238E27FC236}">
                <a16:creationId xmlns:a16="http://schemas.microsoft.com/office/drawing/2014/main" id="{D1B27787-23E6-4DD9-AAE3-DF98CCBE1A9F}"/>
              </a:ext>
            </a:extLst>
          </p:cNvPr>
          <p:cNvCxnSpPr>
            <a:cxnSpLocks/>
            <a:stCxn id="152" idx="1"/>
            <a:endCxn id="151" idx="1"/>
          </p:cNvCxnSpPr>
          <p:nvPr/>
        </p:nvCxnSpPr>
        <p:spPr>
          <a:xfrm rot="10800000">
            <a:off x="1249882" y="2998512"/>
            <a:ext cx="1911531" cy="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66395D9-7B6A-43A1-823F-D244BF8DFC68}"/>
              </a:ext>
            </a:extLst>
          </p:cNvPr>
          <p:cNvSpPr/>
          <p:nvPr/>
        </p:nvSpPr>
        <p:spPr>
          <a:xfrm>
            <a:off x="3161413" y="41068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cs2</a:t>
            </a:r>
            <a:endParaRPr lang="ko-KR" altLang="en-US" sz="9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DF463A-313A-48C5-967A-B5C538036AF9}"/>
              </a:ext>
            </a:extLst>
          </p:cNvPr>
          <p:cNvSpPr/>
          <p:nvPr/>
        </p:nvSpPr>
        <p:spPr>
          <a:xfrm>
            <a:off x="3161413" y="319710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5A4166-DA70-41B4-928B-9936B1E7129D}"/>
              </a:ext>
            </a:extLst>
          </p:cNvPr>
          <p:cNvSpPr/>
          <p:nvPr/>
        </p:nvSpPr>
        <p:spPr>
          <a:xfrm>
            <a:off x="3161413" y="2569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01AD2-CF0B-45FB-95E7-8792381D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using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82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fifo_din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185" idx="1"/>
            <a:endCxn id="291" idx="2"/>
          </p:cNvCxnSpPr>
          <p:nvPr/>
        </p:nvCxnSpPr>
        <p:spPr>
          <a:xfrm rot="10800000">
            <a:off x="6949202" y="4388399"/>
            <a:ext cx="3584837" cy="1919496"/>
          </a:xfrm>
          <a:prstGeom prst="bentConnector3">
            <a:avLst>
              <a:gd name="adj1" fmla="val 10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10534037" y="6510760"/>
            <a:ext cx="43876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8ED44ACC-DA27-4239-9C47-397D45E17ED2}"/>
              </a:ext>
            </a:extLst>
          </p:cNvPr>
          <p:cNvSpPr/>
          <p:nvPr/>
        </p:nvSpPr>
        <p:spPr>
          <a:xfrm>
            <a:off x="11017558" y="6510760"/>
            <a:ext cx="11133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67" name="연결선: 꺾임 129">
            <a:extLst>
              <a:ext uri="{FF2B5EF4-FFF2-40B4-BE49-F238E27FC236}">
                <a16:creationId xmlns:a16="http://schemas.microsoft.com/office/drawing/2014/main" id="{ED4B953F-D8A1-4066-A56F-B8AF0BF2A75D}"/>
              </a:ext>
            </a:extLst>
          </p:cNvPr>
          <p:cNvCxnSpPr>
            <a:cxnSpLocks/>
            <a:stCxn id="267" idx="1"/>
            <a:endCxn id="237" idx="1"/>
          </p:cNvCxnSpPr>
          <p:nvPr/>
        </p:nvCxnSpPr>
        <p:spPr>
          <a:xfrm rot="10800000">
            <a:off x="8721250" y="2885383"/>
            <a:ext cx="1812788" cy="2167217"/>
          </a:xfrm>
          <a:prstGeom prst="bentConnector3">
            <a:avLst>
              <a:gd name="adj1" fmla="val 1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fifo_din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188" idx="3"/>
          </p:cNvCxnSpPr>
          <p:nvPr/>
        </p:nvCxnSpPr>
        <p:spPr>
          <a:xfrm rot="10800000">
            <a:off x="7341580" y="5569523"/>
            <a:ext cx="3192459" cy="424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 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21759FA-E05B-48BA-A17B-8AB80EC4DDB7}"/>
                </a:ext>
              </a:extLst>
            </p:cNvPr>
            <p:cNvSpPr/>
            <p:nvPr/>
          </p:nvSpPr>
          <p:spPr>
            <a:xfrm>
              <a:off x="6949424" y="4323667"/>
              <a:ext cx="1026732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time_reg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01BD15C-5866-4339-8D12-2A3F9EA79D46}"/>
                </a:ext>
              </a:extLst>
            </p:cNvPr>
            <p:cNvSpPr/>
            <p:nvPr/>
          </p:nvSpPr>
          <p:spPr>
            <a:xfrm>
              <a:off x="5885731" y="4323667"/>
              <a:ext cx="1026732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[63:32]time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1" idx="2"/>
          </p:cNvCxnSpPr>
          <p:nvPr/>
        </p:nvCxnSpPr>
        <p:spPr>
          <a:xfrm rot="10800000" flipV="1">
            <a:off x="3740862" y="5362446"/>
            <a:ext cx="6793176" cy="448580"/>
          </a:xfrm>
          <a:prstGeom prst="bentConnector4">
            <a:avLst>
              <a:gd name="adj1" fmla="val 7185"/>
              <a:gd name="adj2" fmla="val 285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151" idx="2"/>
            <a:endCxn id="394" idx="2"/>
          </p:cNvCxnSpPr>
          <p:nvPr/>
        </p:nvCxnSpPr>
        <p:spPr>
          <a:xfrm rot="5400000" flipH="1">
            <a:off x="8028315" y="3195378"/>
            <a:ext cx="3576859" cy="3514930"/>
          </a:xfrm>
          <a:prstGeom prst="bentConnector4">
            <a:avLst>
              <a:gd name="adj1" fmla="val -2556"/>
              <a:gd name="adj2" fmla="val 57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7952C28-F475-4321-AF95-C4E6BC37344F}"/>
              </a:ext>
            </a:extLst>
          </p:cNvPr>
          <p:cNvSpPr/>
          <p:nvPr/>
        </p:nvSpPr>
        <p:spPr>
          <a:xfrm>
            <a:off x="10534037" y="6510760"/>
            <a:ext cx="43876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A7C2057-E171-4C11-81F2-22EF93B76179}"/>
              </a:ext>
            </a:extLst>
          </p:cNvPr>
          <p:cNvSpPr/>
          <p:nvPr/>
        </p:nvSpPr>
        <p:spPr>
          <a:xfrm>
            <a:off x="11017558" y="6510760"/>
            <a:ext cx="11133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157" name="연결선: 꺾임 129">
            <a:extLst>
              <a:ext uri="{FF2B5EF4-FFF2-40B4-BE49-F238E27FC236}">
                <a16:creationId xmlns:a16="http://schemas.microsoft.com/office/drawing/2014/main" id="{AEEA3DDA-0463-4632-8F7D-44FDC8F57585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2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E833F5-D7F6-4615-948A-2FB22476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54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185" idx="1"/>
            <a:endCxn id="291" idx="2"/>
          </p:cNvCxnSpPr>
          <p:nvPr/>
        </p:nvCxnSpPr>
        <p:spPr>
          <a:xfrm rot="10800000">
            <a:off x="6949202" y="4388399"/>
            <a:ext cx="3584837" cy="1919496"/>
          </a:xfrm>
          <a:prstGeom prst="bentConnector3">
            <a:avLst>
              <a:gd name="adj1" fmla="val 10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70E98B-3A58-490B-878A-4688048A2F32}"/>
              </a:ext>
            </a:extLst>
          </p:cNvPr>
          <p:cNvGrpSpPr/>
          <p:nvPr/>
        </p:nvGrpSpPr>
        <p:grpSpPr>
          <a:xfrm>
            <a:off x="9122157" y="5565316"/>
            <a:ext cx="1202944" cy="230512"/>
            <a:chOff x="9122157" y="5565316"/>
            <a:chExt cx="1202944" cy="23051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9122157" y="5565316"/>
              <a:ext cx="120294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time_reg</a:t>
              </a:r>
              <a:endParaRPr lang="ko-KR" altLang="en-US" sz="900" dirty="0"/>
            </a:p>
          </p:txBody>
        </p:sp>
        <p:sp>
          <p:nvSpPr>
            <p:cNvPr id="310" name="이등변 삼각형 309">
              <a:extLst>
                <a:ext uri="{FF2B5EF4-FFF2-40B4-BE49-F238E27FC236}">
                  <a16:creationId xmlns:a16="http://schemas.microsoft.com/office/drawing/2014/main" id="{39424602-4F73-4A75-99C1-A994247DF26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129">
            <a:extLst>
              <a:ext uri="{FF2B5EF4-FFF2-40B4-BE49-F238E27FC236}">
                <a16:creationId xmlns:a16="http://schemas.microsoft.com/office/drawing/2014/main" id="{DF83D722-DCD8-4A5A-90D7-B6F76C6326A6}"/>
              </a:ext>
            </a:extLst>
          </p:cNvPr>
          <p:cNvCxnSpPr>
            <a:cxnSpLocks/>
            <a:stCxn id="267" idx="1"/>
            <a:endCxn id="237" idx="1"/>
          </p:cNvCxnSpPr>
          <p:nvPr/>
        </p:nvCxnSpPr>
        <p:spPr>
          <a:xfrm rot="10800000">
            <a:off x="8721250" y="2885383"/>
            <a:ext cx="1812788" cy="2167217"/>
          </a:xfrm>
          <a:prstGeom prst="bentConnector3">
            <a:avLst>
              <a:gd name="adj1" fmla="val 1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3762054" y="5789835"/>
            <a:ext cx="276925" cy="319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4520388" y="5803784"/>
            <a:ext cx="276925" cy="2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1"/>
            <a:endCxn id="416" idx="2"/>
          </p:cNvCxnSpPr>
          <p:nvPr/>
        </p:nvCxnSpPr>
        <p:spPr>
          <a:xfrm rot="10800000">
            <a:off x="2676641" y="5811026"/>
            <a:ext cx="4515487" cy="814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제목 1">
            <a:extLst>
              <a:ext uri="{FF2B5EF4-FFF2-40B4-BE49-F238E27FC236}">
                <a16:creationId xmlns:a16="http://schemas.microsoft.com/office/drawing/2014/main" id="{27EC374D-E5AE-E64D-B3B4-4B67CBC1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" y="-191003"/>
            <a:ext cx="2202780" cy="1325563"/>
          </a:xfrm>
        </p:spPr>
        <p:txBody>
          <a:bodyPr/>
          <a:lstStyle/>
          <a:p>
            <a:r>
              <a:rPr lang="en-US" altLang="ko-KR" dirty="0"/>
              <a:t>option1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6732" cy="230512"/>
              <a:chOff x="8210869" y="4323667"/>
              <a:chExt cx="1026732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247C319-6022-4446-8176-040CCF087B6F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152" name="이등변 삼각형 341">
                <a:extLst>
                  <a:ext uri="{FF2B5EF4-FFF2-40B4-BE49-F238E27FC236}">
                    <a16:creationId xmlns:a16="http://schemas.microsoft.com/office/drawing/2014/main" id="{3C6BD085-7E7F-504D-B9FE-C8653AFC92C7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5" idx="2"/>
            <a:endCxn id="341" idx="2"/>
          </p:cNvCxnSpPr>
          <p:nvPr/>
        </p:nvCxnSpPr>
        <p:spPr>
          <a:xfrm rot="16200000" flipV="1">
            <a:off x="3875903" y="5675986"/>
            <a:ext cx="276359" cy="54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5" idx="2"/>
            <a:endCxn id="337" idx="2"/>
          </p:cNvCxnSpPr>
          <p:nvPr/>
        </p:nvCxnSpPr>
        <p:spPr>
          <a:xfrm rot="5400000" flipH="1" flipV="1">
            <a:off x="4407749" y="5690579"/>
            <a:ext cx="276359" cy="517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>
            <a:extLst>
              <a:ext uri="{FF2B5EF4-FFF2-40B4-BE49-F238E27FC236}">
                <a16:creationId xmlns:a16="http://schemas.microsoft.com/office/drawing/2014/main" id="{6F916FE6-F31E-C442-AE56-8F6D8917E9E2}"/>
              </a:ext>
            </a:extLst>
          </p:cNvPr>
          <p:cNvSpPr txBox="1">
            <a:spLocks/>
          </p:cNvSpPr>
          <p:nvPr/>
        </p:nvSpPr>
        <p:spPr>
          <a:xfrm>
            <a:off x="25073" y="-191003"/>
            <a:ext cx="220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option2</a:t>
            </a:r>
            <a:endParaRPr lang="ko-KR" altLang="en-US" dirty="0"/>
          </a:p>
        </p:txBody>
      </p:sp>
      <p:cxnSp>
        <p:nvCxnSpPr>
          <p:cNvPr id="161" name="연결선: 꺾임 347">
            <a:extLst>
              <a:ext uri="{FF2B5EF4-FFF2-40B4-BE49-F238E27FC236}">
                <a16:creationId xmlns:a16="http://schemas.microsoft.com/office/drawing/2014/main" id="{DD7A3A93-FFEE-4F47-9BF1-BBD277704B3F}"/>
              </a:ext>
            </a:extLst>
          </p:cNvPr>
          <p:cNvCxnSpPr>
            <a:cxnSpLocks/>
            <a:stCxn id="345" idx="2"/>
            <a:endCxn id="151" idx="2"/>
          </p:cNvCxnSpPr>
          <p:nvPr/>
        </p:nvCxnSpPr>
        <p:spPr>
          <a:xfrm rot="16200000" flipV="1">
            <a:off x="3346746" y="5146829"/>
            <a:ext cx="276359" cy="160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32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45A98E-EFA0-4ABD-8B41-F168DC89EC93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930D54-6C54-45B9-B6AB-2771E323EE6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26C5671-51F9-4985-B2BA-7EBE1F223D5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72ED5C-7068-4C7C-9551-133F3FD7E0FA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B0FA0F-3DBA-40E0-BEBD-52B28A5A6FF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C17E0E6-F281-420A-974A-51F619E573E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연결선: 꺾임 129">
            <a:extLst>
              <a:ext uri="{FF2B5EF4-FFF2-40B4-BE49-F238E27FC236}">
                <a16:creationId xmlns:a16="http://schemas.microsoft.com/office/drawing/2014/main" id="{84CD1C3E-696D-4F93-83D1-A4B9DCADED94}"/>
              </a:ext>
            </a:extLst>
          </p:cNvPr>
          <p:cNvCxnSpPr>
            <a:cxnSpLocks/>
            <a:stCxn id="18" idx="0"/>
            <a:endCxn id="113" idx="4"/>
          </p:cNvCxnSpPr>
          <p:nvPr/>
        </p:nvCxnSpPr>
        <p:spPr>
          <a:xfrm rot="16200000" flipV="1">
            <a:off x="4303342" y="5505914"/>
            <a:ext cx="364767" cy="289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65DCE1-FF4D-4C92-BE50-A2B1F997165A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B4F14B95-F98E-40E8-B2FB-EE4B2F980D6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F17489-3247-441B-BD7A-A460474CAB0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C759163-4D3D-420E-9BC5-E5F5AF092BAA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" name="연결선: 꺾임 129">
            <a:extLst>
              <a:ext uri="{FF2B5EF4-FFF2-40B4-BE49-F238E27FC236}">
                <a16:creationId xmlns:a16="http://schemas.microsoft.com/office/drawing/2014/main" id="{06A56FA0-B019-4401-961D-F342CCAE5CDB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29">
            <a:extLst>
              <a:ext uri="{FF2B5EF4-FFF2-40B4-BE49-F238E27FC236}">
                <a16:creationId xmlns:a16="http://schemas.microsoft.com/office/drawing/2014/main" id="{5D02562F-EB15-418E-A340-1EB30063E591}"/>
              </a:ext>
            </a:extLst>
          </p:cNvPr>
          <p:cNvCxnSpPr>
            <a:cxnSpLocks/>
            <a:stCxn id="19" idx="1"/>
            <a:endCxn id="125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0CCD53A-7FF6-4CAA-916C-B9B0EE449D00}"/>
              </a:ext>
            </a:extLst>
          </p:cNvPr>
          <p:cNvCxnSpPr>
            <a:cxnSpLocks/>
            <a:stCxn id="8" idx="1"/>
            <a:endCxn id="1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0EDA8-0457-45AC-B21E-466DB6A6918A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431745-BBB5-4B23-9C5F-DCCF5BA5A963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1457E2-28C0-47EB-BF22-FE1CB82BF740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2EC442-6277-4BE2-B77C-24633E954BD1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44148-71A7-4E11-9F33-54733206BD21}"/>
              </a:ext>
            </a:extLst>
          </p:cNvPr>
          <p:cNvCxnSpPr>
            <a:cxnSpLocks/>
            <a:stCxn id="135" idx="1"/>
            <a:endCxn id="18" idx="3"/>
          </p:cNvCxnSpPr>
          <p:nvPr/>
        </p:nvCxnSpPr>
        <p:spPr>
          <a:xfrm rot="10800000">
            <a:off x="5428847" y="5948460"/>
            <a:ext cx="227745" cy="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129">
            <a:extLst>
              <a:ext uri="{FF2B5EF4-FFF2-40B4-BE49-F238E27FC236}">
                <a16:creationId xmlns:a16="http://schemas.microsoft.com/office/drawing/2014/main" id="{AB53FD62-BC4C-43E9-AC4A-E25E9708C6EC}"/>
              </a:ext>
            </a:extLst>
          </p:cNvPr>
          <p:cNvCxnSpPr>
            <a:cxnSpLocks/>
            <a:stCxn id="144" idx="1"/>
            <a:endCxn id="24" idx="3"/>
          </p:cNvCxnSpPr>
          <p:nvPr/>
        </p:nvCxnSpPr>
        <p:spPr>
          <a:xfrm rot="10800000" flipV="1">
            <a:off x="5421719" y="2219992"/>
            <a:ext cx="234872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3AD17F-E171-4B93-A578-37FF79B92705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5" name="연결선: 꺾임 129">
            <a:extLst>
              <a:ext uri="{FF2B5EF4-FFF2-40B4-BE49-F238E27FC236}">
                <a16:creationId xmlns:a16="http://schemas.microsoft.com/office/drawing/2014/main" id="{10A50C0E-758E-49F8-B7BF-228573F3B9F1}"/>
              </a:ext>
            </a:extLst>
          </p:cNvPr>
          <p:cNvCxnSpPr>
            <a:cxnSpLocks/>
            <a:stCxn id="24" idx="1"/>
            <a:endCxn id="34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39BD3-97D3-47DE-8D05-6FD71132E423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B4ABFF-26AA-47C5-9D25-AB1288D712A7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55F9C4-3CF0-480A-BE1D-56C4795B5BF3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384772C-96BA-40C4-A8AC-AD7DA1FA45C3}"/>
              </a:ext>
            </a:extLst>
          </p:cNvPr>
          <p:cNvCxnSpPr>
            <a:cxnSpLocks/>
            <a:stCxn id="24" idx="0"/>
            <a:endCxn id="28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67145B-7A97-4FCC-A2AC-714474C95240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275C72E-35C1-4E12-8FE5-9D207E4C2D73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EF8FC7-0D2D-4EB0-9EED-1A84A6B2DF39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09904245-C6BF-469E-9C90-3D98786C47A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73B187C-841D-429B-B825-DE30397026B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4F5F663-8AC3-4570-9236-570CC7F0B8E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D238630-7285-41FB-81AB-C1567EF96D90}"/>
              </a:ext>
            </a:extLst>
          </p:cNvPr>
          <p:cNvCxnSpPr>
            <a:cxnSpLocks/>
            <a:stCxn id="47" idx="3"/>
            <a:endCxn id="5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A3EDC9-8378-45C4-90A2-81495EEECD25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323C6A7-DA14-4A0A-8349-EB9E2DAC40DF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5AC7456-A956-4C3C-91E2-658281B89B2F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38E80989-A76B-454B-8629-F06F36F88BF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꺾인 연결선 192">
            <a:extLst>
              <a:ext uri="{FF2B5EF4-FFF2-40B4-BE49-F238E27FC236}">
                <a16:creationId xmlns:a16="http://schemas.microsoft.com/office/drawing/2014/main" id="{1C46BBDD-21B1-488B-9341-48F3172417C8}"/>
              </a:ext>
            </a:extLst>
          </p:cNvPr>
          <p:cNvCxnSpPr>
            <a:cxnSpLocks/>
            <a:stCxn id="33" idx="0"/>
            <a:endCxn id="39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192">
            <a:extLst>
              <a:ext uri="{FF2B5EF4-FFF2-40B4-BE49-F238E27FC236}">
                <a16:creationId xmlns:a16="http://schemas.microsoft.com/office/drawing/2014/main" id="{9BB0EC07-4C57-4E88-8C3E-D1DD7A9C117D}"/>
              </a:ext>
            </a:extLst>
          </p:cNvPr>
          <p:cNvCxnSpPr>
            <a:cxnSpLocks/>
            <a:stCxn id="39" idx="2"/>
            <a:endCxn id="35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191BEA4-68CC-4B00-9D78-A4402A6C4C89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51F00B-6524-42C0-BAE0-9827EC8A1BC8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A3BC163-5BD1-4C19-A7FF-E10BDBA53E1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4FC4A0-5B4C-44D3-84DF-A03C8739A71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지연 46">
              <a:extLst>
                <a:ext uri="{FF2B5EF4-FFF2-40B4-BE49-F238E27FC236}">
                  <a16:creationId xmlns:a16="http://schemas.microsoft.com/office/drawing/2014/main" id="{674C60A1-EC26-4BB1-B352-8CB1A9DA693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8936BC1-E024-4E30-8CA5-C1673481206F}"/>
              </a:ext>
            </a:extLst>
          </p:cNvPr>
          <p:cNvCxnSpPr>
            <a:cxnSpLocks/>
            <a:stCxn id="147" idx="1"/>
            <a:endCxn id="84" idx="3"/>
          </p:cNvCxnSpPr>
          <p:nvPr/>
        </p:nvCxnSpPr>
        <p:spPr>
          <a:xfrm rot="10800000">
            <a:off x="5421219" y="1437945"/>
            <a:ext cx="235373" cy="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5605A6D-2E30-4167-BB63-26A6CAEFDDA1}"/>
              </a:ext>
            </a:extLst>
          </p:cNvPr>
          <p:cNvCxnSpPr>
            <a:cxnSpLocks/>
            <a:stCxn id="28" idx="2"/>
            <a:endCxn id="46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6521875-AB8E-48E7-8C97-85BB02DD1BA2}"/>
              </a:ext>
            </a:extLst>
          </p:cNvPr>
          <p:cNvCxnSpPr>
            <a:cxnSpLocks/>
            <a:stCxn id="39" idx="2"/>
            <a:endCxn id="1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262BED5-7662-4FBD-BB0C-1244A8A7D511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998FC8-BFF7-4782-9C20-FA5B29EB6A57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FBEC45-4B7C-4384-9BF4-711159BF8F11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FF30884-4B23-4D78-B1FD-65123CCCC9B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21C2186-C8F8-4C6B-BA4D-8957A9A75B04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28293200-5FC2-4406-851C-6F2F28291D9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6C1FD21-38A4-4DA7-896D-3120B6D666D3}"/>
              </a:ext>
            </a:extLst>
          </p:cNvPr>
          <p:cNvCxnSpPr>
            <a:cxnSpLocks/>
            <a:stCxn id="56" idx="3"/>
            <a:endCxn id="33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B566AB9-2792-434E-B834-F4F10904EE51}"/>
              </a:ext>
            </a:extLst>
          </p:cNvPr>
          <p:cNvCxnSpPr>
            <a:cxnSpLocks/>
            <a:stCxn id="52" idx="0"/>
            <a:endCxn id="5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698781-09CA-46E0-AC3C-52BC25743B74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212BDE-C5EC-4B73-BFF6-33AFDCE68B2F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6CF3F4A-E4E1-4B86-B137-490E95F121B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지연 61">
              <a:extLst>
                <a:ext uri="{FF2B5EF4-FFF2-40B4-BE49-F238E27FC236}">
                  <a16:creationId xmlns:a16="http://schemas.microsoft.com/office/drawing/2014/main" id="{DDCC14AF-ADEF-4796-92C9-5FE2CADED2A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4D427-E69E-4C4F-B7CB-F24F46EFD4FA}"/>
              </a:ext>
            </a:extLst>
          </p:cNvPr>
          <p:cNvSpPr/>
          <p:nvPr/>
        </p:nvSpPr>
        <p:spPr>
          <a:xfrm>
            <a:off x="3832417" y="6459586"/>
            <a:ext cx="158768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08B587A-2F85-4740-A913-580BCE8DE8E2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65" name="달 64">
              <a:extLst>
                <a:ext uri="{FF2B5EF4-FFF2-40B4-BE49-F238E27FC236}">
                  <a16:creationId xmlns:a16="http://schemas.microsoft.com/office/drawing/2014/main" id="{F1500080-7B3D-40A4-8BE3-705B220605C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4F871E8-9D26-4E99-A240-8FD1DC6D7959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5E70A79-0F8B-47E2-AA8F-33DCF4CEC049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759EFB4-9228-423F-8A05-51D6B702AD2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BD58730-3783-470C-8E34-ED50867A79C9}"/>
              </a:ext>
            </a:extLst>
          </p:cNvPr>
          <p:cNvCxnSpPr>
            <a:cxnSpLocks/>
            <a:stCxn id="63" idx="1"/>
            <a:endCxn id="67" idx="2"/>
          </p:cNvCxnSpPr>
          <p:nvPr/>
        </p:nvCxnSpPr>
        <p:spPr>
          <a:xfrm rot="10800000">
            <a:off x="3546837" y="5905506"/>
            <a:ext cx="285581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DCEE30AA-770A-4AE0-B1E0-AD774CE5ED97}"/>
              </a:ext>
            </a:extLst>
          </p:cNvPr>
          <p:cNvCxnSpPr>
            <a:cxnSpLocks/>
            <a:stCxn id="47" idx="3"/>
            <a:endCxn id="88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0D45AD5-FD82-492E-9F82-1500A791343F}"/>
              </a:ext>
            </a:extLst>
          </p:cNvPr>
          <p:cNvCxnSpPr>
            <a:cxnSpLocks/>
            <a:stCxn id="65" idx="1"/>
            <a:endCxn id="106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1BFB6D3-D3D8-4EBB-9D67-A78BA0BF7C11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B22EE34-0C66-4B5C-A58C-793092A0C9BE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83CF8F-2AD3-4300-A63A-86F18307670B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472766D-DC26-42DD-ACE2-A3FAC97692A4}"/>
              </a:ext>
            </a:extLst>
          </p:cNvPr>
          <p:cNvCxnSpPr>
            <a:cxnSpLocks/>
            <a:stCxn id="62" idx="3"/>
            <a:endCxn id="101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AF79505-F2B9-4C8C-B64E-5F1C0E96E562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2C0941E-4827-4FB3-9F28-A6E0DA8B4B3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18DEAF4-6D23-4584-AF4D-DCFAAB57C38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지연 78">
              <a:extLst>
                <a:ext uri="{FF2B5EF4-FFF2-40B4-BE49-F238E27FC236}">
                  <a16:creationId xmlns:a16="http://schemas.microsoft.com/office/drawing/2014/main" id="{2AB055D0-A9E3-456B-9C77-76A6F405307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2A6F36F-280D-4894-9FB7-779655568A1B}"/>
              </a:ext>
            </a:extLst>
          </p:cNvPr>
          <p:cNvCxnSpPr>
            <a:cxnSpLocks/>
            <a:stCxn id="19" idx="1"/>
            <a:endCxn id="77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43BE41A6-FE3B-40D3-BB4C-7AE1F4644817}"/>
              </a:ext>
            </a:extLst>
          </p:cNvPr>
          <p:cNvCxnSpPr>
            <a:cxnSpLocks/>
            <a:stCxn id="47" idx="3"/>
            <a:endCxn id="78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977B0AC-C256-424C-BE0C-369C27065B8B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C3EF6519-0FCF-4BF4-9E24-1B7B7392E9CE}"/>
              </a:ext>
            </a:extLst>
          </p:cNvPr>
          <p:cNvCxnSpPr>
            <a:cxnSpLocks/>
            <a:stCxn id="79" idx="3"/>
            <a:endCxn id="98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7AFA1EB-9BBB-472C-8F06-FFE8C696CB3F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827D791-B44B-4360-906A-863E462E145E}"/>
              </a:ext>
            </a:extLst>
          </p:cNvPr>
          <p:cNvCxnSpPr>
            <a:cxnSpLocks/>
            <a:stCxn id="84" idx="2"/>
            <a:endCxn id="45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4DCC3FC1-5E29-4B11-8225-7C9124398A02}"/>
              </a:ext>
            </a:extLst>
          </p:cNvPr>
          <p:cNvCxnSpPr>
            <a:cxnSpLocks/>
            <a:stCxn id="90" idx="3"/>
            <a:endCxn id="68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E6094A3-E3CC-4E33-99CF-1B9B814F84EB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42854D-77EE-4591-83B6-BC5AD2E1CA82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8B7C4BE-79A6-4734-89B6-E655F0731260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지연 89">
              <a:extLst>
                <a:ext uri="{FF2B5EF4-FFF2-40B4-BE49-F238E27FC236}">
                  <a16:creationId xmlns:a16="http://schemas.microsoft.com/office/drawing/2014/main" id="{C45D129B-482F-4AE1-8681-887D3BBEE81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1" name="연결선: 꺾임 129">
            <a:extLst>
              <a:ext uri="{FF2B5EF4-FFF2-40B4-BE49-F238E27FC236}">
                <a16:creationId xmlns:a16="http://schemas.microsoft.com/office/drawing/2014/main" id="{9F0E0843-2F5D-4C57-AA17-776763623AB3}"/>
              </a:ext>
            </a:extLst>
          </p:cNvPr>
          <p:cNvCxnSpPr>
            <a:cxnSpLocks/>
            <a:stCxn id="19" idx="3"/>
            <a:endCxn id="8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7E16A79-DD34-4D8E-AFC3-282AFD632CF1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4B47459-3221-489D-9080-252B43EBB5D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856B637-3EFA-4C6A-8A01-09134BE2EB6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C4390970-A418-4FAA-88F1-9E22E7539B16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7AEFC79-55B6-40F4-8FEA-637D2AC9F114}"/>
              </a:ext>
            </a:extLst>
          </p:cNvPr>
          <p:cNvCxnSpPr>
            <a:cxnSpLocks/>
            <a:stCxn id="94" idx="1"/>
            <a:endCxn id="27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375263B-45C5-4D18-BFB7-038671097798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D19DE7-0CDE-41DD-91BA-0761F4F9A323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3F774E29-3A64-4346-A791-591D40F37C3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68C1E7A-775D-4CD0-BFA0-76ECBDF5A2B5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4B2EBD7-A3B3-467C-95B4-8C8C75D08359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E91CCF25-E4B0-4346-A54D-1B008A60C7C5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0B6DBF0-4007-4FAC-AA2D-309171A41D6C}"/>
              </a:ext>
            </a:extLst>
          </p:cNvPr>
          <p:cNvCxnSpPr>
            <a:cxnSpLocks/>
            <a:stCxn id="101" idx="3"/>
            <a:endCxn id="74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CC937045-2825-4A12-B04A-07295D01EA8C}"/>
              </a:ext>
            </a:extLst>
          </p:cNvPr>
          <p:cNvCxnSpPr>
            <a:cxnSpLocks/>
            <a:stCxn id="98" idx="2"/>
            <a:endCxn id="8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29A896A-5912-4335-AC6B-DDE683F9DAE7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2BC7BA6-850C-4552-8A10-299E9E7B64D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239C0B5-02A5-4988-8DBF-45207942523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지연 107">
              <a:extLst>
                <a:ext uri="{FF2B5EF4-FFF2-40B4-BE49-F238E27FC236}">
                  <a16:creationId xmlns:a16="http://schemas.microsoft.com/office/drawing/2014/main" id="{68D2A5FA-401C-4B99-98D8-9CD27F395B5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AD8E65F-E068-41DE-A14A-8CBBC3F32B37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3813E6FC-C5F8-45F9-AAF2-CA1F18648F17}"/>
              </a:ext>
            </a:extLst>
          </p:cNvPr>
          <p:cNvCxnSpPr>
            <a:cxnSpLocks/>
            <a:stCxn id="108" idx="3"/>
            <a:endCxn id="94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12F051-E3DF-4390-AF76-21B52F0D5F4E}"/>
              </a:ext>
            </a:extLst>
          </p:cNvPr>
          <p:cNvGrpSpPr/>
          <p:nvPr/>
        </p:nvGrpSpPr>
        <p:grpSpPr>
          <a:xfrm>
            <a:off x="3758561" y="5237926"/>
            <a:ext cx="710252" cy="231077"/>
            <a:chOff x="3601793" y="3411913"/>
            <a:chExt cx="710252" cy="231077"/>
          </a:xfrm>
        </p:grpSpPr>
        <p:sp>
          <p:nvSpPr>
            <p:cNvPr id="112" name="사다리꼴 111">
              <a:extLst>
                <a:ext uri="{FF2B5EF4-FFF2-40B4-BE49-F238E27FC236}">
                  <a16:creationId xmlns:a16="http://schemas.microsoft.com/office/drawing/2014/main" id="{6A894D53-69E2-4BC6-A7A9-A2538CCE5340}"/>
                </a:ext>
              </a:extLst>
            </p:cNvPr>
            <p:cNvSpPr/>
            <p:nvPr/>
          </p:nvSpPr>
          <p:spPr>
            <a:xfrm>
              <a:off x="3601793" y="3411913"/>
              <a:ext cx="710252" cy="231077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DF69A93D-41EC-4B42-B04D-2F9648866D4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9A599E2-9908-4E6C-B285-F522FDE18ED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5" name="연결선: 꺾임 129">
            <a:extLst>
              <a:ext uri="{FF2B5EF4-FFF2-40B4-BE49-F238E27FC236}">
                <a16:creationId xmlns:a16="http://schemas.microsoft.com/office/drawing/2014/main" id="{44671843-9DC3-486A-B344-905D5C337FE7}"/>
              </a:ext>
            </a:extLst>
          </p:cNvPr>
          <p:cNvCxnSpPr>
            <a:cxnSpLocks/>
            <a:stCxn id="112" idx="0"/>
            <a:endCxn id="8" idx="2"/>
          </p:cNvCxnSpPr>
          <p:nvPr/>
        </p:nvCxnSpPr>
        <p:spPr>
          <a:xfrm rot="5400000" flipH="1" flipV="1">
            <a:off x="4044460" y="5163969"/>
            <a:ext cx="143185" cy="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29">
            <a:extLst>
              <a:ext uri="{FF2B5EF4-FFF2-40B4-BE49-F238E27FC236}">
                <a16:creationId xmlns:a16="http://schemas.microsoft.com/office/drawing/2014/main" id="{BA2892B8-AC77-4AE2-9CA0-096B0AEBE5A8}"/>
              </a:ext>
            </a:extLst>
          </p:cNvPr>
          <p:cNvCxnSpPr>
            <a:cxnSpLocks/>
            <a:stCxn id="8" idx="1"/>
            <a:endCxn id="114" idx="4"/>
          </p:cNvCxnSpPr>
          <p:nvPr/>
        </p:nvCxnSpPr>
        <p:spPr>
          <a:xfrm rot="10800000" flipH="1" flipV="1">
            <a:off x="3384987" y="4979485"/>
            <a:ext cx="502855" cy="488952"/>
          </a:xfrm>
          <a:prstGeom prst="bentConnector4">
            <a:avLst>
              <a:gd name="adj1" fmla="val -54931"/>
              <a:gd name="adj2" fmla="val 135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29">
            <a:extLst>
              <a:ext uri="{FF2B5EF4-FFF2-40B4-BE49-F238E27FC236}">
                <a16:creationId xmlns:a16="http://schemas.microsoft.com/office/drawing/2014/main" id="{755FA050-15C5-4566-A713-E4B919EA5E0E}"/>
              </a:ext>
            </a:extLst>
          </p:cNvPr>
          <p:cNvCxnSpPr>
            <a:cxnSpLocks/>
            <a:stCxn id="19" idx="1"/>
            <a:endCxn id="119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750160A-8D4B-447D-B2C4-576775097DEB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D3C9E65-6E92-4143-B820-B83B065E3AB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4747858-9518-42DF-918C-709BE0E17C9B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순서도: 지연 120">
              <a:extLst>
                <a:ext uri="{FF2B5EF4-FFF2-40B4-BE49-F238E27FC236}">
                  <a16:creationId xmlns:a16="http://schemas.microsoft.com/office/drawing/2014/main" id="{B95DFDBF-1489-4764-92BA-663171F6215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연결선: 꺾임 129">
            <a:extLst>
              <a:ext uri="{FF2B5EF4-FFF2-40B4-BE49-F238E27FC236}">
                <a16:creationId xmlns:a16="http://schemas.microsoft.com/office/drawing/2014/main" id="{B21BD44C-2BCC-4419-8FFC-F75F9DA97EA4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674199" y="5353465"/>
            <a:ext cx="130492" cy="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E779D523-A3AA-48DC-BF31-087B1F8A9A4F}"/>
              </a:ext>
            </a:extLst>
          </p:cNvPr>
          <p:cNvCxnSpPr>
            <a:cxnSpLocks/>
            <a:stCxn id="52" idx="0"/>
            <a:endCxn id="120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183F1B9-1288-4062-B3CD-7D4A8FF9870D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E79D15E-4D7F-43D4-B44C-DDD2B827C3E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9A10DD1-A13C-43D9-B15A-8B046D1E2D1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순서도: 지연 126">
              <a:extLst>
                <a:ext uri="{FF2B5EF4-FFF2-40B4-BE49-F238E27FC236}">
                  <a16:creationId xmlns:a16="http://schemas.microsoft.com/office/drawing/2014/main" id="{345DF43E-E90E-43EA-B61A-144CAA10E4C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8" name="연결선: 꺾임 129">
            <a:extLst>
              <a:ext uri="{FF2B5EF4-FFF2-40B4-BE49-F238E27FC236}">
                <a16:creationId xmlns:a16="http://schemas.microsoft.com/office/drawing/2014/main" id="{CD531272-973E-411E-B182-A601A304CAE1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9">
            <a:extLst>
              <a:ext uri="{FF2B5EF4-FFF2-40B4-BE49-F238E27FC236}">
                <a16:creationId xmlns:a16="http://schemas.microsoft.com/office/drawing/2014/main" id="{BD8F7DAF-EFD5-4C8A-9505-A94456D52FE6}"/>
              </a:ext>
            </a:extLst>
          </p:cNvPr>
          <p:cNvCxnSpPr>
            <a:cxnSpLocks/>
            <a:stCxn id="127" idx="3"/>
            <a:endCxn id="5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9DE0240-043E-4329-B618-7A37957768D2}"/>
              </a:ext>
            </a:extLst>
          </p:cNvPr>
          <p:cNvSpPr/>
          <p:nvPr/>
        </p:nvSpPr>
        <p:spPr>
          <a:xfrm>
            <a:off x="6163684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E58C753-C345-4CBD-B23E-55AA607CD3BF}"/>
              </a:ext>
            </a:extLst>
          </p:cNvPr>
          <p:cNvSpPr/>
          <p:nvPr/>
        </p:nvSpPr>
        <p:spPr>
          <a:xfrm>
            <a:off x="6158817" y="5534721"/>
            <a:ext cx="96379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84ADA11-A79F-47C6-902D-44A0E243C508}"/>
              </a:ext>
            </a:extLst>
          </p:cNvPr>
          <p:cNvGrpSpPr/>
          <p:nvPr/>
        </p:nvGrpSpPr>
        <p:grpSpPr>
          <a:xfrm>
            <a:off x="5656591" y="5833248"/>
            <a:ext cx="1469178" cy="230512"/>
            <a:chOff x="2962265" y="4647551"/>
            <a:chExt cx="1469178" cy="23051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974E26-AC2A-494B-B929-F38E59EDD81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 </a:t>
              </a:r>
              <a:r>
                <a:rPr lang="en-US" altLang="ko-KR" sz="900" dirty="0" err="1"/>
                <a:t>override_buffer</a:t>
              </a:r>
              <a:endParaRPr lang="ko-KR" altLang="en-US" sz="900" dirty="0"/>
            </a:p>
          </p:txBody>
        </p:sp>
        <p:sp>
          <p:nvSpPr>
            <p:cNvPr id="136" name="이등변 삼각형 135">
              <a:extLst>
                <a:ext uri="{FF2B5EF4-FFF2-40B4-BE49-F238E27FC236}">
                  <a16:creationId xmlns:a16="http://schemas.microsoft.com/office/drawing/2014/main" id="{E9658A2B-3509-4EE7-BD2F-15C1E76329A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E4EEDE-AE50-403E-8EF9-61875CD9675D}"/>
              </a:ext>
            </a:extLst>
          </p:cNvPr>
          <p:cNvGrpSpPr/>
          <p:nvPr/>
        </p:nvGrpSpPr>
        <p:grpSpPr>
          <a:xfrm>
            <a:off x="5656591" y="6141632"/>
            <a:ext cx="1469178" cy="230512"/>
            <a:chOff x="2962265" y="4647551"/>
            <a:chExt cx="1469178" cy="23051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A37B110-41F8-4661-B67F-5030B2AF624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override_en_buffer</a:t>
              </a:r>
              <a:endParaRPr lang="ko-KR" altLang="en-US" sz="900" dirty="0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C5268D4F-62C9-472F-A1AD-2095C1031E6B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782DB46-EE79-4A38-B730-48879FDBEEF0}"/>
              </a:ext>
            </a:extLst>
          </p:cNvPr>
          <p:cNvGrpSpPr/>
          <p:nvPr/>
        </p:nvGrpSpPr>
        <p:grpSpPr>
          <a:xfrm>
            <a:off x="5656591" y="6456564"/>
            <a:ext cx="1469178" cy="230512"/>
            <a:chOff x="2962265" y="4647551"/>
            <a:chExt cx="1469178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51B280-DE47-4C38-97EE-55646CA825A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selected_en_buffer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D765D585-8ECB-4EEF-90DF-51C4657E125A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6403E87-BCF3-4E4C-9695-878703D83BC4}"/>
              </a:ext>
            </a:extLst>
          </p:cNvPr>
          <p:cNvGrpSpPr/>
          <p:nvPr/>
        </p:nvGrpSpPr>
        <p:grpSpPr>
          <a:xfrm>
            <a:off x="5656591" y="2104737"/>
            <a:ext cx="1469178" cy="230512"/>
            <a:chOff x="2962265" y="4647551"/>
            <a:chExt cx="1469178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A7040F-636B-4EB0-9D7D-09E1E46D35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gpo_in_buffer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43D6FBA1-EA55-4068-81CA-08BA0219FA3E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75AE037-8655-40BC-9773-16734F6DCBA4}"/>
              </a:ext>
            </a:extLst>
          </p:cNvPr>
          <p:cNvGrpSpPr/>
          <p:nvPr/>
        </p:nvGrpSpPr>
        <p:grpSpPr>
          <a:xfrm>
            <a:off x="5656591" y="1323413"/>
            <a:ext cx="1469178" cy="230512"/>
            <a:chOff x="2962265" y="4647551"/>
            <a:chExt cx="1469178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4EB7531-57B9-4633-A79A-4E466467060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counter_matched_buffer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1FD29AEC-BA02-4620-A54B-1A0B5E548F29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53A11CE-89C4-450E-A7CD-1FD7B084190E}"/>
              </a:ext>
            </a:extLst>
          </p:cNvPr>
          <p:cNvGrpSpPr/>
          <p:nvPr/>
        </p:nvGrpSpPr>
        <p:grpSpPr>
          <a:xfrm>
            <a:off x="5656591" y="1057280"/>
            <a:ext cx="1469178" cy="230512"/>
            <a:chOff x="2962265" y="4647551"/>
            <a:chExt cx="1469178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1EE67D7-0535-4AAC-8112-B32596F6FDB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F44BC5D0-7D6B-408E-BE7F-AB2DF8324F73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BDF3D6D-5A09-4658-B5F2-C2B789E72A9C}"/>
              </a:ext>
            </a:extLst>
          </p:cNvPr>
          <p:cNvGrpSpPr/>
          <p:nvPr/>
        </p:nvGrpSpPr>
        <p:grpSpPr>
          <a:xfrm>
            <a:off x="5656591" y="721133"/>
            <a:ext cx="1469178" cy="230512"/>
            <a:chOff x="2962265" y="4647551"/>
            <a:chExt cx="1469178" cy="23051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C3508CB-EED4-42DF-A01E-A6A42A11815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overrided_buffer</a:t>
              </a:r>
              <a:endParaRPr lang="ko-KR" altLang="en-US" sz="900" dirty="0"/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36435195-2EA3-4725-9690-87326FA5E91C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A9BB21D-B305-4CA0-9F33-C22A72CA65D9}"/>
              </a:ext>
            </a:extLst>
          </p:cNvPr>
          <p:cNvGrpSpPr/>
          <p:nvPr/>
        </p:nvGrpSpPr>
        <p:grpSpPr>
          <a:xfrm>
            <a:off x="5656591" y="390148"/>
            <a:ext cx="1469178" cy="230512"/>
            <a:chOff x="2962265" y="4647551"/>
            <a:chExt cx="1469178" cy="2305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E9D9121-EE7B-4F55-8DC8-6D2D682B477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B5BB1436-DAF7-44D0-9D2E-B62EC86226D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F23E1571-2C3D-4B38-9CEF-0AAC49DD5F14}"/>
              </a:ext>
            </a:extLst>
          </p:cNvPr>
          <p:cNvCxnSpPr>
            <a:cxnSpLocks/>
            <a:stCxn id="138" idx="1"/>
            <a:endCxn id="19" idx="3"/>
          </p:cNvCxnSpPr>
          <p:nvPr/>
        </p:nvCxnSpPr>
        <p:spPr>
          <a:xfrm rot="10800000" flipV="1">
            <a:off x="5429251" y="6256887"/>
            <a:ext cx="227341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5AE0B909-1529-49E1-9F08-D6BDC86153A0}"/>
              </a:ext>
            </a:extLst>
          </p:cNvPr>
          <p:cNvCxnSpPr>
            <a:cxnSpLocks/>
            <a:stCxn id="141" idx="1"/>
            <a:endCxn id="63" idx="3"/>
          </p:cNvCxnSpPr>
          <p:nvPr/>
        </p:nvCxnSpPr>
        <p:spPr>
          <a:xfrm rot="10800000" flipV="1">
            <a:off x="5420105" y="6571820"/>
            <a:ext cx="236486" cy="3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C93F84B-02A4-4EB6-9FF7-BE0A94747E1F}"/>
              </a:ext>
            </a:extLst>
          </p:cNvPr>
          <p:cNvCxnSpPr>
            <a:cxnSpLocks/>
            <a:stCxn id="74" idx="3"/>
            <a:endCxn id="150" idx="1"/>
          </p:cNvCxnSpPr>
          <p:nvPr/>
        </p:nvCxnSpPr>
        <p:spPr>
          <a:xfrm>
            <a:off x="5421719" y="1171816"/>
            <a:ext cx="234872" cy="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7BC3B2CB-AC44-42DC-9C4D-26247FE98DC6}"/>
              </a:ext>
            </a:extLst>
          </p:cNvPr>
          <p:cNvCxnSpPr>
            <a:cxnSpLocks/>
            <a:stCxn id="82" idx="3"/>
            <a:endCxn id="153" idx="1"/>
          </p:cNvCxnSpPr>
          <p:nvPr/>
        </p:nvCxnSpPr>
        <p:spPr>
          <a:xfrm flipV="1">
            <a:off x="5420105" y="836389"/>
            <a:ext cx="236486" cy="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6FB75ED7-267B-4C20-958A-A44FF592A335}"/>
              </a:ext>
            </a:extLst>
          </p:cNvPr>
          <p:cNvCxnSpPr>
            <a:cxnSpLocks/>
            <a:stCxn id="92" idx="3"/>
            <a:endCxn id="156" idx="1"/>
          </p:cNvCxnSpPr>
          <p:nvPr/>
        </p:nvCxnSpPr>
        <p:spPr>
          <a:xfrm>
            <a:off x="5420106" y="505404"/>
            <a:ext cx="23648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제목 1">
            <a:extLst>
              <a:ext uri="{FF2B5EF4-FFF2-40B4-BE49-F238E27FC236}">
                <a16:creationId xmlns:a16="http://schemas.microsoft.com/office/drawing/2014/main" id="{A8170E30-F9F3-423B-B439-2ED05819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981" y="1"/>
            <a:ext cx="3734294" cy="6731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If we use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81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4A85C4-6C69-4FAC-B7F6-0C76A00B003F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4C13D-458F-4A49-8D97-077D3D52D43D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DA3E34-29FD-4855-A1DE-C97833B12540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388F0-928D-4523-8CFE-3F212B6AA8F8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D03E75D-3523-4A15-AAA2-5C4694AAB573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FAE7EB-1D07-4751-BDCE-E5E26C36F025}"/>
              </a:ext>
            </a:extLst>
          </p:cNvPr>
          <p:cNvSpPr/>
          <p:nvPr/>
        </p:nvSpPr>
        <p:spPr>
          <a:xfrm>
            <a:off x="4601164" y="721931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58B497-8B18-4C32-8DCA-1C16EA2ACA8A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4FB430-6F2B-45E6-9090-277EE2616603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1D7FF69-93F7-40A8-AB84-0EC5E116259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4B88C5B-0C3A-4560-B23A-7054C427B8F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2B3E964-174E-4A82-8FA9-1309F71EF94F}"/>
              </a:ext>
            </a:extLst>
          </p:cNvPr>
          <p:cNvCxnSpPr>
            <a:cxnSpLocks/>
            <a:stCxn id="114" idx="0"/>
            <a:endCxn id="97" idx="1"/>
          </p:cNvCxnSpPr>
          <p:nvPr/>
        </p:nvCxnSpPr>
        <p:spPr>
          <a:xfrm rot="5400000" flipH="1" flipV="1">
            <a:off x="2613250" y="1053929"/>
            <a:ext cx="2251687" cy="1154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F4D3C5-FFE5-4209-86AD-E46F4D272076}"/>
              </a:ext>
            </a:extLst>
          </p:cNvPr>
          <p:cNvGrpSpPr/>
          <p:nvPr/>
        </p:nvGrpSpPr>
        <p:grpSpPr>
          <a:xfrm>
            <a:off x="2425898" y="2757091"/>
            <a:ext cx="1471307" cy="230512"/>
            <a:chOff x="2957817" y="4647551"/>
            <a:chExt cx="1471307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96FCC5C-40B6-465C-A48B-34E828EA9B7E}"/>
                </a:ext>
              </a:extLst>
            </p:cNvPr>
            <p:cNvSpPr/>
            <p:nvPr/>
          </p:nvSpPr>
          <p:spPr>
            <a:xfrm>
              <a:off x="2958261" y="4647551"/>
              <a:ext cx="147086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2DCEBB25-7370-4625-B213-B162F2A9C6ED}"/>
                </a:ext>
              </a:extLst>
            </p:cNvPr>
            <p:cNvSpPr/>
            <p:nvPr/>
          </p:nvSpPr>
          <p:spPr>
            <a:xfrm rot="5400000">
              <a:off x="2960036" y="473669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2553AB-9D51-45AD-8925-BC30E45EBB82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6C897D-DD0E-4A5D-90F3-0F7733387D27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FFFA8CC-4761-4B16-9386-D7AEA43B2C14}"/>
              </a:ext>
            </a:extLst>
          </p:cNvPr>
          <p:cNvCxnSpPr>
            <a:cxnSpLocks/>
            <a:stCxn id="133" idx="0"/>
            <a:endCxn id="134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AB79927-E3D1-44C3-873B-726B71AC6383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D73345-3977-4026-AF1E-26A1AC21429F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021B3E-347C-4753-9123-49277E1E0DA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8D94CD0-F5C4-4860-B39A-35973EC34D6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270732-F551-4358-AB66-54C9F6240C8B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81E34231-25D9-42BD-AE03-00518BB3E0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22A9FE-18B3-4943-B494-B90054F871A5}"/>
              </a:ext>
            </a:extLst>
          </p:cNvPr>
          <p:cNvCxnSpPr>
            <a:cxnSpLocks/>
            <a:stCxn id="134" idx="2"/>
            <a:endCxn id="140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A4E357-8456-4AC4-974F-33FA42EF2E43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71249B-D401-43DA-8D89-5BD1F0E4A203}"/>
              </a:ext>
            </a:extLst>
          </p:cNvPr>
          <p:cNvCxnSpPr>
            <a:cxnSpLocks/>
            <a:stCxn id="143" idx="2"/>
            <a:endCxn id="139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29F4702-EA25-4B5E-A5D0-F48743470023}"/>
              </a:ext>
            </a:extLst>
          </p:cNvPr>
          <p:cNvGrpSpPr/>
          <p:nvPr/>
        </p:nvGrpSpPr>
        <p:grpSpPr>
          <a:xfrm>
            <a:off x="2805059" y="3271051"/>
            <a:ext cx="710252" cy="255263"/>
            <a:chOff x="3601793" y="3387727"/>
            <a:chExt cx="710252" cy="255263"/>
          </a:xfrm>
        </p:grpSpPr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52E812FE-56DC-4711-9501-E10BFF68DC2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6D34607-0367-4DA8-9FB0-31AF60B1819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C2D46B7-00A6-4B81-8FB7-1C0C847B3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F9644BD-EF2A-4EF8-9EC6-ED963D3255F3}"/>
              </a:ext>
            </a:extLst>
          </p:cNvPr>
          <p:cNvCxnSpPr>
            <a:cxnSpLocks/>
            <a:stCxn id="146" idx="0"/>
            <a:endCxn id="114" idx="2"/>
          </p:cNvCxnSpPr>
          <p:nvPr/>
        </p:nvCxnSpPr>
        <p:spPr>
          <a:xfrm rot="5400000" flipH="1" flipV="1">
            <a:off x="3019255" y="3128533"/>
            <a:ext cx="283448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29">
            <a:extLst>
              <a:ext uri="{FF2B5EF4-FFF2-40B4-BE49-F238E27FC236}">
                <a16:creationId xmlns:a16="http://schemas.microsoft.com/office/drawing/2014/main" id="{BB637E53-E8CD-4E50-8AF0-8102BE66D075}"/>
              </a:ext>
            </a:extLst>
          </p:cNvPr>
          <p:cNvCxnSpPr>
            <a:cxnSpLocks/>
            <a:stCxn id="85" idx="1"/>
            <a:endCxn id="156" idx="4"/>
          </p:cNvCxnSpPr>
          <p:nvPr/>
        </p:nvCxnSpPr>
        <p:spPr>
          <a:xfrm rot="10800000">
            <a:off x="3161992" y="4105351"/>
            <a:ext cx="222996" cy="87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D063433-DCCF-4443-9AE6-9C70FCC08CF5}"/>
              </a:ext>
            </a:extLst>
          </p:cNvPr>
          <p:cNvGrpSpPr/>
          <p:nvPr/>
        </p:nvGrpSpPr>
        <p:grpSpPr>
          <a:xfrm>
            <a:off x="3032710" y="3850654"/>
            <a:ext cx="710252" cy="255263"/>
            <a:chOff x="3601793" y="3387727"/>
            <a:chExt cx="710252" cy="255263"/>
          </a:xfrm>
        </p:grpSpPr>
        <p:sp>
          <p:nvSpPr>
            <p:cNvPr id="154" name="사다리꼴 153">
              <a:extLst>
                <a:ext uri="{FF2B5EF4-FFF2-40B4-BE49-F238E27FC236}">
                  <a16:creationId xmlns:a16="http://schemas.microsoft.com/office/drawing/2014/main" id="{ECDE5E0B-B0A0-4AC6-8F9D-57E6FE7ECF0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9584A61-36FE-4387-B7D9-759E32B97A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1140E4-614C-4B3F-A37E-BB9D493FE60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74BC3281-BB5E-41FF-AFBC-637D629976E4}"/>
              </a:ext>
            </a:extLst>
          </p:cNvPr>
          <p:cNvCxnSpPr>
            <a:cxnSpLocks/>
            <a:stCxn id="154" idx="0"/>
            <a:endCxn id="147" idx="4"/>
          </p:cNvCxnSpPr>
          <p:nvPr/>
        </p:nvCxnSpPr>
        <p:spPr>
          <a:xfrm rot="16200000" flipV="1">
            <a:off x="3225123" y="3687941"/>
            <a:ext cx="324906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890BAE-2D74-435A-83C3-41CC738597B1}"/>
              </a:ext>
            </a:extLst>
          </p:cNvPr>
          <p:cNvCxnSpPr>
            <a:cxnSpLocks/>
            <a:stCxn id="133" idx="1"/>
            <a:endCxn id="155" idx="4"/>
          </p:cNvCxnSpPr>
          <p:nvPr/>
        </p:nvCxnSpPr>
        <p:spPr>
          <a:xfrm rot="10800000" flipV="1">
            <a:off x="3614968" y="2222373"/>
            <a:ext cx="862761" cy="1882977"/>
          </a:xfrm>
          <a:prstGeom prst="bentConnector4">
            <a:avLst>
              <a:gd name="adj1" fmla="val 48071"/>
              <a:gd name="adj2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35402DF-8307-4679-A8B9-B730178467FD}"/>
              </a:ext>
            </a:extLst>
          </p:cNvPr>
          <p:cNvCxnSpPr>
            <a:cxnSpLocks/>
            <a:stCxn id="114" idx="3"/>
            <a:endCxn id="148" idx="4"/>
          </p:cNvCxnSpPr>
          <p:nvPr/>
        </p:nvCxnSpPr>
        <p:spPr>
          <a:xfrm flipH="1">
            <a:off x="2934341" y="2872347"/>
            <a:ext cx="962864" cy="653401"/>
          </a:xfrm>
          <a:prstGeom prst="bentConnector4">
            <a:avLst>
              <a:gd name="adj1" fmla="val -10552"/>
              <a:gd name="adj2" fmla="val 134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5DDC9D-0335-482D-992E-86BEC5619556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61C1178-7B01-4E19-BE10-8A06E7A8FB8F}"/>
              </a:ext>
            </a:extLst>
          </p:cNvPr>
          <p:cNvGrpSpPr/>
          <p:nvPr/>
        </p:nvGrpSpPr>
        <p:grpSpPr>
          <a:xfrm>
            <a:off x="2543022" y="1057995"/>
            <a:ext cx="317233" cy="228600"/>
            <a:chOff x="7790841" y="2828040"/>
            <a:chExt cx="317233" cy="228600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1D571F9-A1E8-4C21-9DD7-A03E51EF2BC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A32D31D-06D7-45C7-B0C8-6ED16BA2061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지연 180">
              <a:extLst>
                <a:ext uri="{FF2B5EF4-FFF2-40B4-BE49-F238E27FC236}">
                  <a16:creationId xmlns:a16="http://schemas.microsoft.com/office/drawing/2014/main" id="{A2BEEE3C-28EF-42F3-9246-E7093950C41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B649668-875D-4CF4-923D-8051AF7355C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183" name="달 182">
              <a:extLst>
                <a:ext uri="{FF2B5EF4-FFF2-40B4-BE49-F238E27FC236}">
                  <a16:creationId xmlns:a16="http://schemas.microsoft.com/office/drawing/2014/main" id="{18730DD7-3E4D-4256-898E-0C37EC016DDA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412BF2C1-07FF-42E9-AB16-E7210AD132FB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D61511C-CBFA-43D9-841C-5D39BAF9103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61AEBAB-2FD5-470D-8549-913483A9D74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E72B7FF-7F0E-4B6C-9E67-D4AEF30E96DD}"/>
              </a:ext>
            </a:extLst>
          </p:cNvPr>
          <p:cNvCxnSpPr>
            <a:cxnSpLocks/>
            <a:stCxn id="79" idx="1"/>
            <a:endCxn id="185" idx="2"/>
          </p:cNvCxnSpPr>
          <p:nvPr/>
        </p:nvCxnSpPr>
        <p:spPr>
          <a:xfrm rot="10800000">
            <a:off x="3546837" y="5905506"/>
            <a:ext cx="29074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29">
            <a:extLst>
              <a:ext uri="{FF2B5EF4-FFF2-40B4-BE49-F238E27FC236}">
                <a16:creationId xmlns:a16="http://schemas.microsoft.com/office/drawing/2014/main" id="{68B90012-366D-41DB-8E98-E39C6F6354FE}"/>
              </a:ext>
            </a:extLst>
          </p:cNvPr>
          <p:cNvCxnSpPr>
            <a:cxnSpLocks/>
            <a:stCxn id="141" idx="3"/>
            <a:endCxn id="201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535"/>
              <a:gd name="adj2" fmla="val 21747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201441F-B6BD-4ABD-8E14-C36EB6E4FC47}"/>
              </a:ext>
            </a:extLst>
          </p:cNvPr>
          <p:cNvCxnSpPr>
            <a:cxnSpLocks/>
            <a:stCxn id="183" idx="1"/>
            <a:endCxn id="179" idx="2"/>
          </p:cNvCxnSpPr>
          <p:nvPr/>
        </p:nvCxnSpPr>
        <p:spPr>
          <a:xfrm rot="10800000">
            <a:off x="2543023" y="1100003"/>
            <a:ext cx="712395" cy="4731543"/>
          </a:xfrm>
          <a:prstGeom prst="bentConnector3">
            <a:avLst>
              <a:gd name="adj1" fmla="val 13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8390A98-B63E-44B3-96D8-1B3E2D755424}"/>
              </a:ext>
            </a:extLst>
          </p:cNvPr>
          <p:cNvCxnSpPr>
            <a:cxnSpLocks/>
            <a:stCxn id="56" idx="0"/>
            <a:endCxn id="180" idx="2"/>
          </p:cNvCxnSpPr>
          <p:nvPr/>
        </p:nvCxnSpPr>
        <p:spPr>
          <a:xfrm rot="5400000" flipH="1" flipV="1">
            <a:off x="148777" y="3463000"/>
            <a:ext cx="4609277" cy="17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59CEAEE-B97D-4772-85CB-1EA0B30A5505}"/>
              </a:ext>
            </a:extLst>
          </p:cNvPr>
          <p:cNvCxnSpPr>
            <a:cxnSpLocks/>
            <a:stCxn id="181" idx="3"/>
            <a:endCxn id="240" idx="2"/>
          </p:cNvCxnSpPr>
          <p:nvPr/>
        </p:nvCxnSpPr>
        <p:spPr>
          <a:xfrm flipH="1">
            <a:off x="2476980" y="1172295"/>
            <a:ext cx="383275" cy="2152426"/>
          </a:xfrm>
          <a:prstGeom prst="bentConnector5">
            <a:avLst>
              <a:gd name="adj1" fmla="val -59644"/>
              <a:gd name="adj2" fmla="val 52058"/>
              <a:gd name="adj3" fmla="val 15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E50C3B-9EBC-4EB4-BEE8-26EDB4697D41}"/>
              </a:ext>
            </a:extLst>
          </p:cNvPr>
          <p:cNvGrpSpPr/>
          <p:nvPr/>
        </p:nvGrpSpPr>
        <p:grpSpPr>
          <a:xfrm>
            <a:off x="3373739" y="524830"/>
            <a:ext cx="317233" cy="228600"/>
            <a:chOff x="7790841" y="2828040"/>
            <a:chExt cx="317233" cy="228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CDC5099-BB93-4226-BD23-56F79FBFCE1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F645EF-BF58-4057-9F35-9716E698D43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지연 194">
              <a:extLst>
                <a:ext uri="{FF2B5EF4-FFF2-40B4-BE49-F238E27FC236}">
                  <a16:creationId xmlns:a16="http://schemas.microsoft.com/office/drawing/2014/main" id="{33718FCF-A66E-4008-BFB0-4B3921DB95F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5ABE8365-B4D0-4F76-A55C-9740DA068ECB}"/>
              </a:ext>
            </a:extLst>
          </p:cNvPr>
          <p:cNvCxnSpPr>
            <a:cxnSpLocks/>
            <a:stCxn id="177" idx="2"/>
            <a:endCxn id="193" idx="2"/>
          </p:cNvCxnSpPr>
          <p:nvPr/>
        </p:nvCxnSpPr>
        <p:spPr>
          <a:xfrm rot="5400000" flipH="1">
            <a:off x="1097353" y="2843224"/>
            <a:ext cx="5810070" cy="1257297"/>
          </a:xfrm>
          <a:prstGeom prst="bentConnector4">
            <a:avLst>
              <a:gd name="adj1" fmla="val -765"/>
              <a:gd name="adj2" fmla="val 20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29">
            <a:extLst>
              <a:ext uri="{FF2B5EF4-FFF2-40B4-BE49-F238E27FC236}">
                <a16:creationId xmlns:a16="http://schemas.microsoft.com/office/drawing/2014/main" id="{CF92371A-FA17-4741-8EEB-A22587CF39AB}"/>
              </a:ext>
            </a:extLst>
          </p:cNvPr>
          <p:cNvCxnSpPr>
            <a:cxnSpLocks/>
            <a:stCxn id="141" idx="3"/>
            <a:endCxn id="194" idx="2"/>
          </p:cNvCxnSpPr>
          <p:nvPr/>
        </p:nvCxnSpPr>
        <p:spPr>
          <a:xfrm rot="10800000">
            <a:off x="3373745" y="714808"/>
            <a:ext cx="91984" cy="1132364"/>
          </a:xfrm>
          <a:prstGeom prst="bentConnector3">
            <a:avLst>
              <a:gd name="adj1" fmla="val 2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29">
            <a:extLst>
              <a:ext uri="{FF2B5EF4-FFF2-40B4-BE49-F238E27FC236}">
                <a16:creationId xmlns:a16="http://schemas.microsoft.com/office/drawing/2014/main" id="{91B70943-DA3E-44AC-8A5E-51BF828A4C33}"/>
              </a:ext>
            </a:extLst>
          </p:cNvPr>
          <p:cNvCxnSpPr>
            <a:cxnSpLocks/>
            <a:stCxn id="195" idx="3"/>
            <a:endCxn id="241" idx="2"/>
          </p:cNvCxnSpPr>
          <p:nvPr/>
        </p:nvCxnSpPr>
        <p:spPr>
          <a:xfrm flipH="1">
            <a:off x="2476980" y="639130"/>
            <a:ext cx="1213992" cy="2833562"/>
          </a:xfrm>
          <a:prstGeom prst="bentConnector5">
            <a:avLst>
              <a:gd name="adj1" fmla="val -45506"/>
              <a:gd name="adj2" fmla="val 51563"/>
              <a:gd name="adj3" fmla="val 12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29">
            <a:extLst>
              <a:ext uri="{FF2B5EF4-FFF2-40B4-BE49-F238E27FC236}">
                <a16:creationId xmlns:a16="http://schemas.microsoft.com/office/drawing/2014/main" id="{3979E0D3-D288-4321-ADEC-6F32A2236AAA}"/>
              </a:ext>
            </a:extLst>
          </p:cNvPr>
          <p:cNvCxnSpPr>
            <a:cxnSpLocks/>
            <a:stCxn id="203" idx="3"/>
            <a:endCxn id="186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87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21ED58-5F0A-4957-8487-A946FB55CD9A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4B458D7-E9E4-4AB1-B74A-6B5D3D0DDD5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04AA662-B197-4DA2-9304-691FAC8B6FC8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B9B48CB6-8DF5-477C-8E18-54A5956BF5F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연결선: 꺾임 129">
            <a:extLst>
              <a:ext uri="{FF2B5EF4-FFF2-40B4-BE49-F238E27FC236}">
                <a16:creationId xmlns:a16="http://schemas.microsoft.com/office/drawing/2014/main" id="{FC7D141D-3988-45CD-95DE-EDD351BC50B8}"/>
              </a:ext>
            </a:extLst>
          </p:cNvPr>
          <p:cNvCxnSpPr>
            <a:cxnSpLocks/>
            <a:stCxn id="177" idx="3"/>
            <a:endCxn id="202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7ED4B03-8EC1-4F6E-BCE7-61BC981EE724}"/>
              </a:ext>
            </a:extLst>
          </p:cNvPr>
          <p:cNvGrpSpPr/>
          <p:nvPr/>
        </p:nvGrpSpPr>
        <p:grpSpPr>
          <a:xfrm>
            <a:off x="2454097" y="3284382"/>
            <a:ext cx="314302" cy="228600"/>
            <a:chOff x="2052619" y="2978803"/>
            <a:chExt cx="314302" cy="228600"/>
          </a:xfrm>
        </p:grpSpPr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02179C85-C4B9-4452-A915-DDA4E724E39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FDE6FFD-87DF-463A-B5B0-C92CE5BF9F66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A3E3D1D-4CA9-4C98-9299-215D8C040A83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AA9632E-B16E-4EC2-9EA5-8C2B56C974B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AE18EB2-C0AD-4A93-8EAA-86A881FA44C3}"/>
              </a:ext>
            </a:extLst>
          </p:cNvPr>
          <p:cNvCxnSpPr>
            <a:cxnSpLocks/>
            <a:stCxn id="238" idx="1"/>
            <a:endCxn id="146" idx="1"/>
          </p:cNvCxnSpPr>
          <p:nvPr/>
        </p:nvCxnSpPr>
        <p:spPr>
          <a:xfrm>
            <a:off x="2768399" y="3398682"/>
            <a:ext cx="876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D87F9E8B-5285-4911-A2D1-868E2AE67943}"/>
              </a:ext>
            </a:extLst>
          </p:cNvPr>
          <p:cNvCxnSpPr>
            <a:cxnSpLocks/>
            <a:stCxn id="141" idx="3"/>
            <a:endCxn id="154" idx="1"/>
          </p:cNvCxnSpPr>
          <p:nvPr/>
        </p:nvCxnSpPr>
        <p:spPr>
          <a:xfrm rot="10800000" flipV="1">
            <a:off x="3083669" y="1847172"/>
            <a:ext cx="382061" cy="2131114"/>
          </a:xfrm>
          <a:prstGeom prst="bentConnector3">
            <a:avLst>
              <a:gd name="adj1" fmla="val 36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2C6CF3-DE98-A447-88E8-550F8768CB0D}"/>
              </a:ext>
            </a:extLst>
          </p:cNvPr>
          <p:cNvSpPr/>
          <p:nvPr/>
        </p:nvSpPr>
        <p:spPr>
          <a:xfrm>
            <a:off x="3837585" y="6459586"/>
            <a:ext cx="158252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EC12700-6E0D-5D40-AB11-C9D8768A4FEF}"/>
              </a:ext>
            </a:extLst>
          </p:cNvPr>
          <p:cNvGrpSpPr/>
          <p:nvPr/>
        </p:nvGrpSpPr>
        <p:grpSpPr>
          <a:xfrm>
            <a:off x="3384699" y="4864229"/>
            <a:ext cx="1467148" cy="230512"/>
            <a:chOff x="2961976" y="4647551"/>
            <a:chExt cx="1467148" cy="23051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E75D901-8373-FF42-8A85-C38BCE85975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87" name="이등변 삼각형 173">
              <a:extLst>
                <a:ext uri="{FF2B5EF4-FFF2-40B4-BE49-F238E27FC236}">
                  <a16:creationId xmlns:a16="http://schemas.microsoft.com/office/drawing/2014/main" id="{E4762E47-036E-6A4E-82A1-33E6CAAA73CB}"/>
                </a:ext>
              </a:extLst>
            </p:cNvPr>
            <p:cNvSpPr/>
            <p:nvPr/>
          </p:nvSpPr>
          <p:spPr>
            <a:xfrm rot="5400000">
              <a:off x="296419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A5345E-055A-F347-B205-6AB9942D58E3}"/>
              </a:ext>
            </a:extLst>
          </p:cNvPr>
          <p:cNvGrpSpPr/>
          <p:nvPr/>
        </p:nvGrpSpPr>
        <p:grpSpPr>
          <a:xfrm>
            <a:off x="3482421" y="4507272"/>
            <a:ext cx="1361879" cy="230512"/>
            <a:chOff x="3067245" y="4647551"/>
            <a:chExt cx="136187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977CFF5-F1C9-B748-A76F-BEE2959FD952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90" name="이등변 삼각형 283">
              <a:extLst>
                <a:ext uri="{FF2B5EF4-FFF2-40B4-BE49-F238E27FC236}">
                  <a16:creationId xmlns:a16="http://schemas.microsoft.com/office/drawing/2014/main" id="{F6C28D9E-E46C-0441-BC59-62867CC8D5E4}"/>
                </a:ext>
              </a:extLst>
            </p:cNvPr>
            <p:cNvSpPr/>
            <p:nvPr/>
          </p:nvSpPr>
          <p:spPr>
            <a:xfrm rot="5400000">
              <a:off x="307282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DE803AA-BC65-400E-93B4-6A8A123F9352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171640-F851-4A50-8A10-58AD4E0F638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8132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B4AE16-2F97-8C41-9DE7-343749B50459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94EB5-1357-C742-B7F8-45A8B7510343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CBA2E-AA9D-3C4D-8E7E-19B770F2BB01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47187-B8E8-574C-957E-248BC06632FF}"/>
              </a:ext>
            </a:extLst>
          </p:cNvPr>
          <p:cNvSpPr/>
          <p:nvPr/>
        </p:nvSpPr>
        <p:spPr>
          <a:xfrm>
            <a:off x="7150487" y="1383682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gpi_out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A3539-7CE4-914D-A37B-2D5E60A348A0}"/>
              </a:ext>
            </a:extLst>
          </p:cNvPr>
          <p:cNvSpPr/>
          <p:nvPr/>
        </p:nvSpPr>
        <p:spPr>
          <a:xfrm>
            <a:off x="7289697" y="1049053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data_ready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1F010-3671-0B43-93F8-66458EB6ABE6}"/>
              </a:ext>
            </a:extLst>
          </p:cNvPr>
          <p:cNvSpPr/>
          <p:nvPr/>
        </p:nvSpPr>
        <p:spPr>
          <a:xfrm>
            <a:off x="7004946" y="494501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82F4C-4C90-AE49-81D2-7278D31F8BD3}"/>
              </a:ext>
            </a:extLst>
          </p:cNvPr>
          <p:cNvSpPr/>
          <p:nvPr/>
        </p:nvSpPr>
        <p:spPr>
          <a:xfrm>
            <a:off x="7004946" y="1715465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845B32-E8E9-1743-B632-D4BBE825D961}"/>
              </a:ext>
            </a:extLst>
          </p:cNvPr>
          <p:cNvSpPr/>
          <p:nvPr/>
        </p:nvSpPr>
        <p:spPr>
          <a:xfrm>
            <a:off x="7004946" y="2050094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C338B-870E-3448-ACD4-619ECAFD4DB4}"/>
              </a:ext>
            </a:extLst>
          </p:cNvPr>
          <p:cNvSpPr/>
          <p:nvPr/>
        </p:nvSpPr>
        <p:spPr>
          <a:xfrm>
            <a:off x="7004946" y="2381877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6B989-7323-3A4E-BEE5-DC1708061E01}"/>
              </a:ext>
            </a:extLst>
          </p:cNvPr>
          <p:cNvSpPr/>
          <p:nvPr/>
        </p:nvSpPr>
        <p:spPr>
          <a:xfrm>
            <a:off x="7004946" y="2713660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8A463-CF13-A446-9D5F-9351DE3C99B1}"/>
              </a:ext>
            </a:extLst>
          </p:cNvPr>
          <p:cNvGrpSpPr/>
          <p:nvPr/>
        </p:nvGrpSpPr>
        <p:grpSpPr>
          <a:xfrm>
            <a:off x="2051748" y="4850874"/>
            <a:ext cx="5362304" cy="290238"/>
            <a:chOff x="3704876" y="4293973"/>
            <a:chExt cx="5362304" cy="2902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F1C43-C3BB-E945-BBEE-FEF7D46FDB89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320A00-8328-DE41-A827-C8C39858B750}"/>
                </a:ext>
              </a:extLst>
            </p:cNvPr>
            <p:cNvGrpSpPr/>
            <p:nvPr/>
          </p:nvGrpSpPr>
          <p:grpSpPr>
            <a:xfrm>
              <a:off x="6949424" y="4323667"/>
              <a:ext cx="2082704" cy="230512"/>
              <a:chOff x="8210869" y="4323667"/>
              <a:chExt cx="2082704" cy="23051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BAF14F1-C1C9-3440-AC53-C4D065D36490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5" name="이등변 삼각형 337">
                <a:extLst>
                  <a:ext uri="{FF2B5EF4-FFF2-40B4-BE49-F238E27FC236}">
                    <a16:creationId xmlns:a16="http://schemas.microsoft.com/office/drawing/2014/main" id="{5D57214F-022D-514B-965C-AEFEE08BCDF6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02F066-5363-3140-A0B8-9FECEB288838}"/>
                  </a:ext>
                </a:extLst>
              </p:cNvPr>
              <p:cNvSpPr/>
              <p:nvPr/>
            </p:nvSpPr>
            <p:spPr>
              <a:xfrm>
                <a:off x="9266841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[31:0]data</a:t>
                </a:r>
                <a:endParaRPr lang="ko-KR" altLang="en-US" sz="900" dirty="0"/>
              </a:p>
            </p:txBody>
          </p:sp>
          <p:sp>
            <p:nvSpPr>
              <p:cNvPr id="29" name="이등변 삼각형 337">
                <a:extLst>
                  <a:ext uri="{FF2B5EF4-FFF2-40B4-BE49-F238E27FC236}">
                    <a16:creationId xmlns:a16="http://schemas.microsoft.com/office/drawing/2014/main" id="{8E9C235E-69A3-0B4A-B4AD-6BA51EE7C1D9}"/>
                  </a:ext>
                </a:extLst>
              </p:cNvPr>
              <p:cNvSpPr/>
              <p:nvPr/>
            </p:nvSpPr>
            <p:spPr>
              <a:xfrm rot="16200000">
                <a:off x="1020758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4A6B9F-9087-FC49-9594-30581DD93FDF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8D8464-01BC-BE49-A14D-6D9A78D93240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1" name="이등변 삼각형 341">
                <a:extLst>
                  <a:ext uri="{FF2B5EF4-FFF2-40B4-BE49-F238E27FC236}">
                    <a16:creationId xmlns:a16="http://schemas.microsoft.com/office/drawing/2014/main" id="{324B06C5-77C6-A04F-879D-4E17860F08EE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3DFC6D-0A04-FA49-8317-B1F36B34B0C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23" name="이등변 삼각형 341">
                <a:extLst>
                  <a:ext uri="{FF2B5EF4-FFF2-40B4-BE49-F238E27FC236}">
                    <a16:creationId xmlns:a16="http://schemas.microsoft.com/office/drawing/2014/main" id="{4AC65B5B-8C12-FA4E-9B5E-AE5AD48D270E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BA1B3E-31C5-8E40-B710-9412666E2FC2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FEEDCB-42D5-EA46-94E8-F5594523914C}"/>
              </a:ext>
            </a:extLst>
          </p:cNvPr>
          <p:cNvSpPr/>
          <p:nvPr/>
        </p:nvSpPr>
        <p:spPr>
          <a:xfrm>
            <a:off x="3350468" y="308184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0" name="연결선: 꺾임 129">
            <a:extLst>
              <a:ext uri="{FF2B5EF4-FFF2-40B4-BE49-F238E27FC236}">
                <a16:creationId xmlns:a16="http://schemas.microsoft.com/office/drawing/2014/main" id="{FD854160-B2E4-2C42-B878-912D5FBFCBF1}"/>
              </a:ext>
            </a:extLst>
          </p:cNvPr>
          <p:cNvCxnSpPr>
            <a:cxnSpLocks/>
            <a:stCxn id="5" idx="3"/>
            <a:endCxn id="47" idx="4"/>
          </p:cNvCxnSpPr>
          <p:nvPr/>
        </p:nvCxnSpPr>
        <p:spPr>
          <a:xfrm>
            <a:off x="2995739" y="832526"/>
            <a:ext cx="1490458" cy="264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29">
            <a:extLst>
              <a:ext uri="{FF2B5EF4-FFF2-40B4-BE49-F238E27FC236}">
                <a16:creationId xmlns:a16="http://schemas.microsoft.com/office/drawing/2014/main" id="{2F4FC084-5CA3-0144-8658-822D02B7C3B9}"/>
              </a:ext>
            </a:extLst>
          </p:cNvPr>
          <p:cNvCxnSpPr>
            <a:cxnSpLocks/>
            <a:stCxn id="27" idx="2"/>
            <a:endCxn id="47" idx="4"/>
          </p:cNvCxnSpPr>
          <p:nvPr/>
        </p:nvCxnSpPr>
        <p:spPr>
          <a:xfrm rot="16200000" flipH="1">
            <a:off x="2661347" y="1652084"/>
            <a:ext cx="2938238" cy="71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F129E875-5A1D-734B-A9A9-03E12FFEF2C8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129">
            <a:extLst>
              <a:ext uri="{FF2B5EF4-FFF2-40B4-BE49-F238E27FC236}">
                <a16:creationId xmlns:a16="http://schemas.microsoft.com/office/drawing/2014/main" id="{2B916FAA-655F-7440-9BF1-00388C745366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0D6CAC-B899-8C49-9AA0-CA4767056CD5}"/>
              </a:ext>
            </a:extLst>
          </p:cNvPr>
          <p:cNvGrpSpPr/>
          <p:nvPr/>
        </p:nvGrpSpPr>
        <p:grpSpPr>
          <a:xfrm rot="10800000">
            <a:off x="3905227" y="3476368"/>
            <a:ext cx="710252" cy="255263"/>
            <a:chOff x="3601793" y="3387727"/>
            <a:chExt cx="710252" cy="255263"/>
          </a:xfrm>
        </p:grpSpPr>
        <p:sp>
          <p:nvSpPr>
            <p:cNvPr id="45" name="사다리꼴 344">
              <a:extLst>
                <a:ext uri="{FF2B5EF4-FFF2-40B4-BE49-F238E27FC236}">
                  <a16:creationId xmlns:a16="http://schemas.microsoft.com/office/drawing/2014/main" id="{6F69AE0C-A74E-8F48-B0B8-60FC63C1BB0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6EF329-8B55-6640-81B6-92765D699F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831186-6A7C-3A4E-93DD-0980E84FADD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3" name="연결선: 꺾임 129">
            <a:extLst>
              <a:ext uri="{FF2B5EF4-FFF2-40B4-BE49-F238E27FC236}">
                <a16:creationId xmlns:a16="http://schemas.microsoft.com/office/drawing/2014/main" id="{DB5E1B6F-2AA2-3648-9EA7-079FE92F3C81}"/>
              </a:ext>
            </a:extLst>
          </p:cNvPr>
          <p:cNvCxnSpPr>
            <a:cxnSpLocks/>
            <a:stCxn id="6" idx="3"/>
            <a:endCxn id="45" idx="3"/>
          </p:cNvCxnSpPr>
          <p:nvPr/>
        </p:nvCxnSpPr>
        <p:spPr>
          <a:xfrm>
            <a:off x="2675857" y="1746752"/>
            <a:ext cx="1280328" cy="1857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9">
            <a:extLst>
              <a:ext uri="{FF2B5EF4-FFF2-40B4-BE49-F238E27FC236}">
                <a16:creationId xmlns:a16="http://schemas.microsoft.com/office/drawing/2014/main" id="{72511EE6-7A3E-744B-AEAB-021E3EA63331}"/>
              </a:ext>
            </a:extLst>
          </p:cNvPr>
          <p:cNvCxnSpPr>
            <a:cxnSpLocks/>
            <a:stCxn id="45" idx="0"/>
            <a:endCxn id="16" idx="0"/>
          </p:cNvCxnSpPr>
          <p:nvPr/>
        </p:nvCxnSpPr>
        <p:spPr>
          <a:xfrm rot="16200000" flipH="1">
            <a:off x="3937005" y="4054978"/>
            <a:ext cx="1119243" cy="472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406C2EA4-66D5-0741-B743-5D5D08C972AD}"/>
              </a:ext>
            </a:extLst>
          </p:cNvPr>
          <p:cNvCxnSpPr>
            <a:cxnSpLocks/>
            <a:stCxn id="16" idx="2"/>
            <a:endCxn id="46" idx="4"/>
          </p:cNvCxnSpPr>
          <p:nvPr/>
        </p:nvCxnSpPr>
        <p:spPr>
          <a:xfrm rot="5400000" flipH="1">
            <a:off x="3550972" y="3959184"/>
            <a:ext cx="1664178" cy="699678"/>
          </a:xfrm>
          <a:prstGeom prst="bentConnector5">
            <a:avLst>
              <a:gd name="adj1" fmla="val -13737"/>
              <a:gd name="adj2" fmla="val 415870"/>
              <a:gd name="adj3" fmla="val 11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29">
            <a:extLst>
              <a:ext uri="{FF2B5EF4-FFF2-40B4-BE49-F238E27FC236}">
                <a16:creationId xmlns:a16="http://schemas.microsoft.com/office/drawing/2014/main" id="{D3FC5432-F882-A444-A378-4F417B86BEFF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675857" y="1739772"/>
            <a:ext cx="2444659" cy="6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D7CCAA2-60F7-8D46-9F10-E4A6DEFC29A7}"/>
              </a:ext>
            </a:extLst>
          </p:cNvPr>
          <p:cNvGrpSpPr/>
          <p:nvPr/>
        </p:nvGrpSpPr>
        <p:grpSpPr>
          <a:xfrm>
            <a:off x="5120516" y="1624516"/>
            <a:ext cx="1109522" cy="230512"/>
            <a:chOff x="5179236" y="2546912"/>
            <a:chExt cx="1109522" cy="2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1FF6D8-EA92-A247-B5C1-B42F1BBB4F11}"/>
                </a:ext>
              </a:extLst>
            </p:cNvPr>
            <p:cNvSpPr/>
            <p:nvPr/>
          </p:nvSpPr>
          <p:spPr>
            <a:xfrm>
              <a:off x="5179236" y="2546912"/>
              <a:ext cx="11095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data_ready_state</a:t>
              </a:r>
              <a:endParaRPr lang="ko-KR" altLang="en-US" sz="900" dirty="0"/>
            </a:p>
          </p:txBody>
        </p:sp>
        <p:sp>
          <p:nvSpPr>
            <p:cNvPr id="64" name="이등변 삼각형 337">
              <a:extLst>
                <a:ext uri="{FF2B5EF4-FFF2-40B4-BE49-F238E27FC236}">
                  <a16:creationId xmlns:a16="http://schemas.microsoft.com/office/drawing/2014/main" id="{0B3D50F3-AD5B-7B44-8932-A82935580AFD}"/>
                </a:ext>
              </a:extLst>
            </p:cNvPr>
            <p:cNvSpPr/>
            <p:nvPr/>
          </p:nvSpPr>
          <p:spPr>
            <a:xfrm rot="16200000">
              <a:off x="6210208" y="262152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9F5726DE-5781-FD45-AEDE-4664208ABBD6}"/>
              </a:ext>
            </a:extLst>
          </p:cNvPr>
          <p:cNvCxnSpPr>
            <a:cxnSpLocks/>
            <a:stCxn id="63" idx="0"/>
            <a:endCxn id="8" idx="1"/>
          </p:cNvCxnSpPr>
          <p:nvPr/>
        </p:nvCxnSpPr>
        <p:spPr>
          <a:xfrm rot="5400000" flipH="1" flipV="1">
            <a:off x="6252384" y="587203"/>
            <a:ext cx="460207" cy="1614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0CDEE8-C5A9-3A4D-B4B0-4DE7D219C5C1}"/>
              </a:ext>
            </a:extLst>
          </p:cNvPr>
          <p:cNvGrpSpPr/>
          <p:nvPr/>
        </p:nvGrpSpPr>
        <p:grpSpPr>
          <a:xfrm rot="5400000">
            <a:off x="6538254" y="5625895"/>
            <a:ext cx="710252" cy="255263"/>
            <a:chOff x="3601793" y="3387727"/>
            <a:chExt cx="710252" cy="255263"/>
          </a:xfrm>
        </p:grpSpPr>
        <p:sp>
          <p:nvSpPr>
            <p:cNvPr id="74" name="사다리꼴 344">
              <a:extLst>
                <a:ext uri="{FF2B5EF4-FFF2-40B4-BE49-F238E27FC236}">
                  <a16:creationId xmlns:a16="http://schemas.microsoft.com/office/drawing/2014/main" id="{18A22BF2-D27E-7145-9D76-42353C31D63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F0AC54-9346-9C41-BA2C-AF43BF941F9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2C06F44-066F-6646-A173-690B0CE8ED0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7" name="연결선: 꺾임 129">
            <a:extLst>
              <a:ext uri="{FF2B5EF4-FFF2-40B4-BE49-F238E27FC236}">
                <a16:creationId xmlns:a16="http://schemas.microsoft.com/office/drawing/2014/main" id="{D5EA25FB-384D-6F4C-A083-788CBB953697}"/>
              </a:ext>
            </a:extLst>
          </p:cNvPr>
          <p:cNvCxnSpPr>
            <a:cxnSpLocks/>
            <a:stCxn id="16" idx="2"/>
            <a:endCxn id="74" idx="2"/>
          </p:cNvCxnSpPr>
          <p:nvPr/>
        </p:nvCxnSpPr>
        <p:spPr>
          <a:xfrm rot="16200000" flipH="1">
            <a:off x="5443117" y="4430894"/>
            <a:ext cx="612415" cy="2032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29">
            <a:extLst>
              <a:ext uri="{FF2B5EF4-FFF2-40B4-BE49-F238E27FC236}">
                <a16:creationId xmlns:a16="http://schemas.microsoft.com/office/drawing/2014/main" id="{CFF52BFD-C57F-BD40-98CE-C2951368CD0F}"/>
              </a:ext>
            </a:extLst>
          </p:cNvPr>
          <p:cNvCxnSpPr>
            <a:cxnSpLocks/>
            <a:stCxn id="74" idx="0"/>
            <a:endCxn id="12" idx="3"/>
          </p:cNvCxnSpPr>
          <p:nvPr/>
        </p:nvCxnSpPr>
        <p:spPr>
          <a:xfrm flipV="1">
            <a:off x="7021012" y="2497133"/>
            <a:ext cx="1088739" cy="3256394"/>
          </a:xfrm>
          <a:prstGeom prst="bentConnector3">
            <a:avLst>
              <a:gd name="adj1" fmla="val 120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933A357C-0BE4-BF4E-8950-4539952C2669}"/>
              </a:ext>
            </a:extLst>
          </p:cNvPr>
          <p:cNvCxnSpPr>
            <a:cxnSpLocks/>
            <a:stCxn id="10" idx="1"/>
            <a:endCxn id="74" idx="1"/>
          </p:cNvCxnSpPr>
          <p:nvPr/>
        </p:nvCxnSpPr>
        <p:spPr>
          <a:xfrm rot="10800000" flipV="1">
            <a:off x="6893380" y="1830721"/>
            <a:ext cx="111566" cy="3618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C2A29595-F1A8-D14D-97C0-35F13F487668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 flipV="1">
            <a:off x="4120606" y="2111231"/>
            <a:ext cx="3642174" cy="2417587"/>
          </a:xfrm>
          <a:prstGeom prst="bentConnector4">
            <a:avLst>
              <a:gd name="adj1" fmla="val -6276"/>
              <a:gd name="adj2" fmla="val -120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0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0DEE7-CD71-674A-BD00-4BB270FF3411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6AE76-D120-824A-BD6C-D972A6B4687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B534F-D2C8-DD49-B3B4-C571089E8F23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CBE0AF-2B52-F244-8DDF-5B087B8DF6D9}"/>
              </a:ext>
            </a:extLst>
          </p:cNvPr>
          <p:cNvGrpSpPr/>
          <p:nvPr/>
        </p:nvGrpSpPr>
        <p:grpSpPr>
          <a:xfrm>
            <a:off x="6204669" y="2053219"/>
            <a:ext cx="2120002" cy="2787959"/>
            <a:chOff x="2800341" y="421269"/>
            <a:chExt cx="2120002" cy="2787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6F2A88-FC8D-E749-8715-D0F9E10F4E6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6CFA9-8696-FD4D-88AA-10B037F04479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F43F22-0A2D-3B4C-9F63-CE14108D230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182177-153C-5E47-8D03-DEB3C700B5A4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2C3EC8-DEED-C941-9AFD-2DDEABBAB7BA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A930DC-ADD3-6C4A-B2C4-8FCEF55CF74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4B083C-91DA-F044-B733-25E9EEC80774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9F165-240F-FB4D-BDCB-3F388A422AB3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802D55-F322-C340-B6F2-ECAE11EBA64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4CEC34-B8EB-DE4F-A2DF-E41308163CAA}"/>
              </a:ext>
            </a:extLst>
          </p:cNvPr>
          <p:cNvSpPr/>
          <p:nvPr/>
        </p:nvSpPr>
        <p:spPr>
          <a:xfrm>
            <a:off x="672784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18" name="연결선: 꺾임 129">
            <a:extLst>
              <a:ext uri="{FF2B5EF4-FFF2-40B4-BE49-F238E27FC236}">
                <a16:creationId xmlns:a16="http://schemas.microsoft.com/office/drawing/2014/main" id="{EB808133-724E-FD4A-AD87-87A82CC9588D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H="1">
            <a:off x="620466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29">
            <a:extLst>
              <a:ext uri="{FF2B5EF4-FFF2-40B4-BE49-F238E27FC236}">
                <a16:creationId xmlns:a16="http://schemas.microsoft.com/office/drawing/2014/main" id="{2D6F5D0B-26D4-3941-8A73-F7C30A5560AC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H="1">
            <a:off x="620466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755B56-E133-0244-9248-55D754CACB52}"/>
              </a:ext>
            </a:extLst>
          </p:cNvPr>
          <p:cNvSpPr/>
          <p:nvPr/>
        </p:nvSpPr>
        <p:spPr>
          <a:xfrm>
            <a:off x="672784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2" name="연결선: 꺾임 129">
            <a:extLst>
              <a:ext uri="{FF2B5EF4-FFF2-40B4-BE49-F238E27FC236}">
                <a16:creationId xmlns:a16="http://schemas.microsoft.com/office/drawing/2014/main" id="{0D7966AB-7F37-4245-9300-D55442C2C194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4121351" y="3153813"/>
            <a:ext cx="577058" cy="358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A0C2B-CB60-A748-89AC-E3A9B8D70FED}"/>
              </a:ext>
            </a:extLst>
          </p:cNvPr>
          <p:cNvSpPr/>
          <p:nvPr/>
        </p:nvSpPr>
        <p:spPr>
          <a:xfrm>
            <a:off x="6074705" y="554008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6D1E7-B1C1-F649-9DC5-37C7ADE517F8}"/>
              </a:ext>
            </a:extLst>
          </p:cNvPr>
          <p:cNvSpPr/>
          <p:nvPr/>
        </p:nvSpPr>
        <p:spPr>
          <a:xfrm>
            <a:off x="5638922" y="6490465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2D5715-07C2-7A4A-8329-FBCB66095EFB}"/>
              </a:ext>
            </a:extLst>
          </p:cNvPr>
          <p:cNvSpPr/>
          <p:nvPr/>
        </p:nvSpPr>
        <p:spPr>
          <a:xfrm>
            <a:off x="4295272" y="6490465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EC3CD-BEF9-DA43-9C86-09D74F3EBB02}"/>
              </a:ext>
            </a:extLst>
          </p:cNvPr>
          <p:cNvSpPr/>
          <p:nvPr/>
        </p:nvSpPr>
        <p:spPr>
          <a:xfrm>
            <a:off x="6074705" y="585820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5561E-F353-744A-9128-BCC48F0DE42D}"/>
              </a:ext>
            </a:extLst>
          </p:cNvPr>
          <p:cNvSpPr/>
          <p:nvPr/>
        </p:nvSpPr>
        <p:spPr>
          <a:xfrm>
            <a:off x="2348482" y="523713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394202-29D6-954F-98E4-F2B1B1284256}"/>
              </a:ext>
            </a:extLst>
          </p:cNvPr>
          <p:cNvSpPr/>
          <p:nvPr/>
        </p:nvSpPr>
        <p:spPr>
          <a:xfrm>
            <a:off x="4554157" y="590891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3EE85F-E1A2-6147-99C6-9B1903FE2078}"/>
              </a:ext>
            </a:extLst>
          </p:cNvPr>
          <p:cNvGrpSpPr/>
          <p:nvPr/>
        </p:nvGrpSpPr>
        <p:grpSpPr>
          <a:xfrm>
            <a:off x="3759868" y="5311767"/>
            <a:ext cx="319613" cy="228600"/>
            <a:chOff x="8219201" y="5454526"/>
            <a:chExt cx="319613" cy="2286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8E6F726-177F-A240-8090-B5AE3ABC261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7643E25-31A3-F848-920C-DC95D0FE021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5209AD-4551-6C44-874C-C438F573BFF5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76">
              <a:extLst>
                <a:ext uri="{FF2B5EF4-FFF2-40B4-BE49-F238E27FC236}">
                  <a16:creationId xmlns:a16="http://schemas.microsoft.com/office/drawing/2014/main" id="{5AFEA36E-F82B-F947-B597-6F009BB8D2D9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연결선: 꺾임 377">
            <a:extLst>
              <a:ext uri="{FF2B5EF4-FFF2-40B4-BE49-F238E27FC236}">
                <a16:creationId xmlns:a16="http://schemas.microsoft.com/office/drawing/2014/main" id="{F4A556B1-0F5B-7F48-869A-855BA73023CC}"/>
              </a:ext>
            </a:extLst>
          </p:cNvPr>
          <p:cNvCxnSpPr>
            <a:cxnSpLocks/>
            <a:stCxn id="25" idx="0"/>
            <a:endCxn id="28" idx="4"/>
          </p:cNvCxnSpPr>
          <p:nvPr/>
        </p:nvCxnSpPr>
        <p:spPr>
          <a:xfrm rot="16200000" flipV="1">
            <a:off x="4460744" y="6295956"/>
            <a:ext cx="385798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78">
            <a:extLst>
              <a:ext uri="{FF2B5EF4-FFF2-40B4-BE49-F238E27FC236}">
                <a16:creationId xmlns:a16="http://schemas.microsoft.com/office/drawing/2014/main" id="{A1012CC4-A07A-614A-A393-E199E3B096E8}"/>
              </a:ext>
            </a:extLst>
          </p:cNvPr>
          <p:cNvCxnSpPr>
            <a:cxnSpLocks/>
            <a:stCxn id="36" idx="1"/>
            <a:endCxn id="28" idx="6"/>
          </p:cNvCxnSpPr>
          <p:nvPr/>
        </p:nvCxnSpPr>
        <p:spPr>
          <a:xfrm rot="10800000" flipV="1">
            <a:off x="4749910" y="6004409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54A2E3-122E-0A4F-9C2B-65D15B1CBEDF}"/>
              </a:ext>
            </a:extLst>
          </p:cNvPr>
          <p:cNvSpPr/>
          <p:nvPr/>
        </p:nvSpPr>
        <p:spPr>
          <a:xfrm>
            <a:off x="4863508" y="5889154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7" name="연결선: 꺾임 380">
            <a:extLst>
              <a:ext uri="{FF2B5EF4-FFF2-40B4-BE49-F238E27FC236}">
                <a16:creationId xmlns:a16="http://schemas.microsoft.com/office/drawing/2014/main" id="{ED940F4B-097A-024A-BBA9-18D425DE84E2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16200000" flipV="1">
            <a:off x="4162861" y="5419743"/>
            <a:ext cx="405793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82">
            <a:extLst>
              <a:ext uri="{FF2B5EF4-FFF2-40B4-BE49-F238E27FC236}">
                <a16:creationId xmlns:a16="http://schemas.microsoft.com/office/drawing/2014/main" id="{80148AB8-BF56-0141-B958-3B05DB625AAE}"/>
              </a:ext>
            </a:extLst>
          </p:cNvPr>
          <p:cNvCxnSpPr>
            <a:cxnSpLocks/>
            <a:stCxn id="26" idx="1"/>
            <a:endCxn id="32" idx="2"/>
          </p:cNvCxnSpPr>
          <p:nvPr/>
        </p:nvCxnSpPr>
        <p:spPr>
          <a:xfrm rot="10800000">
            <a:off x="4079475" y="5350390"/>
            <a:ext cx="1995230" cy="623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3">
            <a:extLst>
              <a:ext uri="{FF2B5EF4-FFF2-40B4-BE49-F238E27FC236}">
                <a16:creationId xmlns:a16="http://schemas.microsoft.com/office/drawing/2014/main" id="{ABB160C2-D959-2741-91F6-3C66AE31D95E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16200000" flipV="1">
            <a:off x="4461558" y="5046014"/>
            <a:ext cx="1062368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0E7BE2-D999-EB43-854C-BA9806E729D0}"/>
              </a:ext>
            </a:extLst>
          </p:cNvPr>
          <p:cNvGrpSpPr/>
          <p:nvPr/>
        </p:nvGrpSpPr>
        <p:grpSpPr>
          <a:xfrm rot="10800000">
            <a:off x="3308528" y="5236089"/>
            <a:ext cx="314302" cy="228600"/>
            <a:chOff x="2052619" y="2978803"/>
            <a:chExt cx="314302" cy="228600"/>
          </a:xfrm>
        </p:grpSpPr>
        <p:sp>
          <p:nvSpPr>
            <p:cNvPr id="41" name="달 40">
              <a:extLst>
                <a:ext uri="{FF2B5EF4-FFF2-40B4-BE49-F238E27FC236}">
                  <a16:creationId xmlns:a16="http://schemas.microsoft.com/office/drawing/2014/main" id="{01018A5B-D56A-5E4D-9B72-D12D52BE9F9E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772BB9B-CF8E-8944-A53F-8CF9FC509A01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CAB3B47-DDED-884C-BAC0-C64542A971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CEE6F0A-E8CA-394C-ADA8-C5171C775247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5" name="연결선: 꺾임 395">
            <a:extLst>
              <a:ext uri="{FF2B5EF4-FFF2-40B4-BE49-F238E27FC236}">
                <a16:creationId xmlns:a16="http://schemas.microsoft.com/office/drawing/2014/main" id="{A1309503-6CD0-F84A-9C53-C9EEBFD8735E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rot="10800000">
            <a:off x="3599948" y="5424351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6">
            <a:extLst>
              <a:ext uri="{FF2B5EF4-FFF2-40B4-BE49-F238E27FC236}">
                <a16:creationId xmlns:a16="http://schemas.microsoft.com/office/drawing/2014/main" id="{87198BBD-F62D-7F46-BFDA-E45FB85E6B0A}"/>
              </a:ext>
            </a:extLst>
          </p:cNvPr>
          <p:cNvCxnSpPr>
            <a:cxnSpLocks/>
            <a:stCxn id="23" idx="1"/>
            <a:endCxn id="44" idx="2"/>
          </p:cNvCxnSpPr>
          <p:nvPr/>
        </p:nvCxnSpPr>
        <p:spPr>
          <a:xfrm rot="10800000">
            <a:off x="3599947" y="5276380"/>
            <a:ext cx="2474758" cy="378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7">
            <a:extLst>
              <a:ext uri="{FF2B5EF4-FFF2-40B4-BE49-F238E27FC236}">
                <a16:creationId xmlns:a16="http://schemas.microsoft.com/office/drawing/2014/main" id="{52942335-007F-4A44-83D2-F5185D0BE9DB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 flipV="1">
            <a:off x="2881700" y="5350389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A6F19F-3449-F143-901C-E489BC89DB15}"/>
              </a:ext>
            </a:extLst>
          </p:cNvPr>
          <p:cNvSpPr/>
          <p:nvPr/>
        </p:nvSpPr>
        <p:spPr>
          <a:xfrm>
            <a:off x="6723484" y="104746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FC588-4B19-7E4A-9235-08D0F50FBD87}"/>
              </a:ext>
            </a:extLst>
          </p:cNvPr>
          <p:cNvSpPr/>
          <p:nvPr/>
        </p:nvSpPr>
        <p:spPr>
          <a:xfrm>
            <a:off x="6723483" y="711007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335BE6-3A6B-D64E-8BEB-1A93C23257F8}"/>
              </a:ext>
            </a:extLst>
          </p:cNvPr>
          <p:cNvGrpSpPr/>
          <p:nvPr/>
        </p:nvGrpSpPr>
        <p:grpSpPr>
          <a:xfrm>
            <a:off x="4266197" y="1194396"/>
            <a:ext cx="1348786" cy="230645"/>
            <a:chOff x="8976315" y="5565316"/>
            <a:chExt cx="1348786" cy="2306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A502502-6F61-5542-8A2C-B3F58A0D1A6A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55" name="이등변 삼각형 108">
              <a:extLst>
                <a:ext uri="{FF2B5EF4-FFF2-40B4-BE49-F238E27FC236}">
                  <a16:creationId xmlns:a16="http://schemas.microsoft.com/office/drawing/2014/main" id="{F78B220A-30C2-2442-ADC2-B6C199007E5C}"/>
                </a:ext>
              </a:extLst>
            </p:cNvPr>
            <p:cNvSpPr/>
            <p:nvPr/>
          </p:nvSpPr>
          <p:spPr>
            <a:xfrm>
              <a:off x="10184295" y="571532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295CF-E4D4-5141-9F77-4FD57B6F15E9}"/>
              </a:ext>
            </a:extLst>
          </p:cNvPr>
          <p:cNvGrpSpPr/>
          <p:nvPr/>
        </p:nvGrpSpPr>
        <p:grpSpPr>
          <a:xfrm>
            <a:off x="4118393" y="812318"/>
            <a:ext cx="1596825" cy="233839"/>
            <a:chOff x="6273585" y="252614"/>
            <a:chExt cx="1596825" cy="23383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6BE139-BE65-CE4B-9A18-B448BF61522A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58" name="이등변 삼각형 111">
              <a:extLst>
                <a:ext uri="{FF2B5EF4-FFF2-40B4-BE49-F238E27FC236}">
                  <a16:creationId xmlns:a16="http://schemas.microsoft.com/office/drawing/2014/main" id="{DE44512C-5425-8941-A906-8A463E639FC7}"/>
                </a:ext>
              </a:extLst>
            </p:cNvPr>
            <p:cNvSpPr/>
            <p:nvPr/>
          </p:nvSpPr>
          <p:spPr>
            <a:xfrm>
              <a:off x="7736180" y="40581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5D4C9B-4C70-1744-B614-60CD3AFBCE84}"/>
              </a:ext>
            </a:extLst>
          </p:cNvPr>
          <p:cNvGrpSpPr/>
          <p:nvPr/>
        </p:nvGrpSpPr>
        <p:grpSpPr>
          <a:xfrm rot="10800000">
            <a:off x="2962507" y="2671206"/>
            <a:ext cx="319613" cy="228600"/>
            <a:chOff x="8219201" y="5454526"/>
            <a:chExt cx="31961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1C5CDEB-A079-FE4D-B732-21959C6472C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F22A0BC-DA05-4042-AFEB-4CA0E004B342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84AE17-5779-F647-B661-A45466CF6237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지연 376">
              <a:extLst>
                <a:ext uri="{FF2B5EF4-FFF2-40B4-BE49-F238E27FC236}">
                  <a16:creationId xmlns:a16="http://schemas.microsoft.com/office/drawing/2014/main" id="{D9313486-66B2-AD41-9E92-09C3D1EAF7BC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연결선: 꺾임 129">
            <a:extLst>
              <a:ext uri="{FF2B5EF4-FFF2-40B4-BE49-F238E27FC236}">
                <a16:creationId xmlns:a16="http://schemas.microsoft.com/office/drawing/2014/main" id="{DE54A44B-923C-604F-8573-E524F9462B61}"/>
              </a:ext>
            </a:extLst>
          </p:cNvPr>
          <p:cNvCxnSpPr>
            <a:cxnSpLocks/>
            <a:stCxn id="6" idx="3"/>
            <a:endCxn id="61" idx="2"/>
          </p:cNvCxnSpPr>
          <p:nvPr/>
        </p:nvCxnSpPr>
        <p:spPr>
          <a:xfrm>
            <a:off x="2675857" y="1746752"/>
            <a:ext cx="286650" cy="961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29">
            <a:extLst>
              <a:ext uri="{FF2B5EF4-FFF2-40B4-BE49-F238E27FC236}">
                <a16:creationId xmlns:a16="http://schemas.microsoft.com/office/drawing/2014/main" id="{148ED601-C6EF-D84E-93DB-702C5E58105C}"/>
              </a:ext>
            </a:extLst>
          </p:cNvPr>
          <p:cNvCxnSpPr>
            <a:cxnSpLocks/>
            <a:stCxn id="14" idx="1"/>
            <a:endCxn id="62" idx="2"/>
          </p:cNvCxnSpPr>
          <p:nvPr/>
        </p:nvCxnSpPr>
        <p:spPr>
          <a:xfrm rot="10800000">
            <a:off x="2962513" y="2861184"/>
            <a:ext cx="3242156" cy="954210"/>
          </a:xfrm>
          <a:prstGeom prst="bentConnector3">
            <a:avLst>
              <a:gd name="adj1" fmla="val 104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29">
            <a:extLst>
              <a:ext uri="{FF2B5EF4-FFF2-40B4-BE49-F238E27FC236}">
                <a16:creationId xmlns:a16="http://schemas.microsoft.com/office/drawing/2014/main" id="{446105E8-E911-2E4A-A46B-F39BA9B1C1AA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flipV="1">
            <a:off x="3282120" y="1309652"/>
            <a:ext cx="984077" cy="1475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29">
            <a:extLst>
              <a:ext uri="{FF2B5EF4-FFF2-40B4-BE49-F238E27FC236}">
                <a16:creationId xmlns:a16="http://schemas.microsoft.com/office/drawing/2014/main" id="{C5F5D9FE-6CBF-D748-9CA1-45AFCABAE4D6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5614983" y="1162725"/>
            <a:ext cx="1108501" cy="14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29">
            <a:extLst>
              <a:ext uri="{FF2B5EF4-FFF2-40B4-BE49-F238E27FC236}">
                <a16:creationId xmlns:a16="http://schemas.microsoft.com/office/drawing/2014/main" id="{4024E05B-E401-CB48-A6CA-0D73A5437053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flipV="1">
            <a:off x="5715218" y="826263"/>
            <a:ext cx="1008265" cy="101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24A62F46-7615-3241-8DA3-EBCE94480B4C}"/>
              </a:ext>
            </a:extLst>
          </p:cNvPr>
          <p:cNvCxnSpPr>
            <a:cxnSpLocks/>
            <a:stCxn id="5" idx="3"/>
            <a:endCxn id="86" idx="4"/>
          </p:cNvCxnSpPr>
          <p:nvPr/>
        </p:nvCxnSpPr>
        <p:spPr>
          <a:xfrm flipV="1">
            <a:off x="2995739" y="700097"/>
            <a:ext cx="477141" cy="132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BFB294-E1B2-0A4E-93CF-87EDF37C4587}"/>
              </a:ext>
            </a:extLst>
          </p:cNvPr>
          <p:cNvGrpSpPr/>
          <p:nvPr/>
        </p:nvGrpSpPr>
        <p:grpSpPr>
          <a:xfrm rot="5400000">
            <a:off x="3244819" y="798309"/>
            <a:ext cx="710252" cy="255263"/>
            <a:chOff x="3601793" y="3387727"/>
            <a:chExt cx="710252" cy="255263"/>
          </a:xfrm>
        </p:grpSpPr>
        <p:sp>
          <p:nvSpPr>
            <p:cNvPr id="84" name="사다리꼴 344">
              <a:extLst>
                <a:ext uri="{FF2B5EF4-FFF2-40B4-BE49-F238E27FC236}">
                  <a16:creationId xmlns:a16="http://schemas.microsoft.com/office/drawing/2014/main" id="{05C8DCF6-5BF1-2543-A6C8-E13DF8D7D57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EFB5655-D1AD-B74D-B0F8-A04A5386E5A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93D6BCC-8161-5344-85F3-3B509FB5C57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9" name="연결선: 꺾임 129">
            <a:extLst>
              <a:ext uri="{FF2B5EF4-FFF2-40B4-BE49-F238E27FC236}">
                <a16:creationId xmlns:a16="http://schemas.microsoft.com/office/drawing/2014/main" id="{487F161A-F520-574B-9E8B-3151ECFC4A07}"/>
              </a:ext>
            </a:extLst>
          </p:cNvPr>
          <p:cNvCxnSpPr>
            <a:cxnSpLocks/>
            <a:stCxn id="57" idx="0"/>
            <a:endCxn id="85" idx="4"/>
          </p:cNvCxnSpPr>
          <p:nvPr/>
        </p:nvCxnSpPr>
        <p:spPr>
          <a:xfrm rot="16200000" flipH="1" flipV="1">
            <a:off x="4024466" y="260732"/>
            <a:ext cx="340754" cy="1443926"/>
          </a:xfrm>
          <a:prstGeom prst="bentConnector4">
            <a:avLst>
              <a:gd name="adj1" fmla="val -102355"/>
              <a:gd name="adj2" fmla="val 124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129">
            <a:extLst>
              <a:ext uri="{FF2B5EF4-FFF2-40B4-BE49-F238E27FC236}">
                <a16:creationId xmlns:a16="http://schemas.microsoft.com/office/drawing/2014/main" id="{99DDAB89-DE0C-CA4C-A254-5FE9E9CC45E0}"/>
              </a:ext>
            </a:extLst>
          </p:cNvPr>
          <p:cNvCxnSpPr>
            <a:cxnSpLocks/>
            <a:stCxn id="84" idx="0"/>
            <a:endCxn id="57" idx="1"/>
          </p:cNvCxnSpPr>
          <p:nvPr/>
        </p:nvCxnSpPr>
        <p:spPr>
          <a:xfrm>
            <a:off x="3727577" y="925941"/>
            <a:ext cx="390816" cy="1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EEA138B-392C-B245-A5BD-67BBC246BE17}"/>
              </a:ext>
            </a:extLst>
          </p:cNvPr>
          <p:cNvGrpSpPr/>
          <p:nvPr/>
        </p:nvGrpSpPr>
        <p:grpSpPr>
          <a:xfrm rot="10800000">
            <a:off x="5100589" y="2807039"/>
            <a:ext cx="373588" cy="228600"/>
            <a:chOff x="8219201" y="5454526"/>
            <a:chExt cx="373588" cy="22860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6AA4710-CCCE-0B4F-B162-973C9C5C254C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3E9DB5D-7153-9F42-94B4-4EF0D5946BF9}"/>
                </a:ext>
              </a:extLst>
            </p:cNvPr>
            <p:cNvSpPr/>
            <p:nvPr/>
          </p:nvSpPr>
          <p:spPr>
            <a:xfrm rot="10800000">
              <a:off x="8541379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4222462-B97F-FB4C-B5AC-98FFB8A869EF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376">
              <a:extLst>
                <a:ext uri="{FF2B5EF4-FFF2-40B4-BE49-F238E27FC236}">
                  <a16:creationId xmlns:a16="http://schemas.microsoft.com/office/drawing/2014/main" id="{E206340B-5FB8-0446-A89D-74485B8288C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18BEB1F8-7E92-E94A-8E78-83B11FB9F345}"/>
              </a:ext>
            </a:extLst>
          </p:cNvPr>
          <p:cNvCxnSpPr>
            <a:cxnSpLocks/>
            <a:stCxn id="6" idx="3"/>
            <a:endCxn id="101" idx="2"/>
          </p:cNvCxnSpPr>
          <p:nvPr/>
        </p:nvCxnSpPr>
        <p:spPr>
          <a:xfrm>
            <a:off x="2675857" y="1746752"/>
            <a:ext cx="2478713" cy="125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29">
            <a:extLst>
              <a:ext uri="{FF2B5EF4-FFF2-40B4-BE49-F238E27FC236}">
                <a16:creationId xmlns:a16="http://schemas.microsoft.com/office/drawing/2014/main" id="{295F5FCB-F0B6-E740-87BE-241BB12C985B}"/>
              </a:ext>
            </a:extLst>
          </p:cNvPr>
          <p:cNvCxnSpPr>
            <a:cxnSpLocks/>
            <a:stCxn id="14" idx="1"/>
            <a:endCxn id="100" idx="2"/>
          </p:cNvCxnSpPr>
          <p:nvPr/>
        </p:nvCxnSpPr>
        <p:spPr>
          <a:xfrm rot="10800000">
            <a:off x="5100589" y="2844284"/>
            <a:ext cx="1104080" cy="971110"/>
          </a:xfrm>
          <a:prstGeom prst="bentConnector3">
            <a:avLst>
              <a:gd name="adj1" fmla="val 12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29">
            <a:extLst>
              <a:ext uri="{FF2B5EF4-FFF2-40B4-BE49-F238E27FC236}">
                <a16:creationId xmlns:a16="http://schemas.microsoft.com/office/drawing/2014/main" id="{CBA5A8AF-CC39-DB45-9C34-ECF2414542E6}"/>
              </a:ext>
            </a:extLst>
          </p:cNvPr>
          <p:cNvCxnSpPr>
            <a:cxnSpLocks/>
            <a:stCxn id="102" idx="3"/>
            <a:endCxn id="12" idx="1"/>
          </p:cNvCxnSpPr>
          <p:nvPr/>
        </p:nvCxnSpPr>
        <p:spPr>
          <a:xfrm>
            <a:off x="5474177" y="2921339"/>
            <a:ext cx="730492" cy="322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29">
            <a:extLst>
              <a:ext uri="{FF2B5EF4-FFF2-40B4-BE49-F238E27FC236}">
                <a16:creationId xmlns:a16="http://schemas.microsoft.com/office/drawing/2014/main" id="{DA90959E-8AD1-7D4E-A0D5-31FD0130EECB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5015233" y="2958144"/>
            <a:ext cx="1189436" cy="3647577"/>
          </a:xfrm>
          <a:prstGeom prst="bentConnector3">
            <a:avLst>
              <a:gd name="adj1" fmla="val 4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6DB27AC-5764-8546-B880-CDB0AC2E5AAE}"/>
              </a:ext>
            </a:extLst>
          </p:cNvPr>
          <p:cNvGrpSpPr/>
          <p:nvPr/>
        </p:nvGrpSpPr>
        <p:grpSpPr>
          <a:xfrm rot="16200000">
            <a:off x="5183124" y="2251939"/>
            <a:ext cx="710252" cy="255263"/>
            <a:chOff x="3601793" y="3387727"/>
            <a:chExt cx="710252" cy="255263"/>
          </a:xfrm>
        </p:grpSpPr>
        <p:sp>
          <p:nvSpPr>
            <p:cNvPr id="118" name="사다리꼴 344">
              <a:extLst>
                <a:ext uri="{FF2B5EF4-FFF2-40B4-BE49-F238E27FC236}">
                  <a16:creationId xmlns:a16="http://schemas.microsoft.com/office/drawing/2014/main" id="{BEB7E259-5BBC-054B-A42F-7B36075F447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811B743-E39C-A548-B679-104E70983B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C817AC6-313B-F54C-95BB-65A954A6CC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C0C3E92-0A49-A14C-97A1-59ADAE44A600}"/>
              </a:ext>
            </a:extLst>
          </p:cNvPr>
          <p:cNvSpPr/>
          <p:nvPr/>
        </p:nvSpPr>
        <p:spPr>
          <a:xfrm>
            <a:off x="6070979" y="4929056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A76F4294-C062-0C4E-B8E3-CA3B0BBD420D}"/>
              </a:ext>
            </a:extLst>
          </p:cNvPr>
          <p:cNvCxnSpPr>
            <a:cxnSpLocks/>
            <a:stCxn id="9" idx="1"/>
            <a:endCxn id="118" idx="2"/>
          </p:cNvCxnSpPr>
          <p:nvPr/>
        </p:nvCxnSpPr>
        <p:spPr>
          <a:xfrm rot="10800000">
            <a:off x="5665883" y="2379572"/>
            <a:ext cx="538787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9">
            <a:extLst>
              <a:ext uri="{FF2B5EF4-FFF2-40B4-BE49-F238E27FC236}">
                <a16:creationId xmlns:a16="http://schemas.microsoft.com/office/drawing/2014/main" id="{F6E552E8-2812-164B-B3A0-6722CA82EB38}"/>
              </a:ext>
            </a:extLst>
          </p:cNvPr>
          <p:cNvCxnSpPr>
            <a:cxnSpLocks/>
            <a:stCxn id="25" idx="3"/>
            <a:endCxn id="118" idx="1"/>
          </p:cNvCxnSpPr>
          <p:nvPr/>
        </p:nvCxnSpPr>
        <p:spPr>
          <a:xfrm flipV="1">
            <a:off x="5015233" y="2683739"/>
            <a:ext cx="523018" cy="392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D5C1BF4-DE1B-ED4A-A3D9-AA6776D0F4C9}"/>
              </a:ext>
            </a:extLst>
          </p:cNvPr>
          <p:cNvCxnSpPr>
            <a:cxnSpLocks/>
            <a:stCxn id="118" idx="0"/>
            <a:endCxn id="121" idx="1"/>
          </p:cNvCxnSpPr>
          <p:nvPr/>
        </p:nvCxnSpPr>
        <p:spPr>
          <a:xfrm rot="10800000" flipH="1" flipV="1">
            <a:off x="5410619" y="2379570"/>
            <a:ext cx="660360" cy="2664741"/>
          </a:xfrm>
          <a:prstGeom prst="bentConnector3">
            <a:avLst>
              <a:gd name="adj1" fmla="val -115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29">
            <a:extLst>
              <a:ext uri="{FF2B5EF4-FFF2-40B4-BE49-F238E27FC236}">
                <a16:creationId xmlns:a16="http://schemas.microsoft.com/office/drawing/2014/main" id="{4BE2C7F7-EC7C-974B-9BF7-4A3D337048C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995739" y="832526"/>
            <a:ext cx="3208930" cy="3268618"/>
          </a:xfrm>
          <a:prstGeom prst="bentConnector3">
            <a:avLst>
              <a:gd name="adj1" fmla="val 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19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[15:0]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3346686"/>
            <a:chOff x="7009338" y="653892"/>
            <a:chExt cx="1817163" cy="3346686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21CE2D-D081-49A6-B000-9EC27A03C34F}"/>
              </a:ext>
            </a:extLst>
          </p:cNvPr>
          <p:cNvGrpSpPr/>
          <p:nvPr/>
        </p:nvGrpSpPr>
        <p:grpSpPr>
          <a:xfrm>
            <a:off x="2686948" y="653892"/>
            <a:ext cx="2703592" cy="5918358"/>
            <a:chOff x="2686948" y="653892"/>
            <a:chExt cx="2703592" cy="591835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FBFB2C6-017B-45D1-B3FB-0448D6ED005C}"/>
                </a:ext>
              </a:extLst>
            </p:cNvPr>
            <p:cNvSpPr/>
            <p:nvPr/>
          </p:nvSpPr>
          <p:spPr>
            <a:xfrm>
              <a:off x="2686948" y="653892"/>
              <a:ext cx="2703592" cy="591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single_spi_output</a:t>
              </a:r>
              <a:endParaRPr lang="ko-KR" altLang="en-US" sz="9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E4B6708-39EE-4C2D-88D8-04FEC6FBE5F2}"/>
                </a:ext>
              </a:extLst>
            </p:cNvPr>
            <p:cNvSpPr/>
            <p:nvPr/>
          </p:nvSpPr>
          <p:spPr>
            <a:xfrm>
              <a:off x="2717070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023EDEF-32D4-41B1-8F92-0D33731279A4}"/>
                </a:ext>
              </a:extLst>
            </p:cNvPr>
            <p:cNvSpPr/>
            <p:nvPr/>
          </p:nvSpPr>
          <p:spPr>
            <a:xfrm>
              <a:off x="2717070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mosi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EC34570-CB40-406D-92C0-D59F4DE01FDB}"/>
                </a:ext>
              </a:extLst>
            </p:cNvPr>
            <p:cNvSpPr/>
            <p:nvPr/>
          </p:nvSpPr>
          <p:spPr>
            <a:xfrm>
              <a:off x="2717070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miso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E9CF26D-A108-480E-B16D-54437825F52C}"/>
                </a:ext>
              </a:extLst>
            </p:cNvPr>
            <p:cNvSpPr/>
            <p:nvPr/>
          </p:nvSpPr>
          <p:spPr>
            <a:xfrm>
              <a:off x="4066879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0F08F8-D63D-4ECE-93F1-E44935CE41EA}"/>
                </a:ext>
              </a:extLst>
            </p:cNvPr>
            <p:cNvSpPr/>
            <p:nvPr/>
          </p:nvSpPr>
          <p:spPr>
            <a:xfrm>
              <a:off x="4066879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22FD239-FBC8-417A-9B57-F1594494138D}"/>
                </a:ext>
              </a:extLst>
            </p:cNvPr>
            <p:cNvSpPr/>
            <p:nvPr/>
          </p:nvSpPr>
          <p:spPr>
            <a:xfrm>
              <a:off x="4066879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268702E-BE84-485B-B247-FCE0DA9EF251}"/>
                </a:ext>
              </a:extLst>
            </p:cNvPr>
            <p:cNvSpPr/>
            <p:nvPr/>
          </p:nvSpPr>
          <p:spPr>
            <a:xfrm>
              <a:off x="4066879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8645410-0A6F-4B0F-B775-8F6C3D79C4A5}"/>
                </a:ext>
              </a:extLst>
            </p:cNvPr>
            <p:cNvSpPr/>
            <p:nvPr/>
          </p:nvSpPr>
          <p:spPr>
            <a:xfrm>
              <a:off x="3803353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cpha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A64DF98-FD97-48C5-A660-4207F5EE5F4B}"/>
                </a:ext>
              </a:extLst>
            </p:cNvPr>
            <p:cNvSpPr/>
            <p:nvPr/>
          </p:nvSpPr>
          <p:spPr>
            <a:xfrm>
              <a:off x="3803353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spi_off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F181BBC-9C98-43A4-8DE9-245C8A7253E7}"/>
                </a:ext>
              </a:extLst>
            </p:cNvPr>
            <p:cNvSpPr/>
            <p:nvPr/>
          </p:nvSpPr>
          <p:spPr>
            <a:xfrm>
              <a:off x="3803353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new_in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CDB0A7A-0CE0-4C94-A7A5-151DAB304C1B}"/>
                </a:ext>
              </a:extLst>
            </p:cNvPr>
            <p:cNvSpPr/>
            <p:nvPr/>
          </p:nvSpPr>
          <p:spPr>
            <a:xfrm>
              <a:off x="3803353" y="2860243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836A4C3-9FE7-4D2D-B309-5E7968ABCE77}"/>
                </a:ext>
              </a:extLst>
            </p:cNvPr>
            <p:cNvSpPr/>
            <p:nvPr/>
          </p:nvSpPr>
          <p:spPr>
            <a:xfrm>
              <a:off x="3803353" y="311483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sck_next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D40603D-B3BD-46AD-924E-5124A13DF1CE}"/>
                </a:ext>
              </a:extLst>
            </p:cNvPr>
            <p:cNvSpPr/>
            <p:nvPr/>
          </p:nvSpPr>
          <p:spPr>
            <a:xfrm>
              <a:off x="2717070" y="161345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D477A787-B8F5-4C16-A818-754E7302AED0}"/>
                </a:ext>
              </a:extLst>
            </p:cNvPr>
            <p:cNvSpPr/>
            <p:nvPr/>
          </p:nvSpPr>
          <p:spPr>
            <a:xfrm>
              <a:off x="4066879" y="137944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slave_en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3593972"/>
            <a:ext cx="1817163" cy="3089827"/>
            <a:chOff x="7009338" y="1178794"/>
            <a:chExt cx="1817163" cy="3089827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[31:0]din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0EF320A-CD72-234E-8D70-D9C18DFF143C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[63:0]counter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204B1A6-A1B5-A847-9690-539A2C6C4B0E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1C5A6E5-4038-6744-8E91-D740E0751585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B9E30E-6C74-3948-88F8-76AA65B49A87}"/>
              </a:ext>
            </a:extLst>
          </p:cNvPr>
          <p:cNvSpPr/>
          <p:nvPr/>
        </p:nvSpPr>
        <p:spPr>
          <a:xfrm>
            <a:off x="9042400" y="529476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rti_in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47D1BC-C84B-0F4A-A10E-F4AD0DDAA3AC}"/>
              </a:ext>
            </a:extLst>
          </p:cNvPr>
          <p:cNvSpPr/>
          <p:nvPr/>
        </p:nvSpPr>
        <p:spPr>
          <a:xfrm>
            <a:off x="10353675" y="52947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230D28-6B26-6944-809E-AD3B6F0F993A}"/>
              </a:ext>
            </a:extLst>
          </p:cNvPr>
          <p:cNvSpPr/>
          <p:nvPr/>
        </p:nvSpPr>
        <p:spPr>
          <a:xfrm>
            <a:off x="9042400" y="554973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B133B-7043-2443-9E2D-F2A84B2F7D86}"/>
              </a:ext>
            </a:extLst>
          </p:cNvPr>
          <p:cNvSpPr/>
          <p:nvPr/>
        </p:nvSpPr>
        <p:spPr>
          <a:xfrm>
            <a:off x="10353675" y="5566074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2DA201-A111-4941-842D-79C7D14967C0}"/>
              </a:ext>
            </a:extLst>
          </p:cNvPr>
          <p:cNvSpPr/>
          <p:nvPr/>
        </p:nvSpPr>
        <p:spPr>
          <a:xfrm>
            <a:off x="10353675" y="581055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D50E3D-5C92-9F42-ACE0-1CE14F875739}"/>
              </a:ext>
            </a:extLst>
          </p:cNvPr>
          <p:cNvSpPr/>
          <p:nvPr/>
        </p:nvSpPr>
        <p:spPr>
          <a:xfrm>
            <a:off x="10353675" y="605161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D9960D-8823-C94F-95E3-71068DCD0F80}"/>
              </a:ext>
            </a:extLst>
          </p:cNvPr>
          <p:cNvSpPr/>
          <p:nvPr/>
        </p:nvSpPr>
        <p:spPr>
          <a:xfrm>
            <a:off x="10353675" y="6299048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C4FE7D-A223-4C63-9AAD-B05539422F4C}"/>
              </a:ext>
            </a:extLst>
          </p:cNvPr>
          <p:cNvGrpSpPr/>
          <p:nvPr/>
        </p:nvGrpSpPr>
        <p:grpSpPr>
          <a:xfrm>
            <a:off x="319065" y="4685131"/>
            <a:ext cx="1792611" cy="2159155"/>
            <a:chOff x="4731572" y="2545669"/>
            <a:chExt cx="1097440" cy="122556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A68D066-F6CE-4AAC-B1BB-36CE8183AD0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7F99331-D7EC-4EDA-86CE-F3D5FE5C401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56B286-3EB4-4211-AF39-179C17FADA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asdf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1E04FFA-A7BF-465C-972D-4DA7BAB3335F}"/>
                </a:ext>
              </a:extLst>
            </p:cNvPr>
            <p:cNvSpPr/>
            <p:nvPr/>
          </p:nvSpPr>
          <p:spPr>
            <a:xfrm>
              <a:off x="4928085" y="3640207"/>
              <a:ext cx="704425" cy="13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EXTEND_LOW</a:t>
              </a:r>
              <a:endParaRPr lang="ko-KR" altLang="en-US" sz="900" b="1" dirty="0"/>
            </a:p>
          </p:txBody>
        </p:sp>
      </p:grp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3C66148-DA93-437B-B7D4-C715A813BE99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>
          <a:xfrm rot="10800000" flipV="1">
            <a:off x="581587" y="2292290"/>
            <a:ext cx="208754" cy="2675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FF8A80C-87DB-40E9-84C6-24AAE5E6EC12}"/>
              </a:ext>
            </a:extLst>
          </p:cNvPr>
          <p:cNvCxnSpPr>
            <a:cxnSpLocks/>
            <a:stCxn id="69" idx="5"/>
            <a:endCxn id="47" idx="3"/>
          </p:cNvCxnSpPr>
          <p:nvPr/>
        </p:nvCxnSpPr>
        <p:spPr>
          <a:xfrm rot="5400000" flipH="1" flipV="1">
            <a:off x="2710361" y="5303361"/>
            <a:ext cx="170853" cy="1893268"/>
          </a:xfrm>
          <a:prstGeom prst="curvedConnector3">
            <a:avLst>
              <a:gd name="adj1" fmla="val -205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r>
              <a:rPr lang="en-US" altLang="ko-KR" dirty="0"/>
              <a:t>(python)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2. Command FIFO </a:t>
            </a:r>
            <a:r>
              <a:rPr lang="ko-KR" altLang="en-US" dirty="0">
                <a:solidFill>
                  <a:srgbClr val="FF0000"/>
                </a:solidFill>
              </a:rPr>
              <a:t>구현</a:t>
            </a:r>
            <a:r>
              <a:rPr lang="en-US" altLang="ko-KR" dirty="0">
                <a:solidFill>
                  <a:srgbClr val="FF0000"/>
                </a:solidFill>
              </a:rPr>
              <a:t>-&gt;CFR</a:t>
            </a:r>
            <a:r>
              <a:rPr lang="ko-KR" altLang="en-US" dirty="0">
                <a:solidFill>
                  <a:srgbClr val="FF0000"/>
                </a:solidFill>
              </a:rPr>
              <a:t>구성 변경위해 필요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3. ARTIQ </a:t>
            </a:r>
            <a:r>
              <a:rPr lang="en-US" altLang="ko-KR" dirty="0" err="1">
                <a:solidFill>
                  <a:srgbClr val="FF0000"/>
                </a:solidFill>
              </a:rPr>
              <a:t>spi</a:t>
            </a:r>
            <a:r>
              <a:rPr lang="en-US" altLang="ko-KR" dirty="0">
                <a:solidFill>
                  <a:srgbClr val="FF0000"/>
                </a:solidFill>
              </a:rPr>
              <a:t> module </a:t>
            </a:r>
            <a:r>
              <a:rPr lang="ko-KR" altLang="en-US" dirty="0">
                <a:solidFill>
                  <a:srgbClr val="FF0000"/>
                </a:solidFill>
              </a:rPr>
              <a:t>확인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4. Input </a:t>
            </a:r>
            <a:r>
              <a:rPr lang="ko-KR" altLang="en-US" dirty="0">
                <a:solidFill>
                  <a:srgbClr val="FF0000"/>
                </a:solidFill>
              </a:rPr>
              <a:t>처리를 위한 </a:t>
            </a:r>
            <a:r>
              <a:rPr lang="en-US" altLang="ko-KR" dirty="0" err="1">
                <a:solidFill>
                  <a:srgbClr val="FF0000"/>
                </a:solidFill>
              </a:rPr>
              <a:t>rti_core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구현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이전에 구현한 </a:t>
            </a:r>
            <a:r>
              <a:rPr lang="en-US" altLang="ko-KR" dirty="0">
                <a:solidFill>
                  <a:srgbClr val="FF0000"/>
                </a:solidFill>
              </a:rPr>
              <a:t>async </a:t>
            </a:r>
            <a:r>
              <a:rPr lang="en-US" altLang="ko-KR" dirty="0" err="1">
                <a:solidFill>
                  <a:srgbClr val="FF0000"/>
                </a:solidFill>
              </a:rPr>
              <a:t>fifo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사용 </a:t>
            </a:r>
            <a:r>
              <a:rPr lang="en-US" altLang="ko-KR" dirty="0">
                <a:solidFill>
                  <a:srgbClr val="FF0000"/>
                </a:solidFill>
              </a:rPr>
              <a:t>(error </a:t>
            </a:r>
            <a:r>
              <a:rPr lang="ko-KR" altLang="en-US" dirty="0">
                <a:solidFill>
                  <a:srgbClr val="FF0000"/>
                </a:solidFill>
              </a:rPr>
              <a:t>처리 추가 필요</a:t>
            </a:r>
            <a:r>
              <a:rPr lang="en-US" altLang="ko-KR" dirty="0">
                <a:solidFill>
                  <a:srgbClr val="FF0000"/>
                </a:solidFill>
              </a:rPr>
              <a:t>) =&gt; IP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fifo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사용해야하므로</a:t>
            </a:r>
            <a:r>
              <a:rPr lang="ko-KR" altLang="en-US" dirty="0">
                <a:solidFill>
                  <a:srgbClr val="FF0000"/>
                </a:solidFill>
              </a:rPr>
              <a:t> 간단하게 다시 구현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OK -&gt; test </a:t>
            </a:r>
            <a:r>
              <a:rPr lang="ko-KR" altLang="en-US" dirty="0">
                <a:solidFill>
                  <a:srgbClr val="FF0000"/>
                </a:solidFill>
              </a:rPr>
              <a:t>필요 </a:t>
            </a:r>
            <a:r>
              <a:rPr lang="en-US" altLang="ko-KR" dirty="0">
                <a:solidFill>
                  <a:srgbClr val="FF0000"/>
                </a:solidFill>
              </a:rPr>
              <a:t>-&gt; reset </a:t>
            </a:r>
            <a:r>
              <a:rPr lang="ko-KR" altLang="en-US" dirty="0">
                <a:solidFill>
                  <a:srgbClr val="FF0000"/>
                </a:solidFill>
              </a:rPr>
              <a:t>추가되었으며 </a:t>
            </a:r>
            <a:r>
              <a:rPr lang="en-US" altLang="ko-KR" dirty="0">
                <a:solidFill>
                  <a:srgbClr val="FF0000"/>
                </a:solidFill>
              </a:rPr>
              <a:t>test </a:t>
            </a:r>
            <a:r>
              <a:rPr lang="ko-KR" altLang="en-US" dirty="0">
                <a:solidFill>
                  <a:srgbClr val="FF0000"/>
                </a:solidFill>
              </a:rPr>
              <a:t>완료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6. profile, parallel data </a:t>
            </a:r>
            <a:r>
              <a:rPr lang="ko-KR" altLang="en-US" dirty="0">
                <a:solidFill>
                  <a:srgbClr val="FF0000"/>
                </a:solidFill>
              </a:rPr>
              <a:t>처리하는 </a:t>
            </a:r>
            <a:r>
              <a:rPr lang="en-US" altLang="ko-KR" dirty="0">
                <a:solidFill>
                  <a:srgbClr val="FF0000"/>
                </a:solidFill>
              </a:rPr>
              <a:t>module </a:t>
            </a:r>
            <a:r>
              <a:rPr lang="ko-KR" altLang="en-US" dirty="0">
                <a:solidFill>
                  <a:srgbClr val="FF0000"/>
                </a:solidFill>
              </a:rPr>
              <a:t>추가 후 </a:t>
            </a:r>
            <a:r>
              <a:rPr lang="en-US" altLang="ko-KR" dirty="0">
                <a:solidFill>
                  <a:srgbClr val="FF0000"/>
                </a:solidFill>
              </a:rPr>
              <a:t>ad9910_driver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이용해 </a:t>
            </a:r>
            <a:r>
              <a:rPr lang="en-US" altLang="ko-KR" dirty="0" err="1">
                <a:solidFill>
                  <a:srgbClr val="FF0000"/>
                </a:solidFill>
              </a:rPr>
              <a:t>gpo</a:t>
            </a:r>
            <a:r>
              <a:rPr lang="en-US" altLang="ko-KR" dirty="0">
                <a:solidFill>
                  <a:srgbClr val="FF0000"/>
                </a:solidFill>
              </a:rPr>
              <a:t> core</a:t>
            </a:r>
            <a:r>
              <a:rPr lang="ko-KR" altLang="en-US" dirty="0">
                <a:solidFill>
                  <a:srgbClr val="FF0000"/>
                </a:solidFill>
              </a:rPr>
              <a:t>로 구분 </a:t>
            </a:r>
            <a:r>
              <a:rPr lang="en-US" altLang="ko-KR" dirty="0">
                <a:solidFill>
                  <a:srgbClr val="FF0000"/>
                </a:solidFill>
              </a:rPr>
              <a:t>-&gt; ad9910_driver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ko-KR" altLang="en-US" dirty="0">
                <a:solidFill>
                  <a:srgbClr val="FF0000"/>
                </a:solidFill>
              </a:rPr>
              <a:t>로 구분해 처리</a:t>
            </a:r>
            <a:r>
              <a:rPr lang="en-US" altLang="ko-KR" dirty="0">
                <a:solidFill>
                  <a:srgbClr val="FF0000"/>
                </a:solidFill>
              </a:rPr>
              <a:t>, single output port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/>
              <a:t>7. main FSM </a:t>
            </a:r>
            <a:r>
              <a:rPr lang="ko-KR" altLang="en-US"/>
              <a:t>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775D-066B-47A9-8122-CD5ED357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AF806-BCA6-41D9-AD0B-E4149175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ArtyS7 -&gt; 20000~30000 flip flops -&gt; non-IP FIFO is impossible</a:t>
            </a:r>
          </a:p>
          <a:p>
            <a:pPr marL="0" indent="0">
              <a:buNone/>
            </a:pPr>
            <a:r>
              <a:rPr lang="en-US" altLang="ko-KR" dirty="0" err="1"/>
              <a:t>cf</a:t>
            </a:r>
            <a:r>
              <a:rPr lang="en-US" altLang="ko-KR" dirty="0"/>
              <a:t> kc705 -&gt; 400000 flip flops -&gt; non-IP FIFO is possible(ARTIQ use this)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2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</TotalTime>
  <Words>7486</Words>
  <Application>Microsoft Office PowerPoint</Application>
  <PresentationFormat>와이드스크린</PresentationFormat>
  <Paragraphs>1757</Paragraphs>
  <Slides>51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not using addr</vt:lpstr>
      <vt:lpstr>PowerPoint 프레젠테이션</vt:lpstr>
      <vt:lpstr>PowerPoint 프레젠테이션</vt:lpstr>
      <vt:lpstr>using addr</vt:lpstr>
      <vt:lpstr>PowerPoint 프레젠테이션</vt:lpstr>
      <vt:lpstr>option1</vt:lpstr>
      <vt:lpstr>PowerPoint 프레젠테이션</vt:lpstr>
      <vt:lpstr>If we use addr</vt:lpstr>
      <vt:lpstr>PowerPoint 프레젠테이션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2277</cp:revision>
  <dcterms:created xsi:type="dcterms:W3CDTF">2020-08-06T02:39:25Z</dcterms:created>
  <dcterms:modified xsi:type="dcterms:W3CDTF">2020-08-20T13:00:02Z</dcterms:modified>
</cp:coreProperties>
</file>