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302" r:id="rId28"/>
    <p:sldId id="301" r:id="rId29"/>
    <p:sldId id="303" r:id="rId30"/>
    <p:sldId id="304" r:id="rId31"/>
    <p:sldId id="289" r:id="rId32"/>
    <p:sldId id="280" r:id="rId33"/>
    <p:sldId id="282" r:id="rId34"/>
    <p:sldId id="276" r:id="rId35"/>
    <p:sldId id="288" r:id="rId36"/>
    <p:sldId id="294" r:id="rId37"/>
    <p:sldId id="295" r:id="rId38"/>
    <p:sldId id="300" r:id="rId39"/>
    <p:sldId id="296" r:id="rId40"/>
    <p:sldId id="297" r:id="rId41"/>
    <p:sldId id="298" r:id="rId42"/>
    <p:sldId id="299" r:id="rId43"/>
    <p:sldId id="277" r:id="rId44"/>
    <p:sldId id="278" r:id="rId45"/>
    <p:sldId id="28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 autoAdjust="0"/>
    <p:restoredTop sz="96370" autoAdjust="0"/>
  </p:normalViewPr>
  <p:slideViewPr>
    <p:cSldViewPr snapToGrid="0">
      <p:cViewPr>
        <p:scale>
          <a:sx n="112" d="100"/>
          <a:sy n="112" d="100"/>
        </p:scale>
        <p:origin x="840" y="280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2508023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59320"/>
            <a:ext cx="2120002" cy="2924941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(AD9910_control)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3027796"/>
            <a:ext cx="2120002" cy="2924941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2924942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1871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105482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1956862"/>
            <a:ext cx="2120002" cy="1389645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421270"/>
            <a:ext cx="2120002" cy="1461936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 control)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1135456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378487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01371"/>
            <a:ext cx="2120002" cy="1116562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(Others1)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37">
            <a:extLst>
              <a:ext uri="{FF2B5EF4-FFF2-40B4-BE49-F238E27FC236}">
                <a16:creationId xmlns:a16="http://schemas.microsoft.com/office/drawing/2014/main" id="{62965D71-1D82-7D48-955C-69828C57ECB5}"/>
              </a:ext>
            </a:extLst>
          </p:cNvPr>
          <p:cNvSpPr/>
          <p:nvPr/>
        </p:nvSpPr>
        <p:spPr>
          <a:xfrm rot="1800000" flipH="1">
            <a:off x="2713636" y="3886075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38">
            <a:extLst>
              <a:ext uri="{FF2B5EF4-FFF2-40B4-BE49-F238E27FC236}">
                <a16:creationId xmlns:a16="http://schemas.microsoft.com/office/drawing/2014/main" id="{E3D540B6-93D4-344B-99C0-6E5C33267C63}"/>
              </a:ext>
            </a:extLst>
          </p:cNvPr>
          <p:cNvSpPr/>
          <p:nvPr/>
        </p:nvSpPr>
        <p:spPr>
          <a:xfrm rot="19800000" flipH="1">
            <a:off x="2694916" y="5129106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0B46D7-E0A7-9749-BAB2-F2D9518051EE}"/>
              </a:ext>
            </a:extLst>
          </p:cNvPr>
          <p:cNvGrpSpPr/>
          <p:nvPr/>
        </p:nvGrpSpPr>
        <p:grpSpPr>
          <a:xfrm>
            <a:off x="747807" y="4654509"/>
            <a:ext cx="2120002" cy="1116562"/>
            <a:chOff x="2118170" y="421270"/>
            <a:chExt cx="2120002" cy="1264655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372EB3-2628-0A44-827A-38A6FC8C6415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(Others2)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C2906C-89EC-5447-8263-7FABD53D18EF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501891" y="2937889"/>
            <a:ext cx="7070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400980" y="5603552"/>
            <a:ext cx="250459" cy="20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558545" y="4405683"/>
            <a:ext cx="702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667058" y="6459586"/>
            <a:ext cx="7948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120222" cy="669336"/>
          </a:xfrm>
          <a:prstGeom prst="bentConnector3">
            <a:avLst>
              <a:gd name="adj1" fmla="val 24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839529" y="5443772"/>
            <a:ext cx="710252" cy="139539"/>
            <a:chOff x="3601793" y="3503451"/>
            <a:chExt cx="710252" cy="139539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503451"/>
              <a:ext cx="710252" cy="139539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367" idx="0"/>
          </p:cNvCxnSpPr>
          <p:nvPr/>
        </p:nvCxnSpPr>
        <p:spPr>
          <a:xfrm rot="5400000" flipH="1" flipV="1">
            <a:off x="4142347" y="5391418"/>
            <a:ext cx="104662" cy="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5"/>
            <a:ext cx="583823" cy="603260"/>
          </a:xfrm>
          <a:prstGeom prst="bentConnector4">
            <a:avLst>
              <a:gd name="adj1" fmla="val -47607"/>
              <a:gd name="adj2" fmla="val 117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93186" cy="159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9BE9D425-C098-0247-9327-5F1BABCEFBE1}"/>
              </a:ext>
            </a:extLst>
          </p:cNvPr>
          <p:cNvSpPr/>
          <p:nvPr/>
        </p:nvSpPr>
        <p:spPr>
          <a:xfrm>
            <a:off x="4506642" y="6456565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367" name="사다리꼴 373">
            <a:extLst>
              <a:ext uri="{FF2B5EF4-FFF2-40B4-BE49-F238E27FC236}">
                <a16:creationId xmlns:a16="http://schemas.microsoft.com/office/drawing/2014/main" id="{5EC3E158-FA2C-F741-92F5-6ADCC3D13925}"/>
              </a:ext>
            </a:extLst>
          </p:cNvPr>
          <p:cNvSpPr/>
          <p:nvPr/>
        </p:nvSpPr>
        <p:spPr>
          <a:xfrm rot="10800000">
            <a:off x="3966776" y="5223313"/>
            <a:ext cx="455853" cy="115797"/>
          </a:xfrm>
          <a:prstGeom prst="trapezoid">
            <a:avLst>
              <a:gd name="adj" fmla="val 39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DEMUX</a:t>
            </a:r>
            <a:endParaRPr lang="ko-KR" altLang="en-US" sz="400" dirty="0"/>
          </a:p>
        </p:txBody>
      </p:sp>
      <p:cxnSp>
        <p:nvCxnSpPr>
          <p:cNvPr id="370" name="연결선: 꺾임 129">
            <a:extLst>
              <a:ext uri="{FF2B5EF4-FFF2-40B4-BE49-F238E27FC236}">
                <a16:creationId xmlns:a16="http://schemas.microsoft.com/office/drawing/2014/main" id="{1FD9EF9D-145A-CB47-8049-300FE7B7EB7A}"/>
              </a:ext>
            </a:extLst>
          </p:cNvPr>
          <p:cNvCxnSpPr>
            <a:cxnSpLocks/>
            <a:stCxn id="367" idx="2"/>
            <a:endCxn id="173" idx="2"/>
          </p:cNvCxnSpPr>
          <p:nvPr/>
        </p:nvCxnSpPr>
        <p:spPr>
          <a:xfrm rot="16200000" flipV="1">
            <a:off x="4092274" y="5120885"/>
            <a:ext cx="128572" cy="76284"/>
          </a:xfrm>
          <a:prstGeom prst="bentConnector3">
            <a:avLst>
              <a:gd name="adj1" fmla="val 21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연결선: 꺾임 129">
            <a:extLst>
              <a:ext uri="{FF2B5EF4-FFF2-40B4-BE49-F238E27FC236}">
                <a16:creationId xmlns:a16="http://schemas.microsoft.com/office/drawing/2014/main" id="{30FB9F92-2082-AC4A-868D-EEBC0AFDB263}"/>
              </a:ext>
            </a:extLst>
          </p:cNvPr>
          <p:cNvCxnSpPr>
            <a:cxnSpLocks/>
            <a:stCxn id="308" idx="3"/>
            <a:endCxn id="367" idx="1"/>
          </p:cNvCxnSpPr>
          <p:nvPr/>
        </p:nvCxnSpPr>
        <p:spPr>
          <a:xfrm flipH="1">
            <a:off x="4399512" y="228992"/>
            <a:ext cx="1020594" cy="5052219"/>
          </a:xfrm>
          <a:prstGeom prst="bentConnector3">
            <a:avLst>
              <a:gd name="adj1" fmla="val -3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129">
            <a:extLst>
              <a:ext uri="{FF2B5EF4-FFF2-40B4-BE49-F238E27FC236}">
                <a16:creationId xmlns:a16="http://schemas.microsoft.com/office/drawing/2014/main" id="{C89C3301-8C25-E940-BD84-CF2AA713A1E4}"/>
              </a:ext>
            </a:extLst>
          </p:cNvPr>
          <p:cNvCxnSpPr>
            <a:cxnSpLocks/>
            <a:stCxn id="308" idx="3"/>
            <a:endCxn id="382" idx="2"/>
          </p:cNvCxnSpPr>
          <p:nvPr/>
        </p:nvCxnSpPr>
        <p:spPr>
          <a:xfrm flipH="1">
            <a:off x="4064471" y="228992"/>
            <a:ext cx="1355635" cy="6461106"/>
          </a:xfrm>
          <a:prstGeom prst="bentConnector4">
            <a:avLst>
              <a:gd name="adj1" fmla="val -26254"/>
              <a:gd name="adj2" fmla="val 102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제목 1">
            <a:extLst>
              <a:ext uri="{FF2B5EF4-FFF2-40B4-BE49-F238E27FC236}">
                <a16:creationId xmlns:a16="http://schemas.microsoft.com/office/drawing/2014/main" id="{27EC374D-E5AE-E64D-B3B4-4B67CBC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" y="-191003"/>
            <a:ext cx="2202780" cy="1325563"/>
          </a:xfrm>
        </p:spPr>
        <p:txBody>
          <a:bodyPr/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6732" cy="230512"/>
              <a:chOff x="8210869" y="4323667"/>
              <a:chExt cx="1026732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47C319-6022-4446-8176-040CCF087B6F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152" name="이등변 삼각형 341">
                <a:extLst>
                  <a:ext uri="{FF2B5EF4-FFF2-40B4-BE49-F238E27FC236}">
                    <a16:creationId xmlns:a16="http://schemas.microsoft.com/office/drawing/2014/main" id="{3C6BD085-7E7F-504D-B9FE-C8653AFC92C7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5" idx="2"/>
            <a:endCxn id="341" idx="2"/>
          </p:cNvCxnSpPr>
          <p:nvPr/>
        </p:nvCxnSpPr>
        <p:spPr>
          <a:xfrm rot="16200000" flipV="1">
            <a:off x="3875903" y="5675986"/>
            <a:ext cx="276359" cy="54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5" idx="2"/>
            <a:endCxn id="337" idx="2"/>
          </p:cNvCxnSpPr>
          <p:nvPr/>
        </p:nvCxnSpPr>
        <p:spPr>
          <a:xfrm rot="5400000" flipH="1" flipV="1">
            <a:off x="4407749" y="5690579"/>
            <a:ext cx="276359" cy="517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6F916FE6-F31E-C442-AE56-8F6D8917E9E2}"/>
              </a:ext>
            </a:extLst>
          </p:cNvPr>
          <p:cNvSpPr txBox="1">
            <a:spLocks/>
          </p:cNvSpPr>
          <p:nvPr/>
        </p:nvSpPr>
        <p:spPr>
          <a:xfrm>
            <a:off x="25073" y="-191003"/>
            <a:ext cx="220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option2</a:t>
            </a:r>
            <a:endParaRPr lang="ko-KR" altLang="en-US" dirty="0"/>
          </a:p>
        </p:txBody>
      </p:sp>
      <p:cxnSp>
        <p:nvCxnSpPr>
          <p:cNvPr id="161" name="연결선: 꺾임 347">
            <a:extLst>
              <a:ext uri="{FF2B5EF4-FFF2-40B4-BE49-F238E27FC236}">
                <a16:creationId xmlns:a16="http://schemas.microsoft.com/office/drawing/2014/main" id="{DD7A3A93-FFEE-4F47-9BF1-BBD277704B3F}"/>
              </a:ext>
            </a:extLst>
          </p:cNvPr>
          <p:cNvCxnSpPr>
            <a:cxnSpLocks/>
            <a:stCxn id="345" idx="2"/>
            <a:endCxn id="151" idx="2"/>
          </p:cNvCxnSpPr>
          <p:nvPr/>
        </p:nvCxnSpPr>
        <p:spPr>
          <a:xfrm rot="16200000" flipV="1">
            <a:off x="3346746" y="5146829"/>
            <a:ext cx="276359" cy="160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2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924E1F-1313-4872-B010-110BF60EC47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0ED91C-31F4-44F8-9C59-6CD7132F404E}"/>
              </a:ext>
            </a:extLst>
          </p:cNvPr>
          <p:cNvSpPr/>
          <p:nvPr/>
        </p:nvSpPr>
        <p:spPr>
          <a:xfrm>
            <a:off x="1938962" y="33556"/>
            <a:ext cx="5485966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85" idx="1"/>
            <a:endCxn id="156" idx="4"/>
          </p:cNvCxnSpPr>
          <p:nvPr/>
        </p:nvCxnSpPr>
        <p:spPr>
          <a:xfrm rot="10800000">
            <a:off x="3161992" y="4105351"/>
            <a:ext cx="222996" cy="87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1055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stCxn id="79" idx="1"/>
            <a:endCxn id="185" idx="2"/>
          </p:cNvCxnSpPr>
          <p:nvPr/>
        </p:nvCxnSpPr>
        <p:spPr>
          <a:xfrm rot="10800000">
            <a:off x="3546836" y="5905506"/>
            <a:ext cx="120222" cy="669336"/>
          </a:xfrm>
          <a:prstGeom prst="bentConnector3">
            <a:avLst>
              <a:gd name="adj1" fmla="val 2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2C6CF3-DE98-A447-88E8-550F8768CB0D}"/>
              </a:ext>
            </a:extLst>
          </p:cNvPr>
          <p:cNvSpPr/>
          <p:nvPr/>
        </p:nvSpPr>
        <p:spPr>
          <a:xfrm>
            <a:off x="3667058" y="6459586"/>
            <a:ext cx="7948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7BE9CF-3B6A-4A45-A09C-A03413D1B842}"/>
              </a:ext>
            </a:extLst>
          </p:cNvPr>
          <p:cNvSpPr/>
          <p:nvPr/>
        </p:nvSpPr>
        <p:spPr>
          <a:xfrm>
            <a:off x="4506642" y="6456565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C12700-6E0D-5D40-AB11-C9D8768A4FEF}"/>
              </a:ext>
            </a:extLst>
          </p:cNvPr>
          <p:cNvGrpSpPr/>
          <p:nvPr/>
        </p:nvGrpSpPr>
        <p:grpSpPr>
          <a:xfrm>
            <a:off x="3384699" y="4864229"/>
            <a:ext cx="1467148" cy="230512"/>
            <a:chOff x="2961976" y="4647551"/>
            <a:chExt cx="1467148" cy="2305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5D901-8373-FF42-8A85-C38BCE85975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87" name="이등변 삼각형 173">
              <a:extLst>
                <a:ext uri="{FF2B5EF4-FFF2-40B4-BE49-F238E27FC236}">
                  <a16:creationId xmlns:a16="http://schemas.microsoft.com/office/drawing/2014/main" id="{E4762E47-036E-6A4E-82A1-33E6CAAA73CB}"/>
                </a:ext>
              </a:extLst>
            </p:cNvPr>
            <p:cNvSpPr/>
            <p:nvPr/>
          </p:nvSpPr>
          <p:spPr>
            <a:xfrm rot="5400000">
              <a:off x="296419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A5345E-055A-F347-B205-6AB9942D58E3}"/>
              </a:ext>
            </a:extLst>
          </p:cNvPr>
          <p:cNvGrpSpPr/>
          <p:nvPr/>
        </p:nvGrpSpPr>
        <p:grpSpPr>
          <a:xfrm>
            <a:off x="3482421" y="4507272"/>
            <a:ext cx="1361879" cy="230512"/>
            <a:chOff x="3067245" y="4647551"/>
            <a:chExt cx="136187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77CFF5-F1C9-B748-A76F-BEE2959FD952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90" name="이등변 삼각형 283">
              <a:extLst>
                <a:ext uri="{FF2B5EF4-FFF2-40B4-BE49-F238E27FC236}">
                  <a16:creationId xmlns:a16="http://schemas.microsoft.com/office/drawing/2014/main" id="{F6C28D9E-E46C-0441-BC59-62867CC8D5E4}"/>
                </a:ext>
              </a:extLst>
            </p:cNvPr>
            <p:cNvSpPr/>
            <p:nvPr/>
          </p:nvSpPr>
          <p:spPr>
            <a:xfrm rot="5400000">
              <a:off x="307282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DB081BA-E041-D74C-B67B-D164711448F5}"/>
              </a:ext>
            </a:extLst>
          </p:cNvPr>
          <p:cNvSpPr/>
          <p:nvPr/>
        </p:nvSpPr>
        <p:spPr>
          <a:xfrm>
            <a:off x="6313524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6D6DEFD-E19C-DA49-AD42-4C3862821074}"/>
              </a:ext>
            </a:extLst>
          </p:cNvPr>
          <p:cNvGrpSpPr/>
          <p:nvPr/>
        </p:nvGrpSpPr>
        <p:grpSpPr>
          <a:xfrm rot="5400000">
            <a:off x="5752835" y="4658880"/>
            <a:ext cx="710252" cy="255263"/>
            <a:chOff x="3601793" y="3387727"/>
            <a:chExt cx="710252" cy="255263"/>
          </a:xfrm>
        </p:grpSpPr>
        <p:sp>
          <p:nvSpPr>
            <p:cNvPr id="94" name="사다리꼴 344">
              <a:extLst>
                <a:ext uri="{FF2B5EF4-FFF2-40B4-BE49-F238E27FC236}">
                  <a16:creationId xmlns:a16="http://schemas.microsoft.com/office/drawing/2014/main" id="{A1C41D26-CFBE-124D-9C14-1712555DCB6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8FDB2E1-EFD9-1145-B130-B29D5F8E2B4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B3F5D7C-C089-6B49-B947-5BEF19DDDB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1" name="연결선: 꺾임 129">
            <a:extLst>
              <a:ext uri="{FF2B5EF4-FFF2-40B4-BE49-F238E27FC236}">
                <a16:creationId xmlns:a16="http://schemas.microsoft.com/office/drawing/2014/main" id="{4DFFC67E-CE7D-F04A-BA6E-045C0B9073C4}"/>
              </a:ext>
            </a:extLst>
          </p:cNvPr>
          <p:cNvCxnSpPr>
            <a:cxnSpLocks/>
            <a:stCxn id="85" idx="3"/>
            <a:endCxn id="95" idx="4"/>
          </p:cNvCxnSpPr>
          <p:nvPr/>
        </p:nvCxnSpPr>
        <p:spPr>
          <a:xfrm>
            <a:off x="4851847" y="4979485"/>
            <a:ext cx="1129049" cy="3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29">
            <a:extLst>
              <a:ext uri="{FF2B5EF4-FFF2-40B4-BE49-F238E27FC236}">
                <a16:creationId xmlns:a16="http://schemas.microsoft.com/office/drawing/2014/main" id="{E224DF40-25FE-5D4D-BBD0-C9B5771CA332}"/>
              </a:ext>
            </a:extLst>
          </p:cNvPr>
          <p:cNvCxnSpPr>
            <a:cxnSpLocks/>
            <a:stCxn id="89" idx="3"/>
            <a:endCxn id="96" idx="4"/>
          </p:cNvCxnSpPr>
          <p:nvPr/>
        </p:nvCxnSpPr>
        <p:spPr>
          <a:xfrm flipV="1">
            <a:off x="4844300" y="4560668"/>
            <a:ext cx="1136596" cy="6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29">
            <a:extLst>
              <a:ext uri="{FF2B5EF4-FFF2-40B4-BE49-F238E27FC236}">
                <a16:creationId xmlns:a16="http://schemas.microsoft.com/office/drawing/2014/main" id="{46EA32F6-DDB8-BE4B-883E-A674D12643A4}"/>
              </a:ext>
            </a:extLst>
          </p:cNvPr>
          <p:cNvCxnSpPr>
            <a:cxnSpLocks/>
            <a:stCxn id="94" idx="0"/>
            <a:endCxn id="80" idx="3"/>
          </p:cNvCxnSpPr>
          <p:nvPr/>
        </p:nvCxnSpPr>
        <p:spPr>
          <a:xfrm flipH="1">
            <a:off x="5470436" y="4786512"/>
            <a:ext cx="765157" cy="1785309"/>
          </a:xfrm>
          <a:prstGeom prst="bentConnector3">
            <a:avLst>
              <a:gd name="adj1" fmla="val -59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BB0ADC39-802D-1A4C-A676-0CA2E0002DCA}"/>
              </a:ext>
            </a:extLst>
          </p:cNvPr>
          <p:cNvCxnSpPr>
            <a:cxnSpLocks/>
            <a:stCxn id="92" idx="2"/>
            <a:endCxn id="94" idx="1"/>
          </p:cNvCxnSpPr>
          <p:nvPr/>
        </p:nvCxnSpPr>
        <p:spPr>
          <a:xfrm rot="5400000">
            <a:off x="4381636" y="2070573"/>
            <a:ext cx="4138096" cy="685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B4AE16-2F97-8C41-9DE7-343749B50459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94EB5-1357-C742-B7F8-45A8B7510343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CBA2E-AA9D-3C4D-8E7E-19B770F2BB01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47187-B8E8-574C-957E-248BC06632FF}"/>
              </a:ext>
            </a:extLst>
          </p:cNvPr>
          <p:cNvSpPr/>
          <p:nvPr/>
        </p:nvSpPr>
        <p:spPr>
          <a:xfrm>
            <a:off x="7150487" y="1383682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gpi_out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A3539-7CE4-914D-A37B-2D5E60A348A0}"/>
              </a:ext>
            </a:extLst>
          </p:cNvPr>
          <p:cNvSpPr/>
          <p:nvPr/>
        </p:nvSpPr>
        <p:spPr>
          <a:xfrm>
            <a:off x="7289697" y="1049053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data_ready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1F010-3671-0B43-93F8-66458EB6ABE6}"/>
              </a:ext>
            </a:extLst>
          </p:cNvPr>
          <p:cNvSpPr/>
          <p:nvPr/>
        </p:nvSpPr>
        <p:spPr>
          <a:xfrm>
            <a:off x="7004946" y="494501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2F4C-4C90-AE49-81D2-7278D31F8BD3}"/>
              </a:ext>
            </a:extLst>
          </p:cNvPr>
          <p:cNvSpPr/>
          <p:nvPr/>
        </p:nvSpPr>
        <p:spPr>
          <a:xfrm>
            <a:off x="7004946" y="1715465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45B32-E8E9-1743-B632-D4BBE825D961}"/>
              </a:ext>
            </a:extLst>
          </p:cNvPr>
          <p:cNvSpPr/>
          <p:nvPr/>
        </p:nvSpPr>
        <p:spPr>
          <a:xfrm>
            <a:off x="7004946" y="2050094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C338B-870E-3448-ACD4-619ECAFD4DB4}"/>
              </a:ext>
            </a:extLst>
          </p:cNvPr>
          <p:cNvSpPr/>
          <p:nvPr/>
        </p:nvSpPr>
        <p:spPr>
          <a:xfrm>
            <a:off x="7004946" y="2381877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6B989-7323-3A4E-BEE5-DC1708061E01}"/>
              </a:ext>
            </a:extLst>
          </p:cNvPr>
          <p:cNvSpPr/>
          <p:nvPr/>
        </p:nvSpPr>
        <p:spPr>
          <a:xfrm>
            <a:off x="7004946" y="2713660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8A463-CF13-A446-9D5F-9351DE3C99B1}"/>
              </a:ext>
            </a:extLst>
          </p:cNvPr>
          <p:cNvGrpSpPr/>
          <p:nvPr/>
        </p:nvGrpSpPr>
        <p:grpSpPr>
          <a:xfrm>
            <a:off x="2051748" y="4850874"/>
            <a:ext cx="5362304" cy="290238"/>
            <a:chOff x="3704876" y="4293973"/>
            <a:chExt cx="5362304" cy="290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F1C43-C3BB-E945-BBEE-FEF7D46FDB89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320A00-8328-DE41-A827-C8C39858B750}"/>
                </a:ext>
              </a:extLst>
            </p:cNvPr>
            <p:cNvGrpSpPr/>
            <p:nvPr/>
          </p:nvGrpSpPr>
          <p:grpSpPr>
            <a:xfrm>
              <a:off x="6949424" y="4323667"/>
              <a:ext cx="2082704" cy="230512"/>
              <a:chOff x="8210869" y="4323667"/>
              <a:chExt cx="2082704" cy="23051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AF14F1-C1C9-3440-AC53-C4D065D36490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5" name="이등변 삼각형 337">
                <a:extLst>
                  <a:ext uri="{FF2B5EF4-FFF2-40B4-BE49-F238E27FC236}">
                    <a16:creationId xmlns:a16="http://schemas.microsoft.com/office/drawing/2014/main" id="{5D57214F-022D-514B-965C-AEFEE08BCDF6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02F066-5363-3140-A0B8-9FECEB288838}"/>
                  </a:ext>
                </a:extLst>
              </p:cNvPr>
              <p:cNvSpPr/>
              <p:nvPr/>
            </p:nvSpPr>
            <p:spPr>
              <a:xfrm>
                <a:off x="9266841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[31:0]data</a:t>
                </a:r>
                <a:endParaRPr lang="ko-KR" altLang="en-US" sz="900" dirty="0"/>
              </a:p>
            </p:txBody>
          </p:sp>
          <p:sp>
            <p:nvSpPr>
              <p:cNvPr id="29" name="이등변 삼각형 337">
                <a:extLst>
                  <a:ext uri="{FF2B5EF4-FFF2-40B4-BE49-F238E27FC236}">
                    <a16:creationId xmlns:a16="http://schemas.microsoft.com/office/drawing/2014/main" id="{8E9C235E-69A3-0B4A-B4AD-6BA51EE7C1D9}"/>
                  </a:ext>
                </a:extLst>
              </p:cNvPr>
              <p:cNvSpPr/>
              <p:nvPr/>
            </p:nvSpPr>
            <p:spPr>
              <a:xfrm rot="16200000">
                <a:off x="1020758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4A6B9F-9087-FC49-9594-30581DD93FDF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8D8464-01BC-BE49-A14D-6D9A78D93240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1" name="이등변 삼각형 341">
                <a:extLst>
                  <a:ext uri="{FF2B5EF4-FFF2-40B4-BE49-F238E27FC236}">
                    <a16:creationId xmlns:a16="http://schemas.microsoft.com/office/drawing/2014/main" id="{324B06C5-77C6-A04F-879D-4E17860F08EE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3DFC6D-0A04-FA49-8317-B1F36B34B0C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23" name="이등변 삼각형 341">
                <a:extLst>
                  <a:ext uri="{FF2B5EF4-FFF2-40B4-BE49-F238E27FC236}">
                    <a16:creationId xmlns:a16="http://schemas.microsoft.com/office/drawing/2014/main" id="{4AC65B5B-8C12-FA4E-9B5E-AE5AD48D270E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BA1B3E-31C5-8E40-B710-9412666E2FC2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EEDCB-42D5-EA46-94E8-F5594523914C}"/>
              </a:ext>
            </a:extLst>
          </p:cNvPr>
          <p:cNvSpPr/>
          <p:nvPr/>
        </p:nvSpPr>
        <p:spPr>
          <a:xfrm>
            <a:off x="3350468" y="308184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0" name="연결선: 꺾임 129">
            <a:extLst>
              <a:ext uri="{FF2B5EF4-FFF2-40B4-BE49-F238E27FC236}">
                <a16:creationId xmlns:a16="http://schemas.microsoft.com/office/drawing/2014/main" id="{FD854160-B2E4-2C42-B878-912D5FBFCBF1}"/>
              </a:ext>
            </a:extLst>
          </p:cNvPr>
          <p:cNvCxnSpPr>
            <a:cxnSpLocks/>
            <a:stCxn id="5" idx="3"/>
            <a:endCxn id="47" idx="4"/>
          </p:cNvCxnSpPr>
          <p:nvPr/>
        </p:nvCxnSpPr>
        <p:spPr>
          <a:xfrm>
            <a:off x="2995739" y="832526"/>
            <a:ext cx="1490458" cy="264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29">
            <a:extLst>
              <a:ext uri="{FF2B5EF4-FFF2-40B4-BE49-F238E27FC236}">
                <a16:creationId xmlns:a16="http://schemas.microsoft.com/office/drawing/2014/main" id="{2F4FC084-5CA3-0144-8658-822D02B7C3B9}"/>
              </a:ext>
            </a:extLst>
          </p:cNvPr>
          <p:cNvCxnSpPr>
            <a:cxnSpLocks/>
            <a:stCxn id="27" idx="2"/>
            <a:endCxn id="47" idx="4"/>
          </p:cNvCxnSpPr>
          <p:nvPr/>
        </p:nvCxnSpPr>
        <p:spPr>
          <a:xfrm rot="16200000" flipH="1">
            <a:off x="2661347" y="1652084"/>
            <a:ext cx="2938238" cy="71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F129E875-5A1D-734B-A9A9-03E12FFEF2C8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129">
            <a:extLst>
              <a:ext uri="{FF2B5EF4-FFF2-40B4-BE49-F238E27FC236}">
                <a16:creationId xmlns:a16="http://schemas.microsoft.com/office/drawing/2014/main" id="{2B916FAA-655F-7440-9BF1-00388C745366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0D6CAC-B899-8C49-9AA0-CA4767056CD5}"/>
              </a:ext>
            </a:extLst>
          </p:cNvPr>
          <p:cNvGrpSpPr/>
          <p:nvPr/>
        </p:nvGrpSpPr>
        <p:grpSpPr>
          <a:xfrm rot="10800000">
            <a:off x="3905227" y="3476368"/>
            <a:ext cx="710252" cy="255263"/>
            <a:chOff x="3601793" y="3387727"/>
            <a:chExt cx="710252" cy="255263"/>
          </a:xfrm>
        </p:grpSpPr>
        <p:sp>
          <p:nvSpPr>
            <p:cNvPr id="45" name="사다리꼴 344">
              <a:extLst>
                <a:ext uri="{FF2B5EF4-FFF2-40B4-BE49-F238E27FC236}">
                  <a16:creationId xmlns:a16="http://schemas.microsoft.com/office/drawing/2014/main" id="{6F69AE0C-A74E-8F48-B0B8-60FC63C1BB0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6EF329-8B55-6640-81B6-92765D699F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831186-6A7C-3A4E-93DD-0980E84FADD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3" name="연결선: 꺾임 129">
            <a:extLst>
              <a:ext uri="{FF2B5EF4-FFF2-40B4-BE49-F238E27FC236}">
                <a16:creationId xmlns:a16="http://schemas.microsoft.com/office/drawing/2014/main" id="{DB5E1B6F-2AA2-3648-9EA7-079FE92F3C81}"/>
              </a:ext>
            </a:extLst>
          </p:cNvPr>
          <p:cNvCxnSpPr>
            <a:cxnSpLocks/>
            <a:stCxn id="6" idx="3"/>
            <a:endCxn id="45" idx="3"/>
          </p:cNvCxnSpPr>
          <p:nvPr/>
        </p:nvCxnSpPr>
        <p:spPr>
          <a:xfrm>
            <a:off x="2675857" y="1746752"/>
            <a:ext cx="1280328" cy="1857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9">
            <a:extLst>
              <a:ext uri="{FF2B5EF4-FFF2-40B4-BE49-F238E27FC236}">
                <a16:creationId xmlns:a16="http://schemas.microsoft.com/office/drawing/2014/main" id="{72511EE6-7A3E-744B-AEAB-021E3EA63331}"/>
              </a:ext>
            </a:extLst>
          </p:cNvPr>
          <p:cNvCxnSpPr>
            <a:cxnSpLocks/>
            <a:stCxn id="45" idx="0"/>
            <a:endCxn id="16" idx="0"/>
          </p:cNvCxnSpPr>
          <p:nvPr/>
        </p:nvCxnSpPr>
        <p:spPr>
          <a:xfrm rot="16200000" flipH="1">
            <a:off x="3937005" y="4054978"/>
            <a:ext cx="1119243" cy="472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406C2EA4-66D5-0741-B743-5D5D08C972AD}"/>
              </a:ext>
            </a:extLst>
          </p:cNvPr>
          <p:cNvCxnSpPr>
            <a:cxnSpLocks/>
            <a:stCxn id="16" idx="2"/>
            <a:endCxn id="46" idx="4"/>
          </p:cNvCxnSpPr>
          <p:nvPr/>
        </p:nvCxnSpPr>
        <p:spPr>
          <a:xfrm rot="5400000" flipH="1">
            <a:off x="3550972" y="3959184"/>
            <a:ext cx="1664178" cy="699678"/>
          </a:xfrm>
          <a:prstGeom prst="bentConnector5">
            <a:avLst>
              <a:gd name="adj1" fmla="val -13737"/>
              <a:gd name="adj2" fmla="val 415870"/>
              <a:gd name="adj3" fmla="val 11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29">
            <a:extLst>
              <a:ext uri="{FF2B5EF4-FFF2-40B4-BE49-F238E27FC236}">
                <a16:creationId xmlns:a16="http://schemas.microsoft.com/office/drawing/2014/main" id="{D3FC5432-F882-A444-A378-4F417B86BEFF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675857" y="1739772"/>
            <a:ext cx="2444659" cy="6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7CCAA2-60F7-8D46-9F10-E4A6DEFC29A7}"/>
              </a:ext>
            </a:extLst>
          </p:cNvPr>
          <p:cNvGrpSpPr/>
          <p:nvPr/>
        </p:nvGrpSpPr>
        <p:grpSpPr>
          <a:xfrm>
            <a:off x="5120516" y="1624516"/>
            <a:ext cx="1109522" cy="230512"/>
            <a:chOff x="5179236" y="2546912"/>
            <a:chExt cx="1109522" cy="2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1FF6D8-EA92-A247-B5C1-B42F1BBB4F11}"/>
                </a:ext>
              </a:extLst>
            </p:cNvPr>
            <p:cNvSpPr/>
            <p:nvPr/>
          </p:nvSpPr>
          <p:spPr>
            <a:xfrm>
              <a:off x="5179236" y="2546912"/>
              <a:ext cx="11095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data_ready_state</a:t>
              </a:r>
              <a:endParaRPr lang="ko-KR" altLang="en-US" sz="900" dirty="0"/>
            </a:p>
          </p:txBody>
        </p:sp>
        <p:sp>
          <p:nvSpPr>
            <p:cNvPr id="64" name="이등변 삼각형 337">
              <a:extLst>
                <a:ext uri="{FF2B5EF4-FFF2-40B4-BE49-F238E27FC236}">
                  <a16:creationId xmlns:a16="http://schemas.microsoft.com/office/drawing/2014/main" id="{0B3D50F3-AD5B-7B44-8932-A82935580AFD}"/>
                </a:ext>
              </a:extLst>
            </p:cNvPr>
            <p:cNvSpPr/>
            <p:nvPr/>
          </p:nvSpPr>
          <p:spPr>
            <a:xfrm rot="16200000">
              <a:off x="6210208" y="262152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9F5726DE-5781-FD45-AEDE-4664208ABBD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rot="5400000" flipH="1" flipV="1">
            <a:off x="6252384" y="587203"/>
            <a:ext cx="460207" cy="1614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CDEE8-C5A9-3A4D-B4B0-4DE7D219C5C1}"/>
              </a:ext>
            </a:extLst>
          </p:cNvPr>
          <p:cNvGrpSpPr/>
          <p:nvPr/>
        </p:nvGrpSpPr>
        <p:grpSpPr>
          <a:xfrm rot="5400000">
            <a:off x="6538254" y="5625895"/>
            <a:ext cx="710252" cy="255263"/>
            <a:chOff x="3601793" y="3387727"/>
            <a:chExt cx="710252" cy="255263"/>
          </a:xfrm>
        </p:grpSpPr>
        <p:sp>
          <p:nvSpPr>
            <p:cNvPr id="74" name="사다리꼴 344">
              <a:extLst>
                <a:ext uri="{FF2B5EF4-FFF2-40B4-BE49-F238E27FC236}">
                  <a16:creationId xmlns:a16="http://schemas.microsoft.com/office/drawing/2014/main" id="{18A22BF2-D27E-7145-9D76-42353C31D63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F0AC54-9346-9C41-BA2C-AF43BF941F9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2C06F44-066F-6646-A173-690B0CE8ED0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7" name="연결선: 꺾임 129">
            <a:extLst>
              <a:ext uri="{FF2B5EF4-FFF2-40B4-BE49-F238E27FC236}">
                <a16:creationId xmlns:a16="http://schemas.microsoft.com/office/drawing/2014/main" id="{D5EA25FB-384D-6F4C-A083-788CBB953697}"/>
              </a:ext>
            </a:extLst>
          </p:cNvPr>
          <p:cNvCxnSpPr>
            <a:cxnSpLocks/>
            <a:stCxn id="16" idx="2"/>
            <a:endCxn id="74" idx="2"/>
          </p:cNvCxnSpPr>
          <p:nvPr/>
        </p:nvCxnSpPr>
        <p:spPr>
          <a:xfrm rot="16200000" flipH="1">
            <a:off x="5443117" y="4430894"/>
            <a:ext cx="612415" cy="2032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29">
            <a:extLst>
              <a:ext uri="{FF2B5EF4-FFF2-40B4-BE49-F238E27FC236}">
                <a16:creationId xmlns:a16="http://schemas.microsoft.com/office/drawing/2014/main" id="{CFF52BFD-C57F-BD40-98CE-C2951368CD0F}"/>
              </a:ext>
            </a:extLst>
          </p:cNvPr>
          <p:cNvCxnSpPr>
            <a:cxnSpLocks/>
            <a:stCxn id="74" idx="0"/>
            <a:endCxn id="12" idx="3"/>
          </p:cNvCxnSpPr>
          <p:nvPr/>
        </p:nvCxnSpPr>
        <p:spPr>
          <a:xfrm flipV="1">
            <a:off x="7021012" y="2497133"/>
            <a:ext cx="1088739" cy="3256394"/>
          </a:xfrm>
          <a:prstGeom prst="bentConnector3">
            <a:avLst>
              <a:gd name="adj1" fmla="val 12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933A357C-0BE4-BF4E-8950-4539952C2669}"/>
              </a:ext>
            </a:extLst>
          </p:cNvPr>
          <p:cNvCxnSpPr>
            <a:cxnSpLocks/>
            <a:stCxn id="10" idx="1"/>
            <a:endCxn id="74" idx="1"/>
          </p:cNvCxnSpPr>
          <p:nvPr/>
        </p:nvCxnSpPr>
        <p:spPr>
          <a:xfrm rot="10800000" flipV="1">
            <a:off x="6893380" y="1830721"/>
            <a:ext cx="111566" cy="361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C2A29595-F1A8-D14D-97C0-35F13F487668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 flipV="1">
            <a:off x="4120606" y="2111231"/>
            <a:ext cx="3642174" cy="2417587"/>
          </a:xfrm>
          <a:prstGeom prst="bentConnector4">
            <a:avLst>
              <a:gd name="adj1" fmla="val -6276"/>
              <a:gd name="adj2" fmla="val -1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0DEE7-CD71-674A-BD00-4BB270FF3411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6AE76-D120-824A-BD6C-D972A6B4687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B534F-D2C8-DD49-B3B4-C571089E8F23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CBE0AF-2B52-F244-8DDF-5B087B8DF6D9}"/>
              </a:ext>
            </a:extLst>
          </p:cNvPr>
          <p:cNvGrpSpPr/>
          <p:nvPr/>
        </p:nvGrpSpPr>
        <p:grpSpPr>
          <a:xfrm>
            <a:off x="6204669" y="2053219"/>
            <a:ext cx="2120002" cy="2787959"/>
            <a:chOff x="2800341" y="421269"/>
            <a:chExt cx="2120002" cy="2787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6F2A88-FC8D-E749-8715-D0F9E10F4E6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6CFA9-8696-FD4D-88AA-10B037F04479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F43F22-0A2D-3B4C-9F63-CE14108D230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182177-153C-5E47-8D03-DEB3C700B5A4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2C3EC8-DEED-C941-9AFD-2DDEABBAB7BA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A930DC-ADD3-6C4A-B2C4-8FCEF55CF74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B083C-91DA-F044-B733-25E9EEC80774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9F165-240F-FB4D-BDCB-3F388A422AB3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802D55-F322-C340-B6F2-ECAE11EBA64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EC34-B8EB-DE4F-A2DF-E41308163CAA}"/>
              </a:ext>
            </a:extLst>
          </p:cNvPr>
          <p:cNvSpPr/>
          <p:nvPr/>
        </p:nvSpPr>
        <p:spPr>
          <a:xfrm>
            <a:off x="672784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18" name="연결선: 꺾임 129">
            <a:extLst>
              <a:ext uri="{FF2B5EF4-FFF2-40B4-BE49-F238E27FC236}">
                <a16:creationId xmlns:a16="http://schemas.microsoft.com/office/drawing/2014/main" id="{EB808133-724E-FD4A-AD87-87A82CC9588D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H="1">
            <a:off x="620466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29">
            <a:extLst>
              <a:ext uri="{FF2B5EF4-FFF2-40B4-BE49-F238E27FC236}">
                <a16:creationId xmlns:a16="http://schemas.microsoft.com/office/drawing/2014/main" id="{2D6F5D0B-26D4-3941-8A73-F7C30A5560AC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>
            <a:off x="620466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755B56-E133-0244-9248-55D754CACB52}"/>
              </a:ext>
            </a:extLst>
          </p:cNvPr>
          <p:cNvSpPr/>
          <p:nvPr/>
        </p:nvSpPr>
        <p:spPr>
          <a:xfrm>
            <a:off x="672784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2" name="연결선: 꺾임 129">
            <a:extLst>
              <a:ext uri="{FF2B5EF4-FFF2-40B4-BE49-F238E27FC236}">
                <a16:creationId xmlns:a16="http://schemas.microsoft.com/office/drawing/2014/main" id="{0D7966AB-7F37-4245-9300-D55442C2C194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4121351" y="3153813"/>
            <a:ext cx="577058" cy="358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A0C2B-CB60-A748-89AC-E3A9B8D70FED}"/>
              </a:ext>
            </a:extLst>
          </p:cNvPr>
          <p:cNvSpPr/>
          <p:nvPr/>
        </p:nvSpPr>
        <p:spPr>
          <a:xfrm>
            <a:off x="6074705" y="554008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6D1E7-B1C1-F649-9DC5-37C7ADE517F8}"/>
              </a:ext>
            </a:extLst>
          </p:cNvPr>
          <p:cNvSpPr/>
          <p:nvPr/>
        </p:nvSpPr>
        <p:spPr>
          <a:xfrm>
            <a:off x="5638922" y="6490465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2D5715-07C2-7A4A-8329-FBCB66095EFB}"/>
              </a:ext>
            </a:extLst>
          </p:cNvPr>
          <p:cNvSpPr/>
          <p:nvPr/>
        </p:nvSpPr>
        <p:spPr>
          <a:xfrm>
            <a:off x="4295272" y="6490465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EC3CD-BEF9-DA43-9C86-09D74F3EBB02}"/>
              </a:ext>
            </a:extLst>
          </p:cNvPr>
          <p:cNvSpPr/>
          <p:nvPr/>
        </p:nvSpPr>
        <p:spPr>
          <a:xfrm>
            <a:off x="6074705" y="585820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5561E-F353-744A-9128-BCC48F0DE42D}"/>
              </a:ext>
            </a:extLst>
          </p:cNvPr>
          <p:cNvSpPr/>
          <p:nvPr/>
        </p:nvSpPr>
        <p:spPr>
          <a:xfrm>
            <a:off x="2348482" y="523713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394202-29D6-954F-98E4-F2B1B1284256}"/>
              </a:ext>
            </a:extLst>
          </p:cNvPr>
          <p:cNvSpPr/>
          <p:nvPr/>
        </p:nvSpPr>
        <p:spPr>
          <a:xfrm>
            <a:off x="4554157" y="590891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EE85F-E1A2-6147-99C6-9B1903FE2078}"/>
              </a:ext>
            </a:extLst>
          </p:cNvPr>
          <p:cNvGrpSpPr/>
          <p:nvPr/>
        </p:nvGrpSpPr>
        <p:grpSpPr>
          <a:xfrm>
            <a:off x="3759868" y="5311767"/>
            <a:ext cx="319613" cy="228600"/>
            <a:chOff x="8219201" y="5454526"/>
            <a:chExt cx="319613" cy="2286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E6F726-177F-A240-8090-B5AE3ABC261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643E25-31A3-F848-920C-DC95D0FE021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5209AD-4551-6C44-874C-C438F573BFF5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76">
              <a:extLst>
                <a:ext uri="{FF2B5EF4-FFF2-40B4-BE49-F238E27FC236}">
                  <a16:creationId xmlns:a16="http://schemas.microsoft.com/office/drawing/2014/main" id="{5AFEA36E-F82B-F947-B597-6F009BB8D2D9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77">
            <a:extLst>
              <a:ext uri="{FF2B5EF4-FFF2-40B4-BE49-F238E27FC236}">
                <a16:creationId xmlns:a16="http://schemas.microsoft.com/office/drawing/2014/main" id="{F4A556B1-0F5B-7F48-869A-855BA73023CC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rot="16200000" flipV="1">
            <a:off x="4460744" y="6295956"/>
            <a:ext cx="385798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8">
            <a:extLst>
              <a:ext uri="{FF2B5EF4-FFF2-40B4-BE49-F238E27FC236}">
                <a16:creationId xmlns:a16="http://schemas.microsoft.com/office/drawing/2014/main" id="{A1012CC4-A07A-614A-A393-E199E3B096E8}"/>
              </a:ext>
            </a:extLst>
          </p:cNvPr>
          <p:cNvCxnSpPr>
            <a:cxnSpLocks/>
            <a:stCxn id="36" idx="1"/>
            <a:endCxn id="28" idx="6"/>
          </p:cNvCxnSpPr>
          <p:nvPr/>
        </p:nvCxnSpPr>
        <p:spPr>
          <a:xfrm rot="10800000" flipV="1">
            <a:off x="4749910" y="6004409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54A2E3-122E-0A4F-9C2B-65D15B1CBEDF}"/>
              </a:ext>
            </a:extLst>
          </p:cNvPr>
          <p:cNvSpPr/>
          <p:nvPr/>
        </p:nvSpPr>
        <p:spPr>
          <a:xfrm>
            <a:off x="4863508" y="5889154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7" name="연결선: 꺾임 380">
            <a:extLst>
              <a:ext uri="{FF2B5EF4-FFF2-40B4-BE49-F238E27FC236}">
                <a16:creationId xmlns:a16="http://schemas.microsoft.com/office/drawing/2014/main" id="{ED940F4B-097A-024A-BBA9-18D425DE84E2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V="1">
            <a:off x="4162861" y="5419743"/>
            <a:ext cx="405793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82">
            <a:extLst>
              <a:ext uri="{FF2B5EF4-FFF2-40B4-BE49-F238E27FC236}">
                <a16:creationId xmlns:a16="http://schemas.microsoft.com/office/drawing/2014/main" id="{80148AB8-BF56-0141-B958-3B05DB625AAE}"/>
              </a:ext>
            </a:extLst>
          </p:cNvPr>
          <p:cNvCxnSpPr>
            <a:cxnSpLocks/>
            <a:stCxn id="26" idx="1"/>
            <a:endCxn id="32" idx="2"/>
          </p:cNvCxnSpPr>
          <p:nvPr/>
        </p:nvCxnSpPr>
        <p:spPr>
          <a:xfrm rot="10800000">
            <a:off x="4079475" y="5350390"/>
            <a:ext cx="1995230" cy="6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3">
            <a:extLst>
              <a:ext uri="{FF2B5EF4-FFF2-40B4-BE49-F238E27FC236}">
                <a16:creationId xmlns:a16="http://schemas.microsoft.com/office/drawing/2014/main" id="{ABB160C2-D959-2741-91F6-3C66AE31D95E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4461558" y="5046014"/>
            <a:ext cx="1062368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E7BE2-D999-EB43-854C-BA9806E729D0}"/>
              </a:ext>
            </a:extLst>
          </p:cNvPr>
          <p:cNvGrpSpPr/>
          <p:nvPr/>
        </p:nvGrpSpPr>
        <p:grpSpPr>
          <a:xfrm rot="10800000">
            <a:off x="3308528" y="5236089"/>
            <a:ext cx="314302" cy="228600"/>
            <a:chOff x="2052619" y="2978803"/>
            <a:chExt cx="314302" cy="228600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01018A5B-D56A-5E4D-9B72-D12D52BE9F9E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72BB9B-CF8E-8944-A53F-8CF9FC509A01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CAB3B47-DDED-884C-BAC0-C64542A971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CEE6F0A-E8CA-394C-ADA8-C5171C775247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" name="연결선: 꺾임 395">
            <a:extLst>
              <a:ext uri="{FF2B5EF4-FFF2-40B4-BE49-F238E27FC236}">
                <a16:creationId xmlns:a16="http://schemas.microsoft.com/office/drawing/2014/main" id="{A1309503-6CD0-F84A-9C53-C9EEBFD8735E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rot="10800000">
            <a:off x="3599948" y="5424351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6">
            <a:extLst>
              <a:ext uri="{FF2B5EF4-FFF2-40B4-BE49-F238E27FC236}">
                <a16:creationId xmlns:a16="http://schemas.microsoft.com/office/drawing/2014/main" id="{87198BBD-F62D-7F46-BFDA-E45FB85E6B0A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 rot="10800000">
            <a:off x="3599947" y="5276380"/>
            <a:ext cx="2474758" cy="37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7">
            <a:extLst>
              <a:ext uri="{FF2B5EF4-FFF2-40B4-BE49-F238E27FC236}">
                <a16:creationId xmlns:a16="http://schemas.microsoft.com/office/drawing/2014/main" id="{52942335-007F-4A44-83D2-F5185D0BE9DB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881700" y="5350389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A6F19F-3449-F143-901C-E489BC89DB15}"/>
              </a:ext>
            </a:extLst>
          </p:cNvPr>
          <p:cNvSpPr/>
          <p:nvPr/>
        </p:nvSpPr>
        <p:spPr>
          <a:xfrm>
            <a:off x="6723484" y="104746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FC588-4B19-7E4A-9235-08D0F50FBD87}"/>
              </a:ext>
            </a:extLst>
          </p:cNvPr>
          <p:cNvSpPr/>
          <p:nvPr/>
        </p:nvSpPr>
        <p:spPr>
          <a:xfrm>
            <a:off x="6723483" y="711007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335BE6-3A6B-D64E-8BEB-1A93C23257F8}"/>
              </a:ext>
            </a:extLst>
          </p:cNvPr>
          <p:cNvGrpSpPr/>
          <p:nvPr/>
        </p:nvGrpSpPr>
        <p:grpSpPr>
          <a:xfrm>
            <a:off x="4266197" y="1194396"/>
            <a:ext cx="1348786" cy="230645"/>
            <a:chOff x="8976315" y="5565316"/>
            <a:chExt cx="1348786" cy="230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502502-6F61-5542-8A2C-B3F58A0D1A6A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55" name="이등변 삼각형 108">
              <a:extLst>
                <a:ext uri="{FF2B5EF4-FFF2-40B4-BE49-F238E27FC236}">
                  <a16:creationId xmlns:a16="http://schemas.microsoft.com/office/drawing/2014/main" id="{F78B220A-30C2-2442-ADC2-B6C199007E5C}"/>
                </a:ext>
              </a:extLst>
            </p:cNvPr>
            <p:cNvSpPr/>
            <p:nvPr/>
          </p:nvSpPr>
          <p:spPr>
            <a:xfrm>
              <a:off x="10184295" y="571532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295CF-E4D4-5141-9F77-4FD57B6F15E9}"/>
              </a:ext>
            </a:extLst>
          </p:cNvPr>
          <p:cNvGrpSpPr/>
          <p:nvPr/>
        </p:nvGrpSpPr>
        <p:grpSpPr>
          <a:xfrm>
            <a:off x="4118393" y="812318"/>
            <a:ext cx="1596825" cy="233839"/>
            <a:chOff x="6273585" y="252614"/>
            <a:chExt cx="1596825" cy="23383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6BE139-BE65-CE4B-9A18-B448BF61522A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58" name="이등변 삼각형 111">
              <a:extLst>
                <a:ext uri="{FF2B5EF4-FFF2-40B4-BE49-F238E27FC236}">
                  <a16:creationId xmlns:a16="http://schemas.microsoft.com/office/drawing/2014/main" id="{DE44512C-5425-8941-A906-8A463E639FC7}"/>
                </a:ext>
              </a:extLst>
            </p:cNvPr>
            <p:cNvSpPr/>
            <p:nvPr/>
          </p:nvSpPr>
          <p:spPr>
            <a:xfrm>
              <a:off x="7736180" y="40581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D4C9B-4C70-1744-B614-60CD3AFBCE84}"/>
              </a:ext>
            </a:extLst>
          </p:cNvPr>
          <p:cNvGrpSpPr/>
          <p:nvPr/>
        </p:nvGrpSpPr>
        <p:grpSpPr>
          <a:xfrm rot="10800000">
            <a:off x="2962507" y="2671206"/>
            <a:ext cx="319613" cy="228600"/>
            <a:chOff x="8219201" y="5454526"/>
            <a:chExt cx="31961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1C5CDEB-A079-FE4D-B732-21959C6472C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F22A0BC-DA05-4042-AFEB-4CA0E004B342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84AE17-5779-F647-B661-A45466CF6237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지연 376">
              <a:extLst>
                <a:ext uri="{FF2B5EF4-FFF2-40B4-BE49-F238E27FC236}">
                  <a16:creationId xmlns:a16="http://schemas.microsoft.com/office/drawing/2014/main" id="{D9313486-66B2-AD41-9E92-09C3D1EAF7BC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꺾임 129">
            <a:extLst>
              <a:ext uri="{FF2B5EF4-FFF2-40B4-BE49-F238E27FC236}">
                <a16:creationId xmlns:a16="http://schemas.microsoft.com/office/drawing/2014/main" id="{DE54A44B-923C-604F-8573-E524F9462B61}"/>
              </a:ext>
            </a:extLst>
          </p:cNvPr>
          <p:cNvCxnSpPr>
            <a:cxnSpLocks/>
            <a:stCxn id="6" idx="3"/>
            <a:endCxn id="61" idx="2"/>
          </p:cNvCxnSpPr>
          <p:nvPr/>
        </p:nvCxnSpPr>
        <p:spPr>
          <a:xfrm>
            <a:off x="2675857" y="1746752"/>
            <a:ext cx="286650" cy="9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29">
            <a:extLst>
              <a:ext uri="{FF2B5EF4-FFF2-40B4-BE49-F238E27FC236}">
                <a16:creationId xmlns:a16="http://schemas.microsoft.com/office/drawing/2014/main" id="{148ED601-C6EF-D84E-93DB-702C5E58105C}"/>
              </a:ext>
            </a:extLst>
          </p:cNvPr>
          <p:cNvCxnSpPr>
            <a:cxnSpLocks/>
            <a:stCxn id="14" idx="1"/>
            <a:endCxn id="62" idx="2"/>
          </p:cNvCxnSpPr>
          <p:nvPr/>
        </p:nvCxnSpPr>
        <p:spPr>
          <a:xfrm rot="10800000">
            <a:off x="2962513" y="2861184"/>
            <a:ext cx="3242156" cy="954210"/>
          </a:xfrm>
          <a:prstGeom prst="bentConnector3">
            <a:avLst>
              <a:gd name="adj1" fmla="val 10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29">
            <a:extLst>
              <a:ext uri="{FF2B5EF4-FFF2-40B4-BE49-F238E27FC236}">
                <a16:creationId xmlns:a16="http://schemas.microsoft.com/office/drawing/2014/main" id="{446105E8-E911-2E4A-A46B-F39BA9B1C1AA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flipV="1">
            <a:off x="3282120" y="1309652"/>
            <a:ext cx="984077" cy="14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29">
            <a:extLst>
              <a:ext uri="{FF2B5EF4-FFF2-40B4-BE49-F238E27FC236}">
                <a16:creationId xmlns:a16="http://schemas.microsoft.com/office/drawing/2014/main" id="{C5F5D9FE-6CBF-D748-9CA1-45AFCABAE4D6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614983" y="1162725"/>
            <a:ext cx="1108501" cy="14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29">
            <a:extLst>
              <a:ext uri="{FF2B5EF4-FFF2-40B4-BE49-F238E27FC236}">
                <a16:creationId xmlns:a16="http://schemas.microsoft.com/office/drawing/2014/main" id="{4024E05B-E401-CB48-A6CA-0D73A5437053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flipV="1">
            <a:off x="5715218" y="826263"/>
            <a:ext cx="1008265" cy="101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24A62F46-7615-3241-8DA3-EBCE94480B4C}"/>
              </a:ext>
            </a:extLst>
          </p:cNvPr>
          <p:cNvCxnSpPr>
            <a:cxnSpLocks/>
            <a:stCxn id="5" idx="3"/>
            <a:endCxn id="86" idx="4"/>
          </p:cNvCxnSpPr>
          <p:nvPr/>
        </p:nvCxnSpPr>
        <p:spPr>
          <a:xfrm flipV="1">
            <a:off x="2995739" y="700097"/>
            <a:ext cx="477141" cy="132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BFB294-E1B2-0A4E-93CF-87EDF37C4587}"/>
              </a:ext>
            </a:extLst>
          </p:cNvPr>
          <p:cNvGrpSpPr/>
          <p:nvPr/>
        </p:nvGrpSpPr>
        <p:grpSpPr>
          <a:xfrm rot="5400000">
            <a:off x="3244819" y="798309"/>
            <a:ext cx="710252" cy="255263"/>
            <a:chOff x="3601793" y="3387727"/>
            <a:chExt cx="710252" cy="255263"/>
          </a:xfrm>
        </p:grpSpPr>
        <p:sp>
          <p:nvSpPr>
            <p:cNvPr id="84" name="사다리꼴 344">
              <a:extLst>
                <a:ext uri="{FF2B5EF4-FFF2-40B4-BE49-F238E27FC236}">
                  <a16:creationId xmlns:a16="http://schemas.microsoft.com/office/drawing/2014/main" id="{05C8DCF6-5BF1-2543-A6C8-E13DF8D7D57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FB5655-D1AD-B74D-B0F8-A04A5386E5A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3D6BCC-8161-5344-85F3-3B509FB5C57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9" name="연결선: 꺾임 129">
            <a:extLst>
              <a:ext uri="{FF2B5EF4-FFF2-40B4-BE49-F238E27FC236}">
                <a16:creationId xmlns:a16="http://schemas.microsoft.com/office/drawing/2014/main" id="{487F161A-F520-574B-9E8B-3151ECFC4A07}"/>
              </a:ext>
            </a:extLst>
          </p:cNvPr>
          <p:cNvCxnSpPr>
            <a:cxnSpLocks/>
            <a:stCxn id="57" idx="0"/>
            <a:endCxn id="85" idx="4"/>
          </p:cNvCxnSpPr>
          <p:nvPr/>
        </p:nvCxnSpPr>
        <p:spPr>
          <a:xfrm rot="16200000" flipH="1" flipV="1">
            <a:off x="4024466" y="260732"/>
            <a:ext cx="340754" cy="1443926"/>
          </a:xfrm>
          <a:prstGeom prst="bentConnector4">
            <a:avLst>
              <a:gd name="adj1" fmla="val -102355"/>
              <a:gd name="adj2" fmla="val 124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129">
            <a:extLst>
              <a:ext uri="{FF2B5EF4-FFF2-40B4-BE49-F238E27FC236}">
                <a16:creationId xmlns:a16="http://schemas.microsoft.com/office/drawing/2014/main" id="{99DDAB89-DE0C-CA4C-A254-5FE9E9CC45E0}"/>
              </a:ext>
            </a:extLst>
          </p:cNvPr>
          <p:cNvCxnSpPr>
            <a:cxnSpLocks/>
            <a:stCxn id="84" idx="0"/>
            <a:endCxn id="57" idx="1"/>
          </p:cNvCxnSpPr>
          <p:nvPr/>
        </p:nvCxnSpPr>
        <p:spPr>
          <a:xfrm>
            <a:off x="3727577" y="925941"/>
            <a:ext cx="390816" cy="1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EA138B-392C-B245-A5BD-67BBC246BE17}"/>
              </a:ext>
            </a:extLst>
          </p:cNvPr>
          <p:cNvGrpSpPr/>
          <p:nvPr/>
        </p:nvGrpSpPr>
        <p:grpSpPr>
          <a:xfrm rot="10800000">
            <a:off x="5100589" y="2807039"/>
            <a:ext cx="373588" cy="228600"/>
            <a:chOff x="8219201" y="5454526"/>
            <a:chExt cx="373588" cy="2286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6AA4710-CCCE-0B4F-B162-973C9C5C254C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3E9DB5D-7153-9F42-94B4-4EF0D5946BF9}"/>
                </a:ext>
              </a:extLst>
            </p:cNvPr>
            <p:cNvSpPr/>
            <p:nvPr/>
          </p:nvSpPr>
          <p:spPr>
            <a:xfrm rot="10800000">
              <a:off x="8541379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4222462-B97F-FB4C-B5AC-98FFB8A869EF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376">
              <a:extLst>
                <a:ext uri="{FF2B5EF4-FFF2-40B4-BE49-F238E27FC236}">
                  <a16:creationId xmlns:a16="http://schemas.microsoft.com/office/drawing/2014/main" id="{E206340B-5FB8-0446-A89D-74485B8288C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18BEB1F8-7E92-E94A-8E78-83B11FB9F345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2675857" y="1746752"/>
            <a:ext cx="2478713" cy="125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29">
            <a:extLst>
              <a:ext uri="{FF2B5EF4-FFF2-40B4-BE49-F238E27FC236}">
                <a16:creationId xmlns:a16="http://schemas.microsoft.com/office/drawing/2014/main" id="{295F5FCB-F0B6-E740-87BE-241BB12C985B}"/>
              </a:ext>
            </a:extLst>
          </p:cNvPr>
          <p:cNvCxnSpPr>
            <a:cxnSpLocks/>
            <a:stCxn id="14" idx="1"/>
            <a:endCxn id="100" idx="2"/>
          </p:cNvCxnSpPr>
          <p:nvPr/>
        </p:nvCxnSpPr>
        <p:spPr>
          <a:xfrm rot="10800000">
            <a:off x="5100589" y="2844284"/>
            <a:ext cx="1104080" cy="971110"/>
          </a:xfrm>
          <a:prstGeom prst="bentConnector3">
            <a:avLst>
              <a:gd name="adj1" fmla="val 12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29">
            <a:extLst>
              <a:ext uri="{FF2B5EF4-FFF2-40B4-BE49-F238E27FC236}">
                <a16:creationId xmlns:a16="http://schemas.microsoft.com/office/drawing/2014/main" id="{CBA5A8AF-CC39-DB45-9C34-ECF2414542E6}"/>
              </a:ext>
            </a:extLst>
          </p:cNvPr>
          <p:cNvCxnSpPr>
            <a:cxnSpLocks/>
            <a:stCxn id="102" idx="3"/>
            <a:endCxn id="12" idx="1"/>
          </p:cNvCxnSpPr>
          <p:nvPr/>
        </p:nvCxnSpPr>
        <p:spPr>
          <a:xfrm>
            <a:off x="5474177" y="2921339"/>
            <a:ext cx="730492" cy="32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29">
            <a:extLst>
              <a:ext uri="{FF2B5EF4-FFF2-40B4-BE49-F238E27FC236}">
                <a16:creationId xmlns:a16="http://schemas.microsoft.com/office/drawing/2014/main" id="{DA90959E-8AD1-7D4E-A0D5-31FD0130EEC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015233" y="2958144"/>
            <a:ext cx="1189436" cy="3647577"/>
          </a:xfrm>
          <a:prstGeom prst="bentConnector3">
            <a:avLst>
              <a:gd name="adj1" fmla="val 4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DB27AC-5764-8546-B880-CDB0AC2E5AAE}"/>
              </a:ext>
            </a:extLst>
          </p:cNvPr>
          <p:cNvGrpSpPr/>
          <p:nvPr/>
        </p:nvGrpSpPr>
        <p:grpSpPr>
          <a:xfrm rot="16200000">
            <a:off x="5183124" y="2251939"/>
            <a:ext cx="710252" cy="255263"/>
            <a:chOff x="3601793" y="3387727"/>
            <a:chExt cx="710252" cy="255263"/>
          </a:xfrm>
        </p:grpSpPr>
        <p:sp>
          <p:nvSpPr>
            <p:cNvPr id="118" name="사다리꼴 344">
              <a:extLst>
                <a:ext uri="{FF2B5EF4-FFF2-40B4-BE49-F238E27FC236}">
                  <a16:creationId xmlns:a16="http://schemas.microsoft.com/office/drawing/2014/main" id="{BEB7E259-5BBC-054B-A42F-7B36075F447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811B743-E39C-A548-B679-104E70983B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C817AC6-313B-F54C-95BB-65A954A6CC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C0C3E92-0A49-A14C-97A1-59ADAE44A600}"/>
              </a:ext>
            </a:extLst>
          </p:cNvPr>
          <p:cNvSpPr/>
          <p:nvPr/>
        </p:nvSpPr>
        <p:spPr>
          <a:xfrm>
            <a:off x="6070979" y="4929056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A76F4294-C062-0C4E-B8E3-CA3B0BBD420D}"/>
              </a:ext>
            </a:extLst>
          </p:cNvPr>
          <p:cNvCxnSpPr>
            <a:cxnSpLocks/>
            <a:stCxn id="9" idx="1"/>
            <a:endCxn id="118" idx="2"/>
          </p:cNvCxnSpPr>
          <p:nvPr/>
        </p:nvCxnSpPr>
        <p:spPr>
          <a:xfrm rot="10800000">
            <a:off x="5665883" y="2379572"/>
            <a:ext cx="538787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9">
            <a:extLst>
              <a:ext uri="{FF2B5EF4-FFF2-40B4-BE49-F238E27FC236}">
                <a16:creationId xmlns:a16="http://schemas.microsoft.com/office/drawing/2014/main" id="{F6E552E8-2812-164B-B3A0-6722CA82EB38}"/>
              </a:ext>
            </a:extLst>
          </p:cNvPr>
          <p:cNvCxnSpPr>
            <a:cxnSpLocks/>
            <a:stCxn id="25" idx="3"/>
            <a:endCxn id="118" idx="1"/>
          </p:cNvCxnSpPr>
          <p:nvPr/>
        </p:nvCxnSpPr>
        <p:spPr>
          <a:xfrm flipV="1">
            <a:off x="5015233" y="2683739"/>
            <a:ext cx="523018" cy="392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D5C1BF4-DE1B-ED4A-A3D9-AA6776D0F4C9}"/>
              </a:ext>
            </a:extLst>
          </p:cNvPr>
          <p:cNvCxnSpPr>
            <a:cxnSpLocks/>
            <a:stCxn id="118" idx="0"/>
            <a:endCxn id="121" idx="1"/>
          </p:cNvCxnSpPr>
          <p:nvPr/>
        </p:nvCxnSpPr>
        <p:spPr>
          <a:xfrm rot="10800000" flipH="1" flipV="1">
            <a:off x="5410619" y="2379570"/>
            <a:ext cx="660360" cy="2664741"/>
          </a:xfrm>
          <a:prstGeom prst="bentConnector3">
            <a:avLst>
              <a:gd name="adj1" fmla="val -115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29">
            <a:extLst>
              <a:ext uri="{FF2B5EF4-FFF2-40B4-BE49-F238E27FC236}">
                <a16:creationId xmlns:a16="http://schemas.microsoft.com/office/drawing/2014/main" id="{4BE2C7F7-EC7C-974B-9BF7-4A3D337048C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995739" y="832526"/>
            <a:ext cx="3208930" cy="3268618"/>
          </a:xfrm>
          <a:prstGeom prst="bentConnector3">
            <a:avLst>
              <a:gd name="adj1" fmla="val 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1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[15:0]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3346686"/>
            <a:chOff x="7009338" y="653892"/>
            <a:chExt cx="1817163" cy="334668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[31:0]din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EF320A-CD72-234E-8D70-D9C18DFF143C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[63:0]counter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04B1A6-A1B5-A847-9690-539A2C6C4B0E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1C5A6E5-4038-6744-8E91-D740E0751585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B9E30E-6C74-3948-88F8-76AA65B49A87}"/>
              </a:ext>
            </a:extLst>
          </p:cNvPr>
          <p:cNvSpPr/>
          <p:nvPr/>
        </p:nvSpPr>
        <p:spPr>
          <a:xfrm>
            <a:off x="9042400" y="529476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rti_in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7D1BC-C84B-0F4A-A10E-F4AD0DDAA3AC}"/>
              </a:ext>
            </a:extLst>
          </p:cNvPr>
          <p:cNvSpPr/>
          <p:nvPr/>
        </p:nvSpPr>
        <p:spPr>
          <a:xfrm>
            <a:off x="10353675" y="52947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230D28-6B26-6944-809E-AD3B6F0F993A}"/>
              </a:ext>
            </a:extLst>
          </p:cNvPr>
          <p:cNvSpPr/>
          <p:nvPr/>
        </p:nvSpPr>
        <p:spPr>
          <a:xfrm>
            <a:off x="9042400" y="554973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B133B-7043-2443-9E2D-F2A84B2F7D86}"/>
              </a:ext>
            </a:extLst>
          </p:cNvPr>
          <p:cNvSpPr/>
          <p:nvPr/>
        </p:nvSpPr>
        <p:spPr>
          <a:xfrm>
            <a:off x="10353675" y="5566074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2DA201-A111-4941-842D-79C7D14967C0}"/>
              </a:ext>
            </a:extLst>
          </p:cNvPr>
          <p:cNvSpPr/>
          <p:nvPr/>
        </p:nvSpPr>
        <p:spPr>
          <a:xfrm>
            <a:off x="10353675" y="581055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D50E3D-5C92-9F42-ACE0-1CE14F875739}"/>
              </a:ext>
            </a:extLst>
          </p:cNvPr>
          <p:cNvSpPr/>
          <p:nvPr/>
        </p:nvSpPr>
        <p:spPr>
          <a:xfrm>
            <a:off x="10353675" y="605161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D9960D-8823-C94F-95E3-71068DCD0F80}"/>
              </a:ext>
            </a:extLst>
          </p:cNvPr>
          <p:cNvSpPr/>
          <p:nvPr/>
        </p:nvSpPr>
        <p:spPr>
          <a:xfrm>
            <a:off x="10353675" y="6299048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6.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/>
              <a:t>cf </a:t>
            </a:r>
            <a:r>
              <a:rPr lang="en-US" altLang="ko-KR" dirty="0"/>
              <a:t>kc705 -&gt; 400000 flip flops -&gt; non-IP FIFO is possible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6913</Words>
  <Application>Microsoft Macintosh PowerPoint</Application>
  <PresentationFormat>와이드스크린</PresentationFormat>
  <Paragraphs>1608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option1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2182</cp:revision>
  <dcterms:created xsi:type="dcterms:W3CDTF">2020-08-06T02:39:25Z</dcterms:created>
  <dcterms:modified xsi:type="dcterms:W3CDTF">2020-08-19T12:41:13Z</dcterms:modified>
</cp:coreProperties>
</file>