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AC02-2296-4D21-85C0-7C55FA40B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3C4916C1-4D23-493F-9981-2427740642DB}"/>
              </a:ext>
            </a:extLst>
          </p:cNvPr>
          <p:cNvSpPr/>
          <p:nvPr/>
        </p:nvSpPr>
        <p:spPr>
          <a:xfrm flipH="1">
            <a:off x="2962268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</a:t>
            </a:r>
          </a:p>
          <a:p>
            <a:r>
              <a:rPr lang="en-US" altLang="ko-KR" sz="900" dirty="0"/>
              <a:t>DDS_WIDTH = 64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patterns_masks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patterns_data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BTNOEdgeDetect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BTNODelay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4334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8159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8159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8159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8159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8159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8159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4317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4317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4317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4317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4317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4317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8159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4317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8986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8986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8986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8986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8986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8986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8986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8986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8986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8986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8986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8986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8986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8986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77589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77589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500380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500380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500380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500380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500380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500380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647066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647066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647066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647066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647065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647066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500152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500152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500152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647066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647066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647066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646838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646838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646838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C5D18CB-650F-458F-878D-57D772099B73}"/>
              </a:ext>
            </a:extLst>
          </p:cNvPr>
          <p:cNvCxnSpPr>
            <a:cxnSpLocks/>
          </p:cNvCxnSpPr>
          <p:nvPr/>
        </p:nvCxnSpPr>
        <p:spPr>
          <a:xfrm>
            <a:off x="1612137" y="337506"/>
            <a:ext cx="1527347" cy="12700"/>
          </a:xfrm>
          <a:prstGeom prst="bentConnector3">
            <a:avLst>
              <a:gd name="adj1" fmla="val 8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39DEBAF-47C5-40D7-A4D4-1F004AEC279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961390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9591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C7D1284-FF26-49AC-9C94-0E34D4589DFE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074426"/>
            <a:ext cx="1527347" cy="22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871874"/>
            <a:ext cx="14157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[64+5:64+1]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12738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6CF9B53-FF54-48E9-B56C-02A6E5D4B7B3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076646"/>
            <a:ext cx="1527347" cy="312413"/>
          </a:xfrm>
          <a:prstGeom prst="bentConnector3">
            <a:avLst>
              <a:gd name="adj1" fmla="val 63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1156822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[64:1]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1736410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1851666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173641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175222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FD478D-8D77-4577-A6CD-BC107708940D}"/>
              </a:ext>
            </a:extLst>
          </p:cNvPr>
          <p:cNvGrpSpPr/>
          <p:nvPr/>
        </p:nvGrpSpPr>
        <p:grpSpPr>
          <a:xfrm>
            <a:off x="6881167" y="745608"/>
            <a:ext cx="153357" cy="483363"/>
            <a:chOff x="2684600" y="1609984"/>
            <a:chExt cx="153357" cy="4833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1A77560-1040-4797-8C5B-BF084774F24E}"/>
                </a:ext>
              </a:extLst>
            </p:cNvPr>
            <p:cNvSpPr/>
            <p:nvPr/>
          </p:nvSpPr>
          <p:spPr>
            <a:xfrm>
              <a:off x="2688152" y="1693557"/>
              <a:ext cx="76679" cy="7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6B01205-001B-47CA-A0F7-0CC589C01097}"/>
                </a:ext>
              </a:extLst>
            </p:cNvPr>
            <p:cNvSpPr/>
            <p:nvPr/>
          </p:nvSpPr>
          <p:spPr>
            <a:xfrm>
              <a:off x="2684600" y="1928582"/>
              <a:ext cx="76679" cy="7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98D64B93-DD05-468F-92AB-5E8ABEF43AE8}"/>
                </a:ext>
              </a:extLst>
            </p:cNvPr>
            <p:cNvSpPr/>
            <p:nvPr/>
          </p:nvSpPr>
          <p:spPr>
            <a:xfrm rot="5400000">
              <a:off x="2519597" y="1774988"/>
              <a:ext cx="483363" cy="153356"/>
            </a:xfrm>
            <a:prstGeom prst="trapezoid">
              <a:avLst>
                <a:gd name="adj" fmla="val 49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1435449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1850101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1736410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1850101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3169727" y="260764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3582797" y="2287282"/>
            <a:ext cx="64072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321725"/>
            <a:ext cx="11448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999</Words>
  <Application>Microsoft Office PowerPoint</Application>
  <PresentationFormat>와이드스크린</PresentationFormat>
  <Paragraphs>251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main.sv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143</cp:revision>
  <dcterms:created xsi:type="dcterms:W3CDTF">2020-08-06T02:39:25Z</dcterms:created>
  <dcterms:modified xsi:type="dcterms:W3CDTF">2020-08-06T05:11:44Z</dcterms:modified>
</cp:coreProperties>
</file>