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9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11/10/2023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/>
              <a:t>AD9910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AD9910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dirty="0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4F3F5-3E72-5F0B-BE49-EE47FBB9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write functionality(3)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CB036-619F-C9F1-995F-87B140E6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/>
              <a:t>    ###########################################################################</a:t>
            </a:r>
          </a:p>
          <a:p>
            <a:pPr marL="0" indent="0">
              <a:buNone/>
            </a:pPr>
            <a:r>
              <a:rPr lang="en-US" altLang="ko-KR" sz="1300"/>
              <a:t>    #set ram_en = 1</a:t>
            </a:r>
          </a:p>
          <a:p>
            <a:pPr marL="0" indent="0">
              <a:buNone/>
            </a:pPr>
            <a:r>
              <a:rPr lang="en-US" altLang="ko-KR" sz="1300"/>
              <a:t>    ###########################################################################</a:t>
            </a:r>
          </a:p>
          <a:p>
            <a:pPr marL="0" indent="0">
              <a:buNone/>
            </a:pPr>
            <a:r>
              <a:rPr lang="en-US" altLang="ko-KR" sz="1300"/>
              <a:t>    dds.set_CFR1(ch1=1,ch2=0, ram_en = 1, ram_playback = 0, manual_OSK = 0, </a:t>
            </a:r>
          </a:p>
          <a:p>
            <a:pPr marL="0" indent="0">
              <a:buNone/>
            </a:pPr>
            <a:r>
              <a:rPr lang="en-US" altLang="ko-KR" sz="1300"/>
              <a:t>                 inverse_sinc_filter = 0, internal_porfile = 0, sine = 1,</a:t>
            </a:r>
          </a:p>
          <a:p>
            <a:pPr marL="0" indent="0">
              <a:buNone/>
            </a:pPr>
            <a:r>
              <a:rPr lang="en-US" altLang="ko-KR" sz="1300"/>
              <a:t>                 load_LRR = 0, autoclear_DRG = 0, autoclear_phase = 0, </a:t>
            </a:r>
          </a:p>
          <a:p>
            <a:pPr marL="0" indent="0">
              <a:buNone/>
            </a:pPr>
            <a:r>
              <a:rPr lang="en-US" altLang="ko-KR" sz="1300"/>
              <a:t>                 clear_DRG = 0, clear_phase = 0, load_ARR = 0, OSK_en = 0,</a:t>
            </a:r>
          </a:p>
          <a:p>
            <a:pPr marL="0" indent="0">
              <a:buNone/>
            </a:pPr>
            <a:r>
              <a:rPr lang="en-US" altLang="ko-KR" sz="1300"/>
              <a:t>                 auto_OSK = 0, digital_power_down = 0, DAC_power_down = 0, </a:t>
            </a:r>
          </a:p>
          <a:p>
            <a:pPr marL="0" indent="0">
              <a:buNone/>
            </a:pPr>
            <a:r>
              <a:rPr lang="en-US" altLang="ko-KR" sz="1300"/>
              <a:t>                 REFCLK_powerdown = 0, aux_DAC_powerdown = 0, </a:t>
            </a:r>
          </a:p>
          <a:p>
            <a:pPr marL="0" indent="0">
              <a:buNone/>
            </a:pPr>
            <a:r>
              <a:rPr lang="en-US" altLang="ko-KR" sz="1300"/>
              <a:t>                 external_power_down_ctrl = 0, SDIO_in_only = 0, </a:t>
            </a:r>
          </a:p>
          <a:p>
            <a:pPr marL="0" indent="0">
              <a:buNone/>
            </a:pPr>
            <a:r>
              <a:rPr lang="en-US" altLang="ko-KR" sz="1300"/>
              <a:t>                 LSB_first = 0)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0E2C4-6C31-308E-6E91-EEDE0277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374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1C31-A7AC-96FB-8BF4-79E16C44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TTL Module?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7B1A1-1649-5D7F-ABA6-1E10297A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-TTL module should be added to current ArtyS7 Verilog Code</a:t>
            </a:r>
          </a:p>
          <a:p>
            <a:pPr marL="0" indent="0">
              <a:buNone/>
            </a:pPr>
            <a:r>
              <a:rPr lang="en-US" altLang="ko-KR"/>
              <a:t>(takes ~1-2week?)</a:t>
            </a:r>
          </a:p>
          <a:p>
            <a:pPr marL="0" indent="0">
              <a:buNone/>
            </a:pPr>
            <a:r>
              <a:rPr lang="en-US" altLang="ko-KR"/>
              <a:t>-No CPU moduel in current AD9910 Verilog Code</a:t>
            </a:r>
          </a:p>
          <a:p>
            <a:pPr marL="0" indent="0">
              <a:buNone/>
            </a:pPr>
            <a:r>
              <a:rPr lang="en-US" altLang="ko-KR"/>
              <a:t>(Only AD9910 Control)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Other Option : RFSoC? </a:t>
            </a:r>
          </a:p>
          <a:p>
            <a:pPr marL="0" indent="0">
              <a:buNone/>
            </a:pPr>
            <a:r>
              <a:rPr lang="en-US" altLang="ko-KR"/>
              <a:t>-&gt; TTL(1,8ns resolution), DDS(2GHz, x8) is possible</a:t>
            </a:r>
          </a:p>
          <a:p>
            <a:pPr marL="0" indent="0">
              <a:buNone/>
            </a:pPr>
            <a:r>
              <a:rPr lang="en-US" altLang="ko-KR"/>
              <a:t>-&gt; CPU can be utilized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EE617-E755-1C4D-8883-64E1E78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86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9C06B-1888-4857-A006-BC95EAF0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DDS chip comparison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42B5D-9248-46D7-9BFB-16B463C6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2020. 8. 28.</a:t>
            </a:r>
            <a:endParaRPr kumimoji="1" lang="ko-Kore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7697AA-5D23-4C78-9A8F-1410A5965DD9}"/>
              </a:ext>
            </a:extLst>
          </p:cNvPr>
          <p:cNvGraphicFramePr>
            <a:graphicFrameLocks noGrp="1"/>
          </p:cNvGraphicFramePr>
          <p:nvPr/>
        </p:nvGraphicFramePr>
        <p:xfrm>
          <a:off x="349769" y="1207129"/>
          <a:ext cx="11492462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962">
                  <a:extLst>
                    <a:ext uri="{9D8B030D-6E8A-4147-A177-3AD203B41FA5}">
                      <a16:colId xmlns:a16="http://schemas.microsoft.com/office/drawing/2014/main" val="226906005"/>
                    </a:ext>
                  </a:extLst>
                </a:gridCol>
                <a:gridCol w="3091500">
                  <a:extLst>
                    <a:ext uri="{9D8B030D-6E8A-4147-A177-3AD203B41FA5}">
                      <a16:colId xmlns:a16="http://schemas.microsoft.com/office/drawing/2014/main" val="3771959562"/>
                    </a:ext>
                  </a:extLst>
                </a:gridCol>
                <a:gridCol w="3091500">
                  <a:extLst>
                    <a:ext uri="{9D8B030D-6E8A-4147-A177-3AD203B41FA5}">
                      <a16:colId xmlns:a16="http://schemas.microsoft.com/office/drawing/2014/main" val="2205233832"/>
                    </a:ext>
                  </a:extLst>
                </a:gridCol>
                <a:gridCol w="3091500">
                  <a:extLst>
                    <a:ext uri="{9D8B030D-6E8A-4147-A177-3AD203B41FA5}">
                      <a16:colId xmlns:a16="http://schemas.microsoft.com/office/drawing/2014/main" val="40470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DDS Chip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AD9914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AD9912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AD9910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Frequency(bit)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32 – 64 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48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32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366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Phase(bit)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16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16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09593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Amplitude(bit)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653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DAC(bit)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12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14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062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Max Out Freq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1.4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400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400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Max Sys Freq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3.5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1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GHz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085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SYNC_IN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007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IO_UPDATE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Only pin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Pin and register write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Only pin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7178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Multiple Profile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7465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Parallel mode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X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O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636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Register data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Parallel</a:t>
                      </a:r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(10ns)</a:t>
                      </a:r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 &amp; Serial(SPI)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Serial(SPI)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ore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Serial(SPI) 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765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SPI speed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80MHz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70MHz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50MHz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9482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Price(Won)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250,000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80,000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+mn-ea"/>
                          <a:cs typeface="Verdana" panose="020B0604030504040204" pitchFamily="34" charset="0"/>
                        </a:rPr>
                        <a:t>80,000</a:t>
                      </a:r>
                      <a:endParaRPr kumimoji="1" lang="ko-Kore-KR" altLang="en-US" sz="16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79605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B227D08-B10D-4BCF-9A2C-6927F8C8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277" y="6023644"/>
            <a:ext cx="5822234" cy="677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en-US" sz="1800" b="1" dirty="0"/>
              <a:t>No Amplitude control</a:t>
            </a:r>
          </a:p>
          <a:p>
            <a:pPr marL="0" indent="0">
              <a:buNone/>
            </a:pPr>
            <a:r>
              <a:rPr kumimoji="1" lang="en-US" altLang="en-US" sz="1800" b="1" dirty="0"/>
              <a:t>No internal synchronize functionality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031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8FC6-2380-417E-9892-E613355A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AD9910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1C0EF-7E04-4FF7-BC8C-FE4BB556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2020. 8. 28.</a:t>
            </a:r>
            <a:endParaRPr kumimoji="1" lang="ko-Kore-KR" altLang="en-US" dirty="0"/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2E24A12-1FBB-42B0-A55F-986DD332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395794"/>
            <a:ext cx="6064784" cy="398314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156F42-3D55-422D-90FE-3D8D5E81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422" y="1226525"/>
            <a:ext cx="5822234" cy="4950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en-US" sz="1800" b="1" dirty="0"/>
              <a:t>4 mode available</a:t>
            </a:r>
          </a:p>
          <a:p>
            <a:pPr marL="0" indent="0">
              <a:buNone/>
            </a:pPr>
            <a:r>
              <a:rPr kumimoji="1" lang="en-US" altLang="en-US" sz="1800" dirty="0"/>
              <a:t>  Single ton mode (8 profile)</a:t>
            </a:r>
          </a:p>
          <a:p>
            <a:pPr marL="0" indent="0">
              <a:buNone/>
            </a:pPr>
            <a:r>
              <a:rPr kumimoji="1" lang="en-US" altLang="en-US" sz="1800" dirty="0"/>
              <a:t>  Ram mode (32 * 1024 RAM)</a:t>
            </a:r>
          </a:p>
          <a:p>
            <a:pPr marL="0" indent="0">
              <a:buNone/>
            </a:pPr>
            <a:r>
              <a:rPr kumimoji="1" lang="en-US" altLang="en-US" sz="1800" dirty="0"/>
              <a:t>  Parallel mode (real time parameter supply)</a:t>
            </a:r>
          </a:p>
          <a:p>
            <a:pPr marL="0" indent="0">
              <a:buNone/>
            </a:pPr>
            <a:r>
              <a:rPr kumimoji="1" lang="en-US" altLang="en-US" sz="1800" dirty="0"/>
              <a:t>  DRG mode</a:t>
            </a:r>
            <a:endParaRPr kumimoji="1" lang="ko-Kore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988BD-EC22-49CE-B857-7FF523C4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50" y="3135385"/>
            <a:ext cx="5354972" cy="29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33B8-D51F-4718-AA65-2E65DBBE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-Override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-Auto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420977-BEAF-3279-12EF-55187185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31" y="354047"/>
            <a:ext cx="4859322" cy="2532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251F17-745F-6506-B4C5-51063EF2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31" y="3086768"/>
            <a:ext cx="3581210" cy="34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2A7-0C20-7AAF-0582-4CB7F268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mode is possible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B0EDA-BC78-B825-848A-D494F920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Profile Pin issue</a:t>
            </a:r>
          </a:p>
          <a:p>
            <a:pPr marL="0" indent="0">
              <a:buNone/>
            </a:pPr>
            <a:r>
              <a:rPr lang="en-US" altLang="ko-KR"/>
              <a:t>-IO update -&gt; 10ns uncertainty</a:t>
            </a:r>
          </a:p>
          <a:p>
            <a:pPr marL="0" indent="0">
              <a:buNone/>
            </a:pPr>
            <a:r>
              <a:rPr lang="en-US" altLang="ko-KR"/>
              <a:t>-Gray Code -&gt; Works well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2D13E-3952-2AB5-5D95-825DEC1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03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4A318-1714-D129-79B1-818231C2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Artiq Style 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8C447-6FCF-CCCF-FD55-29921179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sz="1300"/>
              <a:t>dds.delay_cycle(10000)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dds.set_frequency(ch1=1,ch2=0,freq=100*MHz)   </a:t>
            </a:r>
          </a:p>
          <a:p>
            <a:pPr marL="0" indent="0">
              <a:buNone/>
            </a:pPr>
            <a:r>
              <a:rPr lang="en-US" altLang="ko-KR" sz="1300"/>
              <a:t>    dds.delay_cycle(10000)</a:t>
            </a:r>
          </a:p>
          <a:p>
            <a:pPr marL="0" indent="0">
              <a:buNone/>
            </a:pPr>
            <a:r>
              <a:rPr lang="en-US" altLang="ko-KR" sz="1300"/>
              <a:t>    dds.io_update(ch1 = 1,ch = 0)</a:t>
            </a:r>
          </a:p>
          <a:p>
            <a:pPr marL="0" indent="0">
              <a:buNone/>
            </a:pPr>
            <a:r>
              <a:rPr lang="en-US" altLang="ko-KR" sz="1300"/>
              <a:t>    dds.delay_cycle(1000)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6DD50-FC4F-69A2-6F6A-6BE57A54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77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CD22-2EE6-42E5-A800-F5CC4CA1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 (auto mode)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2B034-A187-467C-B1A5-F09F0323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218013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>
                <a:solidFill>
                  <a:schemeClr val="accent1"/>
                </a:solidFill>
              </a:rPr>
              <a:t>def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rgbClr val="0000FF"/>
                </a:solidFill>
              </a:rPr>
              <a:t>exp1()</a:t>
            </a:r>
            <a:r>
              <a:rPr lang="en-US" altLang="ko-KR" sz="11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</a:t>
            </a:r>
            <a:r>
              <a:rPr lang="en-US" altLang="ko-KR" sz="1100" dirty="0"/>
              <a:t> = AD9910(ArtyS7(</a:t>
            </a:r>
            <a:r>
              <a:rPr lang="en-US" altLang="ko-KR" sz="1100" dirty="0">
                <a:solidFill>
                  <a:srgbClr val="FF0000"/>
                </a:solidFill>
              </a:rPr>
              <a:t>'COM12’</a:t>
            </a:r>
            <a:r>
              <a:rPr lang="en-US" altLang="ko-KR" sz="1100" dirty="0"/>
              <a:t>), </a:t>
            </a:r>
            <a:r>
              <a:rPr lang="en-US" altLang="ko-KR" sz="1100" dirty="0" err="1"/>
              <a:t>min_freq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10</a:t>
            </a:r>
            <a:r>
              <a:rPr lang="en-US" altLang="ko-KR" sz="1100" dirty="0"/>
              <a:t> * MHz, </a:t>
            </a:r>
            <a:r>
              <a:rPr lang="en-US" altLang="ko-KR" sz="1100" dirty="0" err="1"/>
              <a:t>max_freq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400</a:t>
            </a:r>
            <a:r>
              <a:rPr lang="en-US" altLang="ko-KR" sz="1100" dirty="0"/>
              <a:t> * MHz, </a:t>
            </a:r>
            <a:r>
              <a:rPr lang="en-US" altLang="ko-KR" sz="1100" dirty="0" err="1"/>
              <a:t>sys_clk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1000</a:t>
            </a:r>
            <a:r>
              <a:rPr lang="en-US" altLang="ko-KR" sz="1100" dirty="0"/>
              <a:t> * MHz,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             </a:t>
            </a:r>
            <a:r>
              <a:rPr lang="en-US" altLang="ko-KR" sz="1100" dirty="0" err="1"/>
              <a:t>dest_val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  <a:cs typeface="+mn-cs"/>
              </a:rPr>
              <a:t>1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auto_en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chemeClr val="accent2"/>
                </a:solidFill>
              </a:rPr>
              <a:t>False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dds.reset_driver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dds.auto_mode</a:t>
            </a:r>
            <a:r>
              <a:rPr lang="en-US" altLang="ko-KR" sz="11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dds.set_profile_register</a:t>
            </a:r>
            <a:r>
              <a:rPr lang="en-US" altLang="ko-KR" sz="1100" dirty="0"/>
              <a:t>(ch1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ch2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</a:rPr>
              <a:t>50 </a:t>
            </a:r>
            <a:r>
              <a:rPr lang="en-US" altLang="ko-KR" sz="1100" dirty="0"/>
              <a:t>* MHz, phase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 * RAD,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                         amplitude = </a:t>
            </a:r>
            <a:r>
              <a:rPr lang="en-US" altLang="ko-KR" sz="1100" dirty="0">
                <a:solidFill>
                  <a:srgbClr val="FF0000"/>
                </a:solidFill>
              </a:rPr>
              <a:t>1.0</a:t>
            </a:r>
            <a:r>
              <a:rPr lang="en-US" altLang="ko-KR" sz="1100" dirty="0"/>
              <a:t>, profile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dds.delay_cycle</a:t>
            </a:r>
            <a:r>
              <a:rPr lang="en-US" altLang="ko-KR" sz="1100" dirty="0"/>
              <a:t>(</a:t>
            </a:r>
            <a:r>
              <a:rPr lang="en-US" altLang="ko-KR" sz="1100" dirty="0">
                <a:solidFill>
                  <a:srgbClr val="FF0000"/>
                </a:solidFill>
              </a:rPr>
              <a:t>10000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dds.set_profile_register</a:t>
            </a:r>
            <a:r>
              <a:rPr lang="en-US" altLang="ko-KR" sz="1100" dirty="0"/>
              <a:t>(ch1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ch2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freq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</a:rPr>
              <a:t>100 </a:t>
            </a:r>
            <a:r>
              <a:rPr lang="en-US" altLang="ko-KR" sz="1100" dirty="0"/>
              <a:t>* MHz, phase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 * RAD,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                         amplitude = </a:t>
            </a:r>
            <a:r>
              <a:rPr lang="en-US" altLang="ko-KR" sz="1100" dirty="0">
                <a:solidFill>
                  <a:srgbClr val="FF0000"/>
                </a:solidFill>
              </a:rPr>
              <a:t>1.0</a:t>
            </a:r>
            <a:r>
              <a:rPr lang="en-US" altLang="ko-KR" sz="1100" dirty="0"/>
              <a:t>, profile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dds.delay_cycle</a:t>
            </a:r>
            <a:r>
              <a:rPr lang="en-US" altLang="ko-KR" sz="1100" dirty="0"/>
              <a:t>(</a:t>
            </a:r>
            <a:r>
              <a:rPr lang="en-US" altLang="ko-KR" sz="1100" dirty="0">
                <a:solidFill>
                  <a:srgbClr val="FF0000"/>
                </a:solidFill>
              </a:rPr>
              <a:t>10000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dds.set_profile_pin</a:t>
            </a:r>
            <a:r>
              <a:rPr lang="en-US" altLang="ko-KR" sz="1100" dirty="0"/>
              <a:t>(profile1 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en-US" altLang="ko-KR" sz="1100" dirty="0"/>
              <a:t>, profile2 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en-US" altLang="ko-KR" sz="11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dds.auto_start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B6530-5CFC-4592-B865-75E1F3E9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2020. 8. 28.</a:t>
            </a:r>
            <a:endParaRPr kumimoji="1" lang="ko-Kore-KR" altLang="en-US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326F7DA3-A66D-440A-84A3-228AC4AF5925}"/>
              </a:ext>
            </a:extLst>
          </p:cNvPr>
          <p:cNvGrpSpPr/>
          <p:nvPr/>
        </p:nvGrpSpPr>
        <p:grpSpPr>
          <a:xfrm>
            <a:off x="1183590" y="3834020"/>
            <a:ext cx="10380256" cy="2226307"/>
            <a:chOff x="1183590" y="3834020"/>
            <a:chExt cx="10380256" cy="2226307"/>
          </a:xfrm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57579882-543B-444E-8EB7-3A823E25764E}"/>
                </a:ext>
              </a:extLst>
            </p:cNvPr>
            <p:cNvSpPr/>
            <p:nvPr/>
          </p:nvSpPr>
          <p:spPr>
            <a:xfrm>
              <a:off x="10768592" y="4513758"/>
              <a:ext cx="766763" cy="190500"/>
            </a:xfrm>
            <a:custGeom>
              <a:avLst/>
              <a:gdLst>
                <a:gd name="connsiteX0" fmla="*/ 0 w 766763"/>
                <a:gd name="connsiteY0" fmla="*/ 190500 h 190500"/>
                <a:gd name="connsiteX1" fmla="*/ 80963 w 766763"/>
                <a:gd name="connsiteY1" fmla="*/ 0 h 190500"/>
                <a:gd name="connsiteX2" fmla="*/ 766763 w 766763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763" h="190500">
                  <a:moveTo>
                    <a:pt x="0" y="190500"/>
                  </a:moveTo>
                  <a:lnTo>
                    <a:pt x="80963" y="0"/>
                  </a:lnTo>
                  <a:lnTo>
                    <a:pt x="766763" y="0"/>
                  </a:ln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F38F21B7-6341-45CF-8628-20B18F4735DD}"/>
                </a:ext>
              </a:extLst>
            </p:cNvPr>
            <p:cNvSpPr/>
            <p:nvPr/>
          </p:nvSpPr>
          <p:spPr>
            <a:xfrm>
              <a:off x="3181363" y="5102291"/>
              <a:ext cx="5900738" cy="190500"/>
            </a:xfrm>
            <a:custGeom>
              <a:avLst/>
              <a:gdLst>
                <a:gd name="connsiteX0" fmla="*/ 0 w 5900738"/>
                <a:gd name="connsiteY0" fmla="*/ 171450 h 190500"/>
                <a:gd name="connsiteX1" fmla="*/ 57150 w 5900738"/>
                <a:gd name="connsiteY1" fmla="*/ 0 h 190500"/>
                <a:gd name="connsiteX2" fmla="*/ 5805488 w 5900738"/>
                <a:gd name="connsiteY2" fmla="*/ 0 h 190500"/>
                <a:gd name="connsiteX3" fmla="*/ 5900738 w 5900738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0738" h="190500">
                  <a:moveTo>
                    <a:pt x="0" y="171450"/>
                  </a:moveTo>
                  <a:lnTo>
                    <a:pt x="57150" y="0"/>
                  </a:lnTo>
                  <a:lnTo>
                    <a:pt x="5805488" y="0"/>
                  </a:lnTo>
                  <a:lnTo>
                    <a:pt x="5900738" y="190500"/>
                  </a:ln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E3AE4E6E-E6D1-4BF1-9D7C-026C4C880556}"/>
                </a:ext>
              </a:extLst>
            </p:cNvPr>
            <p:cNvSpPr/>
            <p:nvPr/>
          </p:nvSpPr>
          <p:spPr>
            <a:xfrm>
              <a:off x="9197975" y="5100865"/>
              <a:ext cx="285750" cy="187325"/>
            </a:xfrm>
            <a:custGeom>
              <a:avLst/>
              <a:gdLst>
                <a:gd name="connsiteX0" fmla="*/ 285750 w 285750"/>
                <a:gd name="connsiteY0" fmla="*/ 177800 h 187325"/>
                <a:gd name="connsiteX1" fmla="*/ 219075 w 285750"/>
                <a:gd name="connsiteY1" fmla="*/ 0 h 187325"/>
                <a:gd name="connsiteX2" fmla="*/ 57150 w 285750"/>
                <a:gd name="connsiteY2" fmla="*/ 0 h 187325"/>
                <a:gd name="connsiteX3" fmla="*/ 0 w 285750"/>
                <a:gd name="connsiteY3" fmla="*/ 187325 h 1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87325">
                  <a:moveTo>
                    <a:pt x="285750" y="177800"/>
                  </a:moveTo>
                  <a:lnTo>
                    <a:pt x="219075" y="0"/>
                  </a:lnTo>
                  <a:lnTo>
                    <a:pt x="57150" y="0"/>
                  </a:lnTo>
                  <a:lnTo>
                    <a:pt x="0" y="1873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A7EA90-6465-4B1E-B203-6F5751B4CE6C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4040377"/>
              <a:ext cx="9208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7AD013F-A113-4061-8B11-7CBB41EABC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4694113"/>
              <a:ext cx="9312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85623B-3E6A-4D77-8243-32A01D52C2F6}"/>
                </a:ext>
              </a:extLst>
            </p:cNvPr>
            <p:cNvSpPr txBox="1"/>
            <p:nvPr/>
          </p:nvSpPr>
          <p:spPr>
            <a:xfrm>
              <a:off x="1264517" y="3883278"/>
              <a:ext cx="7469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 dirty="0" err="1"/>
                <a:t>UartRx</a:t>
              </a:r>
              <a:endParaRPr kumimoji="1" lang="ko-Kore-KR" altLang="en-US" sz="13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A5DBD-A1E3-4914-B065-B9D44E265C61}"/>
                </a:ext>
              </a:extLst>
            </p:cNvPr>
            <p:cNvSpPr txBox="1"/>
            <p:nvPr/>
          </p:nvSpPr>
          <p:spPr>
            <a:xfrm>
              <a:off x="1183590" y="4544558"/>
              <a:ext cx="108188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/>
                <a:t>counter</a:t>
              </a:r>
              <a:endParaRPr kumimoji="1" lang="ko-Kore-KR" altLang="en-US" sz="13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5A69ACD-4B2D-4C82-A3B1-121DB08D173B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5285015"/>
              <a:ext cx="9312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B88089-8755-4DDE-8FDF-9597812AA99F}"/>
                </a:ext>
              </a:extLst>
            </p:cNvPr>
            <p:cNvSpPr txBox="1"/>
            <p:nvPr/>
          </p:nvSpPr>
          <p:spPr>
            <a:xfrm>
              <a:off x="1264517" y="5135460"/>
              <a:ext cx="7469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/>
                <a:t>CSB</a:t>
              </a:r>
              <a:endParaRPr kumimoji="1" lang="ko-Kore-KR" altLang="en-US" sz="1300" dirty="0"/>
            </a:p>
          </p:txBody>
        </p:sp>
        <p:sp>
          <p:nvSpPr>
            <p:cNvPr id="68" name="자유형 101">
              <a:extLst>
                <a:ext uri="{FF2B5EF4-FFF2-40B4-BE49-F238E27FC236}">
                  <a16:creationId xmlns:a16="http://schemas.microsoft.com/office/drawing/2014/main" id="{61FB6371-EA42-45C7-BC6B-639FFB10581E}"/>
                </a:ext>
              </a:extLst>
            </p:cNvPr>
            <p:cNvSpPr/>
            <p:nvPr/>
          </p:nvSpPr>
          <p:spPr>
            <a:xfrm rot="10800000">
              <a:off x="9065319" y="4041377"/>
              <a:ext cx="2065979" cy="186538"/>
            </a:xfrm>
            <a:custGeom>
              <a:avLst/>
              <a:gdLst>
                <a:gd name="connsiteX0" fmla="*/ 0 w 1455725"/>
                <a:gd name="connsiteY0" fmla="*/ 186538 h 186538"/>
                <a:gd name="connsiteX1" fmla="*/ 73152 w 1455725"/>
                <a:gd name="connsiteY1" fmla="*/ 0 h 186538"/>
                <a:gd name="connsiteX2" fmla="*/ 1455725 w 1455725"/>
                <a:gd name="connsiteY2" fmla="*/ 0 h 18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725" h="186538">
                  <a:moveTo>
                    <a:pt x="0" y="186538"/>
                  </a:moveTo>
                  <a:lnTo>
                    <a:pt x="73152" y="0"/>
                  </a:lnTo>
                  <a:lnTo>
                    <a:pt x="145572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자유형 55">
              <a:extLst>
                <a:ext uri="{FF2B5EF4-FFF2-40B4-BE49-F238E27FC236}">
                  <a16:creationId xmlns:a16="http://schemas.microsoft.com/office/drawing/2014/main" id="{26DE0CB6-6B1F-486C-BC6F-9F92D75BFBB4}"/>
                </a:ext>
              </a:extLst>
            </p:cNvPr>
            <p:cNvSpPr/>
            <p:nvPr/>
          </p:nvSpPr>
          <p:spPr>
            <a:xfrm rot="10800000">
              <a:off x="2131189" y="4042389"/>
              <a:ext cx="1050588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자유형 56">
              <a:extLst>
                <a:ext uri="{FF2B5EF4-FFF2-40B4-BE49-F238E27FC236}">
                  <a16:creationId xmlns:a16="http://schemas.microsoft.com/office/drawing/2014/main" id="{3B3C6E98-F8A7-44E5-88E2-3875EB653BBA}"/>
                </a:ext>
              </a:extLst>
            </p:cNvPr>
            <p:cNvSpPr/>
            <p:nvPr/>
          </p:nvSpPr>
          <p:spPr>
            <a:xfrm rot="10800000">
              <a:off x="3507457" y="4042388"/>
              <a:ext cx="113804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자유형 57">
              <a:extLst>
                <a:ext uri="{FF2B5EF4-FFF2-40B4-BE49-F238E27FC236}">
                  <a16:creationId xmlns:a16="http://schemas.microsoft.com/office/drawing/2014/main" id="{53813EA9-72A6-44B9-8D1A-47C907552C0C}"/>
                </a:ext>
              </a:extLst>
            </p:cNvPr>
            <p:cNvSpPr/>
            <p:nvPr/>
          </p:nvSpPr>
          <p:spPr>
            <a:xfrm rot="10800000">
              <a:off x="4983498" y="4042388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자유형 58">
              <a:extLst>
                <a:ext uri="{FF2B5EF4-FFF2-40B4-BE49-F238E27FC236}">
                  <a16:creationId xmlns:a16="http://schemas.microsoft.com/office/drawing/2014/main" id="{E149216D-AB61-455A-9087-931C1A4F8834}"/>
                </a:ext>
              </a:extLst>
            </p:cNvPr>
            <p:cNvSpPr/>
            <p:nvPr/>
          </p:nvSpPr>
          <p:spPr>
            <a:xfrm rot="10800000">
              <a:off x="3172535" y="4043305"/>
              <a:ext cx="336439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자유형 59">
              <a:extLst>
                <a:ext uri="{FF2B5EF4-FFF2-40B4-BE49-F238E27FC236}">
                  <a16:creationId xmlns:a16="http://schemas.microsoft.com/office/drawing/2014/main" id="{9BA6CA6A-FD08-4E41-AE01-759C71039E76}"/>
                </a:ext>
              </a:extLst>
            </p:cNvPr>
            <p:cNvSpPr/>
            <p:nvPr/>
          </p:nvSpPr>
          <p:spPr>
            <a:xfrm rot="10800000">
              <a:off x="4642020" y="4043305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자유형 60">
              <a:extLst>
                <a:ext uri="{FF2B5EF4-FFF2-40B4-BE49-F238E27FC236}">
                  <a16:creationId xmlns:a16="http://schemas.microsoft.com/office/drawing/2014/main" id="{7126D6FB-52CB-47CA-A492-30DCA61D9671}"/>
                </a:ext>
              </a:extLst>
            </p:cNvPr>
            <p:cNvSpPr/>
            <p:nvPr/>
          </p:nvSpPr>
          <p:spPr>
            <a:xfrm>
              <a:off x="2131189" y="3845855"/>
              <a:ext cx="1050588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자유형 61">
              <a:extLst>
                <a:ext uri="{FF2B5EF4-FFF2-40B4-BE49-F238E27FC236}">
                  <a16:creationId xmlns:a16="http://schemas.microsoft.com/office/drawing/2014/main" id="{19F155F6-1602-4183-A6A6-7798EB389821}"/>
                </a:ext>
              </a:extLst>
            </p:cNvPr>
            <p:cNvSpPr/>
            <p:nvPr/>
          </p:nvSpPr>
          <p:spPr>
            <a:xfrm>
              <a:off x="3507457" y="3845855"/>
              <a:ext cx="113804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자유형 62">
              <a:extLst>
                <a:ext uri="{FF2B5EF4-FFF2-40B4-BE49-F238E27FC236}">
                  <a16:creationId xmlns:a16="http://schemas.microsoft.com/office/drawing/2014/main" id="{0BC15773-B0FA-4765-A23A-5874CAA8F856}"/>
                </a:ext>
              </a:extLst>
            </p:cNvPr>
            <p:cNvSpPr/>
            <p:nvPr/>
          </p:nvSpPr>
          <p:spPr>
            <a:xfrm>
              <a:off x="4983498" y="3845855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자유형 63">
              <a:extLst>
                <a:ext uri="{FF2B5EF4-FFF2-40B4-BE49-F238E27FC236}">
                  <a16:creationId xmlns:a16="http://schemas.microsoft.com/office/drawing/2014/main" id="{4AB0A671-71B2-46E9-AC44-F57A6582BD31}"/>
                </a:ext>
              </a:extLst>
            </p:cNvPr>
            <p:cNvSpPr/>
            <p:nvPr/>
          </p:nvSpPr>
          <p:spPr>
            <a:xfrm>
              <a:off x="3172536" y="3846772"/>
              <a:ext cx="336439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자유형 64">
              <a:extLst>
                <a:ext uri="{FF2B5EF4-FFF2-40B4-BE49-F238E27FC236}">
                  <a16:creationId xmlns:a16="http://schemas.microsoft.com/office/drawing/2014/main" id="{12A6CA2F-16F4-40DF-94DD-76D465CDCAE0}"/>
                </a:ext>
              </a:extLst>
            </p:cNvPr>
            <p:cNvSpPr/>
            <p:nvPr/>
          </p:nvSpPr>
          <p:spPr>
            <a:xfrm>
              <a:off x="4642021" y="3846772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9" name="직선 연결선[R] 67">
              <a:extLst>
                <a:ext uri="{FF2B5EF4-FFF2-40B4-BE49-F238E27FC236}">
                  <a16:creationId xmlns:a16="http://schemas.microsoft.com/office/drawing/2014/main" id="{10036F1D-69BB-4024-9CAF-F3C23255E940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H="1">
              <a:off x="3228120" y="3845855"/>
              <a:ext cx="146686" cy="387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73">
              <a:extLst>
                <a:ext uri="{FF2B5EF4-FFF2-40B4-BE49-F238E27FC236}">
                  <a16:creationId xmlns:a16="http://schemas.microsoft.com/office/drawing/2014/main" id="{498D7F4E-B9A6-410B-82B7-A2A067757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4428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74">
              <a:extLst>
                <a:ext uri="{FF2B5EF4-FFF2-40B4-BE49-F238E27FC236}">
                  <a16:creationId xmlns:a16="http://schemas.microsoft.com/office/drawing/2014/main" id="{B92D3D9D-3FEB-4845-84C4-ED91DA0F6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8019" y="3845855"/>
              <a:ext cx="103984" cy="266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77">
              <a:extLst>
                <a:ext uri="{FF2B5EF4-FFF2-40B4-BE49-F238E27FC236}">
                  <a16:creationId xmlns:a16="http://schemas.microsoft.com/office/drawing/2014/main" id="{86CF0657-327D-46AD-8BA8-EB1F2D0EB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8138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79">
              <a:extLst>
                <a:ext uri="{FF2B5EF4-FFF2-40B4-BE49-F238E27FC236}">
                  <a16:creationId xmlns:a16="http://schemas.microsoft.com/office/drawing/2014/main" id="{5C3FB270-A569-42BD-B598-543F907FC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826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1">
              <a:extLst>
                <a:ext uri="{FF2B5EF4-FFF2-40B4-BE49-F238E27FC236}">
                  <a16:creationId xmlns:a16="http://schemas.microsoft.com/office/drawing/2014/main" id="{C7F11489-5614-4F09-A876-FCECF092F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9537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2">
              <a:extLst>
                <a:ext uri="{FF2B5EF4-FFF2-40B4-BE49-F238E27FC236}">
                  <a16:creationId xmlns:a16="http://schemas.microsoft.com/office/drawing/2014/main" id="{C12A142E-0390-4BC7-B045-E76264B69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3600" y="3845855"/>
              <a:ext cx="98648" cy="2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3">
              <a:extLst>
                <a:ext uri="{FF2B5EF4-FFF2-40B4-BE49-F238E27FC236}">
                  <a16:creationId xmlns:a16="http://schemas.microsoft.com/office/drawing/2014/main" id="{97ABE5AC-A87E-4AF7-9F03-4B9E7FCD4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409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31BACFE-08BE-4DA9-B5EE-11A15EAF280E}"/>
                </a:ext>
              </a:extLst>
            </p:cNvPr>
            <p:cNvSpPr/>
            <p:nvPr/>
          </p:nvSpPr>
          <p:spPr>
            <a:xfrm>
              <a:off x="2264614" y="3834020"/>
              <a:ext cx="8226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/>
                <a:t>reset_driver</a:t>
              </a:r>
              <a:endParaRPr lang="ko-Kore-KR" altLang="en-US" sz="10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32DEE41-80DF-451A-8C4D-631745D437FA}"/>
                </a:ext>
              </a:extLst>
            </p:cNvPr>
            <p:cNvSpPr/>
            <p:nvPr/>
          </p:nvSpPr>
          <p:spPr>
            <a:xfrm>
              <a:off x="3469981" y="3834020"/>
              <a:ext cx="12105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/>
                <a:t>set_profile_register</a:t>
              </a:r>
              <a:endParaRPr lang="ko-Kore-KR" altLang="en-US" sz="10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EF03172-6A70-43B6-A1B6-1F7FE8F0E046}"/>
                </a:ext>
              </a:extLst>
            </p:cNvPr>
            <p:cNvSpPr/>
            <p:nvPr/>
          </p:nvSpPr>
          <p:spPr>
            <a:xfrm>
              <a:off x="4938941" y="3834020"/>
              <a:ext cx="12105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/>
                <a:t>set_profile_register</a:t>
              </a:r>
              <a:endParaRPr lang="ko-Kore-KR" altLang="en-US" sz="1000" dirty="0"/>
            </a:p>
          </p:txBody>
        </p:sp>
        <p:cxnSp>
          <p:nvCxnSpPr>
            <p:cNvPr id="92" name="직선 연결선[R] 103">
              <a:extLst>
                <a:ext uri="{FF2B5EF4-FFF2-40B4-BE49-F238E27FC236}">
                  <a16:creationId xmlns:a16="http://schemas.microsoft.com/office/drawing/2014/main" id="{6A2E9E18-6029-420B-B008-0D4E0E947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631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104">
              <a:extLst>
                <a:ext uri="{FF2B5EF4-FFF2-40B4-BE49-F238E27FC236}">
                  <a16:creationId xmlns:a16="http://schemas.microsoft.com/office/drawing/2014/main" id="{83DE29F4-0843-4991-BE63-4D405974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945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105">
              <a:extLst>
                <a:ext uri="{FF2B5EF4-FFF2-40B4-BE49-F238E27FC236}">
                  <a16:creationId xmlns:a16="http://schemas.microsoft.com/office/drawing/2014/main" id="{C1BA6220-FCCA-4052-901C-FD68C6086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758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106">
              <a:extLst>
                <a:ext uri="{FF2B5EF4-FFF2-40B4-BE49-F238E27FC236}">
                  <a16:creationId xmlns:a16="http://schemas.microsoft.com/office/drawing/2014/main" id="{03F15C78-6A24-48AE-A23A-B9277EEF7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6433" y="3845855"/>
              <a:ext cx="114257" cy="331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107">
              <a:extLst>
                <a:ext uri="{FF2B5EF4-FFF2-40B4-BE49-F238E27FC236}">
                  <a16:creationId xmlns:a16="http://schemas.microsoft.com/office/drawing/2014/main" id="{7DA9E23E-80A5-4E6D-A642-A346B3329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498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76649121-A06C-470B-B896-D3A727707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812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109">
              <a:extLst>
                <a:ext uri="{FF2B5EF4-FFF2-40B4-BE49-F238E27FC236}">
                  <a16:creationId xmlns:a16="http://schemas.microsoft.com/office/drawing/2014/main" id="{F53760FD-56D1-416E-8908-BCD4B59F6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25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110">
              <a:extLst>
                <a:ext uri="{FF2B5EF4-FFF2-40B4-BE49-F238E27FC236}">
                  <a16:creationId xmlns:a16="http://schemas.microsoft.com/office/drawing/2014/main" id="{C1703BB0-93AA-40F6-8A83-B2143070B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896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111">
              <a:extLst>
                <a:ext uri="{FF2B5EF4-FFF2-40B4-BE49-F238E27FC236}">
                  <a16:creationId xmlns:a16="http://schemas.microsoft.com/office/drawing/2014/main" id="{66E64EB7-3D37-4682-8157-D049F4CD0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209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12">
              <a:extLst>
                <a:ext uri="{FF2B5EF4-FFF2-40B4-BE49-F238E27FC236}">
                  <a16:creationId xmlns:a16="http://schemas.microsoft.com/office/drawing/2014/main" id="{1BE5E0B0-4183-40BD-A96F-068153B6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0228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13">
              <a:extLst>
                <a:ext uri="{FF2B5EF4-FFF2-40B4-BE49-F238E27FC236}">
                  <a16:creationId xmlns:a16="http://schemas.microsoft.com/office/drawing/2014/main" id="{1FAD2CDD-8471-4CDB-82F2-BB07B3A24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762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14">
              <a:extLst>
                <a:ext uri="{FF2B5EF4-FFF2-40B4-BE49-F238E27FC236}">
                  <a16:creationId xmlns:a16="http://schemas.microsoft.com/office/drawing/2014/main" id="{A11ECAC5-360A-4383-94CD-1D75149C8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0768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15">
              <a:extLst>
                <a:ext uri="{FF2B5EF4-FFF2-40B4-BE49-F238E27FC236}">
                  <a16:creationId xmlns:a16="http://schemas.microsoft.com/office/drawing/2014/main" id="{12DF3F2D-1A96-4E06-9982-AAFCC748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8897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16">
              <a:extLst>
                <a:ext uri="{FF2B5EF4-FFF2-40B4-BE49-F238E27FC236}">
                  <a16:creationId xmlns:a16="http://schemas.microsoft.com/office/drawing/2014/main" id="{02B5F547-A546-4448-B74C-3C66B3504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678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17">
              <a:extLst>
                <a:ext uri="{FF2B5EF4-FFF2-40B4-BE49-F238E27FC236}">
                  <a16:creationId xmlns:a16="http://schemas.microsoft.com/office/drawing/2014/main" id="{C6F57020-87B2-4510-81B8-CDF020479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491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18">
              <a:extLst>
                <a:ext uri="{FF2B5EF4-FFF2-40B4-BE49-F238E27FC236}">
                  <a16:creationId xmlns:a16="http://schemas.microsoft.com/office/drawing/2014/main" id="{E248E775-8307-45D8-8057-6E6DC8A84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762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19">
              <a:extLst>
                <a:ext uri="{FF2B5EF4-FFF2-40B4-BE49-F238E27FC236}">
                  <a16:creationId xmlns:a16="http://schemas.microsoft.com/office/drawing/2014/main" id="{4B7A883F-FE30-40DE-B6D4-6FB5524CA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076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20">
              <a:extLst>
                <a:ext uri="{FF2B5EF4-FFF2-40B4-BE49-F238E27FC236}">
                  <a16:creationId xmlns:a16="http://schemas.microsoft.com/office/drawing/2014/main" id="{8EC7F8F9-883E-4626-9EDC-80E7DD8E7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888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21">
              <a:extLst>
                <a:ext uri="{FF2B5EF4-FFF2-40B4-BE49-F238E27FC236}">
                  <a16:creationId xmlns:a16="http://schemas.microsoft.com/office/drawing/2014/main" id="{5F09A89A-E121-4745-B358-698F57C08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6290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24">
              <a:extLst>
                <a:ext uri="{FF2B5EF4-FFF2-40B4-BE49-F238E27FC236}">
                  <a16:creationId xmlns:a16="http://schemas.microsoft.com/office/drawing/2014/main" id="{0ADB955B-AB7E-4B88-AE1C-5690CA5DC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9585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자유형 102">
              <a:extLst>
                <a:ext uri="{FF2B5EF4-FFF2-40B4-BE49-F238E27FC236}">
                  <a16:creationId xmlns:a16="http://schemas.microsoft.com/office/drawing/2014/main" id="{6F5CAFAF-9FA1-4FED-A7F3-FB334C52CFEC}"/>
                </a:ext>
              </a:extLst>
            </p:cNvPr>
            <p:cNvSpPr/>
            <p:nvPr/>
          </p:nvSpPr>
          <p:spPr>
            <a:xfrm>
              <a:off x="9065320" y="3846088"/>
              <a:ext cx="2065979" cy="186538"/>
            </a:xfrm>
            <a:custGeom>
              <a:avLst/>
              <a:gdLst>
                <a:gd name="connsiteX0" fmla="*/ 0 w 1455725"/>
                <a:gd name="connsiteY0" fmla="*/ 186538 h 186538"/>
                <a:gd name="connsiteX1" fmla="*/ 73152 w 1455725"/>
                <a:gd name="connsiteY1" fmla="*/ 0 h 186538"/>
                <a:gd name="connsiteX2" fmla="*/ 1455725 w 1455725"/>
                <a:gd name="connsiteY2" fmla="*/ 0 h 18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725" h="186538">
                  <a:moveTo>
                    <a:pt x="0" y="186538"/>
                  </a:moveTo>
                  <a:lnTo>
                    <a:pt x="73152" y="0"/>
                  </a:lnTo>
                  <a:lnTo>
                    <a:pt x="145572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자유형 57">
              <a:extLst>
                <a:ext uri="{FF2B5EF4-FFF2-40B4-BE49-F238E27FC236}">
                  <a16:creationId xmlns:a16="http://schemas.microsoft.com/office/drawing/2014/main" id="{8298791A-D6C4-4D3F-950A-A2E8DF949B1E}"/>
                </a:ext>
              </a:extLst>
            </p:cNvPr>
            <p:cNvSpPr/>
            <p:nvPr/>
          </p:nvSpPr>
          <p:spPr>
            <a:xfrm rot="10800000">
              <a:off x="6456675" y="4042388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자유형 59">
              <a:extLst>
                <a:ext uri="{FF2B5EF4-FFF2-40B4-BE49-F238E27FC236}">
                  <a16:creationId xmlns:a16="http://schemas.microsoft.com/office/drawing/2014/main" id="{8B076F9D-0249-40F2-BEA1-860C8844E3A2}"/>
                </a:ext>
              </a:extLst>
            </p:cNvPr>
            <p:cNvSpPr/>
            <p:nvPr/>
          </p:nvSpPr>
          <p:spPr>
            <a:xfrm rot="10800000">
              <a:off x="6115197" y="4043305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자유형 62">
              <a:extLst>
                <a:ext uri="{FF2B5EF4-FFF2-40B4-BE49-F238E27FC236}">
                  <a16:creationId xmlns:a16="http://schemas.microsoft.com/office/drawing/2014/main" id="{EA306B99-01B8-42F4-85AB-6E57EDF0CF62}"/>
                </a:ext>
              </a:extLst>
            </p:cNvPr>
            <p:cNvSpPr/>
            <p:nvPr/>
          </p:nvSpPr>
          <p:spPr>
            <a:xfrm>
              <a:off x="6456675" y="3845855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자유형 64">
              <a:extLst>
                <a:ext uri="{FF2B5EF4-FFF2-40B4-BE49-F238E27FC236}">
                  <a16:creationId xmlns:a16="http://schemas.microsoft.com/office/drawing/2014/main" id="{2129DB65-49E3-445B-A4E3-83E1CB564FCA}"/>
                </a:ext>
              </a:extLst>
            </p:cNvPr>
            <p:cNvSpPr/>
            <p:nvPr/>
          </p:nvSpPr>
          <p:spPr>
            <a:xfrm>
              <a:off x="6115198" y="3846772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45" name="직선 연결선[R] 79">
              <a:extLst>
                <a:ext uri="{FF2B5EF4-FFF2-40B4-BE49-F238E27FC236}">
                  <a16:creationId xmlns:a16="http://schemas.microsoft.com/office/drawing/2014/main" id="{E0C2B5FC-57B0-42D4-A37E-40E9231D4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446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[R] 81">
              <a:extLst>
                <a:ext uri="{FF2B5EF4-FFF2-40B4-BE49-F238E27FC236}">
                  <a16:creationId xmlns:a16="http://schemas.microsoft.com/office/drawing/2014/main" id="{2572E285-4D38-429B-AEC8-8269A7090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714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[R] 82">
              <a:extLst>
                <a:ext uri="{FF2B5EF4-FFF2-40B4-BE49-F238E27FC236}">
                  <a16:creationId xmlns:a16="http://schemas.microsoft.com/office/drawing/2014/main" id="{A1E8A576-1F32-4342-BCB8-DC9DDD736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777" y="3845855"/>
              <a:ext cx="98648" cy="2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[R] 83">
              <a:extLst>
                <a:ext uri="{FF2B5EF4-FFF2-40B4-BE49-F238E27FC236}">
                  <a16:creationId xmlns:a16="http://schemas.microsoft.com/office/drawing/2014/main" id="{4130ED8C-11BF-40F4-8CED-7CC90A475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6586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2E5A7A7-78A6-460F-8F7C-F4AB734E21F0}"/>
                </a:ext>
              </a:extLst>
            </p:cNvPr>
            <p:cNvSpPr/>
            <p:nvPr/>
          </p:nvSpPr>
          <p:spPr>
            <a:xfrm>
              <a:off x="6412118" y="3834020"/>
              <a:ext cx="12105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/>
                <a:t>set_profile_pin</a:t>
              </a:r>
              <a:endParaRPr lang="ko-Kore-KR" altLang="en-US" sz="1000" dirty="0"/>
            </a:p>
          </p:txBody>
        </p:sp>
        <p:sp>
          <p:nvSpPr>
            <p:cNvPr id="150" name="자유형 57">
              <a:extLst>
                <a:ext uri="{FF2B5EF4-FFF2-40B4-BE49-F238E27FC236}">
                  <a16:creationId xmlns:a16="http://schemas.microsoft.com/office/drawing/2014/main" id="{52567259-A66E-4CE0-861D-ABBD5A116150}"/>
                </a:ext>
              </a:extLst>
            </p:cNvPr>
            <p:cNvSpPr/>
            <p:nvPr/>
          </p:nvSpPr>
          <p:spPr>
            <a:xfrm rot="10800000">
              <a:off x="7932940" y="4042388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자유형 59">
              <a:extLst>
                <a:ext uri="{FF2B5EF4-FFF2-40B4-BE49-F238E27FC236}">
                  <a16:creationId xmlns:a16="http://schemas.microsoft.com/office/drawing/2014/main" id="{FB6E4D3F-27F9-4B29-9EC8-474DEBFFB027}"/>
                </a:ext>
              </a:extLst>
            </p:cNvPr>
            <p:cNvSpPr/>
            <p:nvPr/>
          </p:nvSpPr>
          <p:spPr>
            <a:xfrm rot="10800000">
              <a:off x="7591462" y="4043305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자유형 62">
              <a:extLst>
                <a:ext uri="{FF2B5EF4-FFF2-40B4-BE49-F238E27FC236}">
                  <a16:creationId xmlns:a16="http://schemas.microsoft.com/office/drawing/2014/main" id="{4C8BEEB4-6A9F-4D32-8EBB-B08B499A2035}"/>
                </a:ext>
              </a:extLst>
            </p:cNvPr>
            <p:cNvSpPr/>
            <p:nvPr/>
          </p:nvSpPr>
          <p:spPr>
            <a:xfrm>
              <a:off x="7932940" y="3845855"/>
              <a:ext cx="1136573" cy="194553"/>
            </a:xfrm>
            <a:custGeom>
              <a:avLst/>
              <a:gdLst>
                <a:gd name="connsiteX0" fmla="*/ 0 w 1050588"/>
                <a:gd name="connsiteY0" fmla="*/ 186771 h 194553"/>
                <a:gd name="connsiteX1" fmla="*/ 77822 w 1050588"/>
                <a:gd name="connsiteY1" fmla="*/ 0 h 194553"/>
                <a:gd name="connsiteX2" fmla="*/ 774322 w 1050588"/>
                <a:gd name="connsiteY2" fmla="*/ 0 h 194553"/>
                <a:gd name="connsiteX3" fmla="*/ 964984 w 1050588"/>
                <a:gd name="connsiteY3" fmla="*/ 0 h 194553"/>
                <a:gd name="connsiteX4" fmla="*/ 1050588 w 1050588"/>
                <a:gd name="connsiteY4" fmla="*/ 194553 h 19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8" h="194553">
                  <a:moveTo>
                    <a:pt x="0" y="186771"/>
                  </a:moveTo>
                  <a:lnTo>
                    <a:pt x="77822" y="0"/>
                  </a:lnTo>
                  <a:lnTo>
                    <a:pt x="774322" y="0"/>
                  </a:lnTo>
                  <a:lnTo>
                    <a:pt x="964984" y="0"/>
                  </a:lnTo>
                  <a:lnTo>
                    <a:pt x="1050588" y="19455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자유형 64">
              <a:extLst>
                <a:ext uri="{FF2B5EF4-FFF2-40B4-BE49-F238E27FC236}">
                  <a16:creationId xmlns:a16="http://schemas.microsoft.com/office/drawing/2014/main" id="{FC851FD9-E1BA-4356-9454-CF10195DA9D2}"/>
                </a:ext>
              </a:extLst>
            </p:cNvPr>
            <p:cNvSpPr/>
            <p:nvPr/>
          </p:nvSpPr>
          <p:spPr>
            <a:xfrm>
              <a:off x="7591463" y="3846772"/>
              <a:ext cx="341478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4" name="직선 연결선[R] 79">
              <a:extLst>
                <a:ext uri="{FF2B5EF4-FFF2-40B4-BE49-F238E27FC236}">
                  <a16:creationId xmlns:a16="http://schemas.microsoft.com/office/drawing/2014/main" id="{07D69863-86A5-4AED-8744-22943DD63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771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81">
              <a:extLst>
                <a:ext uri="{FF2B5EF4-FFF2-40B4-BE49-F238E27FC236}">
                  <a16:creationId xmlns:a16="http://schemas.microsoft.com/office/drawing/2014/main" id="{F9CCCEEC-7AF0-4DC1-9E86-2212DC325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8979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82">
              <a:extLst>
                <a:ext uri="{FF2B5EF4-FFF2-40B4-BE49-F238E27FC236}">
                  <a16:creationId xmlns:a16="http://schemas.microsoft.com/office/drawing/2014/main" id="{FA0C2864-7499-4662-9F5E-9783A19DC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3042" y="3845855"/>
              <a:ext cx="98648" cy="2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83">
              <a:extLst>
                <a:ext uri="{FF2B5EF4-FFF2-40B4-BE49-F238E27FC236}">
                  <a16:creationId xmlns:a16="http://schemas.microsoft.com/office/drawing/2014/main" id="{E7152757-D7D3-4FDF-BBA3-A9426418E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2851" y="3953600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88164AE-15AC-48F4-A0CD-94EF88620E99}"/>
                </a:ext>
              </a:extLst>
            </p:cNvPr>
            <p:cNvSpPr/>
            <p:nvPr/>
          </p:nvSpPr>
          <p:spPr>
            <a:xfrm>
              <a:off x="7888383" y="3834020"/>
              <a:ext cx="12105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000"/>
                <a:t>auto_start</a:t>
              </a:r>
              <a:endParaRPr lang="ko-Kore-KR" altLang="en-US" sz="1000" dirty="0"/>
            </a:p>
          </p:txBody>
        </p:sp>
        <p:cxnSp>
          <p:nvCxnSpPr>
            <p:cNvPr id="159" name="직선 연결선[R] 103">
              <a:extLst>
                <a:ext uri="{FF2B5EF4-FFF2-40B4-BE49-F238E27FC236}">
                  <a16:creationId xmlns:a16="http://schemas.microsoft.com/office/drawing/2014/main" id="{4829DEF6-3435-4C0D-A216-5AFCD9956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2944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04">
              <a:extLst>
                <a:ext uri="{FF2B5EF4-FFF2-40B4-BE49-F238E27FC236}">
                  <a16:creationId xmlns:a16="http://schemas.microsoft.com/office/drawing/2014/main" id="{7FE4640F-3A97-45AB-B436-0D81ED07B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608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05">
              <a:extLst>
                <a:ext uri="{FF2B5EF4-FFF2-40B4-BE49-F238E27FC236}">
                  <a16:creationId xmlns:a16="http://schemas.microsoft.com/office/drawing/2014/main" id="{3A204525-4E2C-43B2-AE85-57F9C7245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421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07">
              <a:extLst>
                <a:ext uri="{FF2B5EF4-FFF2-40B4-BE49-F238E27FC236}">
                  <a16:creationId xmlns:a16="http://schemas.microsoft.com/office/drawing/2014/main" id="{C3DACCD7-A338-4862-B41D-914F0AEBE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161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08">
              <a:extLst>
                <a:ext uri="{FF2B5EF4-FFF2-40B4-BE49-F238E27FC236}">
                  <a16:creationId xmlns:a16="http://schemas.microsoft.com/office/drawing/2014/main" id="{18056AB8-86E9-4750-B703-62F92C273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4752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09">
              <a:extLst>
                <a:ext uri="{FF2B5EF4-FFF2-40B4-BE49-F238E27FC236}">
                  <a16:creationId xmlns:a16="http://schemas.microsoft.com/office/drawing/2014/main" id="{F9052560-4FF9-4C80-B9CF-CE9BAE011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2881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04">
              <a:extLst>
                <a:ext uri="{FF2B5EF4-FFF2-40B4-BE49-F238E27FC236}">
                  <a16:creationId xmlns:a16="http://schemas.microsoft.com/office/drawing/2014/main" id="{7B914DC4-9A9D-4554-B3D2-1792EDA0C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3194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05">
              <a:extLst>
                <a:ext uri="{FF2B5EF4-FFF2-40B4-BE49-F238E27FC236}">
                  <a16:creationId xmlns:a16="http://schemas.microsoft.com/office/drawing/2014/main" id="{5E5D4711-23A8-4A30-9C79-55DF58799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323" y="3845855"/>
              <a:ext cx="131646" cy="387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106">
              <a:extLst>
                <a:ext uri="{FF2B5EF4-FFF2-40B4-BE49-F238E27FC236}">
                  <a16:creationId xmlns:a16="http://schemas.microsoft.com/office/drawing/2014/main" id="{C1EF7CCC-0A5E-426C-BF21-43F0DF4DE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748" y="3845855"/>
              <a:ext cx="88840" cy="257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79">
              <a:extLst>
                <a:ext uri="{FF2B5EF4-FFF2-40B4-BE49-F238E27FC236}">
                  <a16:creationId xmlns:a16="http://schemas.microsoft.com/office/drawing/2014/main" id="{3FD924EF-7A5C-4C25-AB4E-4A426494C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514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1">
              <a:extLst>
                <a:ext uri="{FF2B5EF4-FFF2-40B4-BE49-F238E27FC236}">
                  <a16:creationId xmlns:a16="http://schemas.microsoft.com/office/drawing/2014/main" id="{21D7C992-D968-47A5-BBC9-4C0F52DF78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2714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82">
              <a:extLst>
                <a:ext uri="{FF2B5EF4-FFF2-40B4-BE49-F238E27FC236}">
                  <a16:creationId xmlns:a16="http://schemas.microsoft.com/office/drawing/2014/main" id="{3CE72C31-32B2-41F2-9ABB-B09F5968A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9364" y="4512314"/>
              <a:ext cx="110257" cy="298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3">
              <a:extLst>
                <a:ext uri="{FF2B5EF4-FFF2-40B4-BE49-F238E27FC236}">
                  <a16:creationId xmlns:a16="http://schemas.microsoft.com/office/drawing/2014/main" id="{260333D1-E173-453D-9468-54B45B974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782" y="4542053"/>
              <a:ext cx="121957" cy="345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2">
              <a:extLst>
                <a:ext uri="{FF2B5EF4-FFF2-40B4-BE49-F238E27FC236}">
                  <a16:creationId xmlns:a16="http://schemas.microsoft.com/office/drawing/2014/main" id="{A95ED8E3-DCD7-4883-BC9F-8B81B8D17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9877" y="4661116"/>
              <a:ext cx="83344" cy="223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[R] 79">
              <a:extLst>
                <a:ext uri="{FF2B5EF4-FFF2-40B4-BE49-F238E27FC236}">
                  <a16:creationId xmlns:a16="http://schemas.microsoft.com/office/drawing/2014/main" id="{2875C5C7-5631-4DEC-9C6C-47ED4D8EE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4607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[R] 81">
              <a:extLst>
                <a:ext uri="{FF2B5EF4-FFF2-40B4-BE49-F238E27FC236}">
                  <a16:creationId xmlns:a16="http://schemas.microsoft.com/office/drawing/2014/main" id="{FD03F2F6-86FC-4F5B-957D-EEFEE932C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807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[R] 82">
              <a:extLst>
                <a:ext uri="{FF2B5EF4-FFF2-40B4-BE49-F238E27FC236}">
                  <a16:creationId xmlns:a16="http://schemas.microsoft.com/office/drawing/2014/main" id="{DE3A6B1C-6FD4-4C44-A4AB-B581CAFC0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7457" y="4512314"/>
              <a:ext cx="110257" cy="298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[R] 83">
              <a:extLst>
                <a:ext uri="{FF2B5EF4-FFF2-40B4-BE49-F238E27FC236}">
                  <a16:creationId xmlns:a16="http://schemas.microsoft.com/office/drawing/2014/main" id="{9A6F437D-AE26-45C0-8A9E-8E38C87F8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8875" y="4542053"/>
              <a:ext cx="121957" cy="345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[R] 82">
              <a:extLst>
                <a:ext uri="{FF2B5EF4-FFF2-40B4-BE49-F238E27FC236}">
                  <a16:creationId xmlns:a16="http://schemas.microsoft.com/office/drawing/2014/main" id="{A5414F1A-A141-43BC-9089-4CC872B66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7970" y="4661116"/>
              <a:ext cx="83344" cy="223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[R] 79">
              <a:extLst>
                <a:ext uri="{FF2B5EF4-FFF2-40B4-BE49-F238E27FC236}">
                  <a16:creationId xmlns:a16="http://schemas.microsoft.com/office/drawing/2014/main" id="{3E15CB4D-6D89-4BFD-8DF5-D4A99160F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0772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[R] 81">
              <a:extLst>
                <a:ext uri="{FF2B5EF4-FFF2-40B4-BE49-F238E27FC236}">
                  <a16:creationId xmlns:a16="http://schemas.microsoft.com/office/drawing/2014/main" id="{0F0FEC7E-63DB-4E05-B50D-A2B352944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6972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[R] 82">
              <a:extLst>
                <a:ext uri="{FF2B5EF4-FFF2-40B4-BE49-F238E27FC236}">
                  <a16:creationId xmlns:a16="http://schemas.microsoft.com/office/drawing/2014/main" id="{7151A28C-6B15-4DCB-937C-1F4DF2FD9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7930" y="4512314"/>
              <a:ext cx="95950" cy="26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[R] 83">
              <a:extLst>
                <a:ext uri="{FF2B5EF4-FFF2-40B4-BE49-F238E27FC236}">
                  <a16:creationId xmlns:a16="http://schemas.microsoft.com/office/drawing/2014/main" id="{0FC4C96A-AA45-43E3-8195-62E8CAE7B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05041" y="4517599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[R] 82">
              <a:extLst>
                <a:ext uri="{FF2B5EF4-FFF2-40B4-BE49-F238E27FC236}">
                  <a16:creationId xmlns:a16="http://schemas.microsoft.com/office/drawing/2014/main" id="{1180A80A-5CA5-4F58-B647-F6E19C00B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4135" y="4517599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79">
              <a:extLst>
                <a:ext uri="{FF2B5EF4-FFF2-40B4-BE49-F238E27FC236}">
                  <a16:creationId xmlns:a16="http://schemas.microsoft.com/office/drawing/2014/main" id="{3D869352-61A5-4F7A-A020-200813E4D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6470" y="4512314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81">
              <a:extLst>
                <a:ext uri="{FF2B5EF4-FFF2-40B4-BE49-F238E27FC236}">
                  <a16:creationId xmlns:a16="http://schemas.microsoft.com/office/drawing/2014/main" id="{52779E9A-36DA-4C89-AD92-2B58380A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2670" y="451231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[R] 83">
              <a:extLst>
                <a:ext uri="{FF2B5EF4-FFF2-40B4-BE49-F238E27FC236}">
                  <a16:creationId xmlns:a16="http://schemas.microsoft.com/office/drawing/2014/main" id="{419F99CF-04EA-424B-AD37-C3A280F6E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0739" y="4517599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82">
              <a:extLst>
                <a:ext uri="{FF2B5EF4-FFF2-40B4-BE49-F238E27FC236}">
                  <a16:creationId xmlns:a16="http://schemas.microsoft.com/office/drawing/2014/main" id="{E7D2DD90-8E9C-4D61-89E2-79704821F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9833" y="4517599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[R] 124">
              <a:extLst>
                <a:ext uri="{FF2B5EF4-FFF2-40B4-BE49-F238E27FC236}">
                  <a16:creationId xmlns:a16="http://schemas.microsoft.com/office/drawing/2014/main" id="{C8ECAEAF-527F-4090-8B27-E9F921AD8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2132" y="4609396"/>
              <a:ext cx="91714" cy="28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[R] 79">
              <a:extLst>
                <a:ext uri="{FF2B5EF4-FFF2-40B4-BE49-F238E27FC236}">
                  <a16:creationId xmlns:a16="http://schemas.microsoft.com/office/drawing/2014/main" id="{A5C25601-5E37-4407-B4D8-99D04CDB5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4010" y="5089230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[R] 81">
              <a:extLst>
                <a:ext uri="{FF2B5EF4-FFF2-40B4-BE49-F238E27FC236}">
                  <a16:creationId xmlns:a16="http://schemas.microsoft.com/office/drawing/2014/main" id="{61E8170E-E136-4ED8-B139-B36DF71DF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210" y="5089230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[R] 83">
              <a:extLst>
                <a:ext uri="{FF2B5EF4-FFF2-40B4-BE49-F238E27FC236}">
                  <a16:creationId xmlns:a16="http://schemas.microsoft.com/office/drawing/2014/main" id="{B4FE4C7A-7769-4A78-8C13-74DAEE6D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279" y="5094515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[R] 82">
              <a:extLst>
                <a:ext uri="{FF2B5EF4-FFF2-40B4-BE49-F238E27FC236}">
                  <a16:creationId xmlns:a16="http://schemas.microsoft.com/office/drawing/2014/main" id="{63F0497A-6701-4563-8C81-1DC5A0944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7373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[R] 79">
              <a:extLst>
                <a:ext uri="{FF2B5EF4-FFF2-40B4-BE49-F238E27FC236}">
                  <a16:creationId xmlns:a16="http://schemas.microsoft.com/office/drawing/2014/main" id="{318E864C-BFAB-4ACE-8FDB-CB2F69F4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9708" y="5089230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81">
              <a:extLst>
                <a:ext uri="{FF2B5EF4-FFF2-40B4-BE49-F238E27FC236}">
                  <a16:creationId xmlns:a16="http://schemas.microsoft.com/office/drawing/2014/main" id="{2A90EFDF-B0D6-4121-9D2E-C9E5C7483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5908" y="5089230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[R] 83">
              <a:extLst>
                <a:ext uri="{FF2B5EF4-FFF2-40B4-BE49-F238E27FC236}">
                  <a16:creationId xmlns:a16="http://schemas.microsoft.com/office/drawing/2014/main" id="{63977164-F7C7-4A0E-8126-8473D5B8E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77" y="5094515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[R] 82">
              <a:extLst>
                <a:ext uri="{FF2B5EF4-FFF2-40B4-BE49-F238E27FC236}">
                  <a16:creationId xmlns:a16="http://schemas.microsoft.com/office/drawing/2014/main" id="{564EB54E-C888-497C-BA20-62AD4B1E2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071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81">
              <a:extLst>
                <a:ext uri="{FF2B5EF4-FFF2-40B4-BE49-F238E27FC236}">
                  <a16:creationId xmlns:a16="http://schemas.microsoft.com/office/drawing/2014/main" id="{2B598A20-D720-4819-B43B-E6972B1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379" y="5089230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[R] 83">
              <a:extLst>
                <a:ext uri="{FF2B5EF4-FFF2-40B4-BE49-F238E27FC236}">
                  <a16:creationId xmlns:a16="http://schemas.microsoft.com/office/drawing/2014/main" id="{6AA20366-D544-4416-983C-EABA38672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48" y="5094515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[R] 82">
              <a:extLst>
                <a:ext uri="{FF2B5EF4-FFF2-40B4-BE49-F238E27FC236}">
                  <a16:creationId xmlns:a16="http://schemas.microsoft.com/office/drawing/2014/main" id="{E40761FF-6A13-4CD2-960E-8E57FE8B0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8542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[R] 82">
              <a:extLst>
                <a:ext uri="{FF2B5EF4-FFF2-40B4-BE49-F238E27FC236}">
                  <a16:creationId xmlns:a16="http://schemas.microsoft.com/office/drawing/2014/main" id="{608160C3-AB15-487E-9052-4896E6D1E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494" y="5094515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[R] 82">
              <a:extLst>
                <a:ext uri="{FF2B5EF4-FFF2-40B4-BE49-F238E27FC236}">
                  <a16:creationId xmlns:a16="http://schemas.microsoft.com/office/drawing/2014/main" id="{49982509-ED86-41B2-845A-4611FAAA7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4" y="5158003"/>
              <a:ext cx="115561" cy="30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[R] 82">
              <a:extLst>
                <a:ext uri="{FF2B5EF4-FFF2-40B4-BE49-F238E27FC236}">
                  <a16:creationId xmlns:a16="http://schemas.microsoft.com/office/drawing/2014/main" id="{A91CAB78-80CF-4EAD-ABE1-BCAC34607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8432" y="5237378"/>
              <a:ext cx="83868" cy="224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자유형 142">
              <a:extLst>
                <a:ext uri="{FF2B5EF4-FFF2-40B4-BE49-F238E27FC236}">
                  <a16:creationId xmlns:a16="http://schemas.microsoft.com/office/drawing/2014/main" id="{5CF4C7D7-DC10-479B-892A-70CE60672BE1}"/>
                </a:ext>
              </a:extLst>
            </p:cNvPr>
            <p:cNvSpPr/>
            <p:nvPr/>
          </p:nvSpPr>
          <p:spPr>
            <a:xfrm rot="10800000">
              <a:off x="9062397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자유형 143">
              <a:extLst>
                <a:ext uri="{FF2B5EF4-FFF2-40B4-BE49-F238E27FC236}">
                  <a16:creationId xmlns:a16="http://schemas.microsoft.com/office/drawing/2014/main" id="{15A570AB-D284-426A-ADA5-6E130061F469}"/>
                </a:ext>
              </a:extLst>
            </p:cNvPr>
            <p:cNvSpPr/>
            <p:nvPr/>
          </p:nvSpPr>
          <p:spPr>
            <a:xfrm>
              <a:off x="9062397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자유형 148">
              <a:extLst>
                <a:ext uri="{FF2B5EF4-FFF2-40B4-BE49-F238E27FC236}">
                  <a16:creationId xmlns:a16="http://schemas.microsoft.com/office/drawing/2014/main" id="{E3080E11-01F9-4044-8F47-5E684466CE2B}"/>
                </a:ext>
              </a:extLst>
            </p:cNvPr>
            <p:cNvSpPr/>
            <p:nvPr/>
          </p:nvSpPr>
          <p:spPr>
            <a:xfrm rot="10800000">
              <a:off x="10341129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자유형 149">
              <a:extLst>
                <a:ext uri="{FF2B5EF4-FFF2-40B4-BE49-F238E27FC236}">
                  <a16:creationId xmlns:a16="http://schemas.microsoft.com/office/drawing/2014/main" id="{2A940C25-6B90-4286-B973-BAE0C0E9E403}"/>
                </a:ext>
              </a:extLst>
            </p:cNvPr>
            <p:cNvSpPr/>
            <p:nvPr/>
          </p:nvSpPr>
          <p:spPr>
            <a:xfrm>
              <a:off x="10341129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자유형 150">
              <a:extLst>
                <a:ext uri="{FF2B5EF4-FFF2-40B4-BE49-F238E27FC236}">
                  <a16:creationId xmlns:a16="http://schemas.microsoft.com/office/drawing/2014/main" id="{F7C2958E-281C-4EE0-B3FF-105BB207A750}"/>
                </a:ext>
              </a:extLst>
            </p:cNvPr>
            <p:cNvSpPr/>
            <p:nvPr/>
          </p:nvSpPr>
          <p:spPr>
            <a:xfrm rot="10800000">
              <a:off x="9909466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자유형 151">
              <a:extLst>
                <a:ext uri="{FF2B5EF4-FFF2-40B4-BE49-F238E27FC236}">
                  <a16:creationId xmlns:a16="http://schemas.microsoft.com/office/drawing/2014/main" id="{F29D6804-3D22-4B57-929D-C9CEAE6E2FB1}"/>
                </a:ext>
              </a:extLst>
            </p:cNvPr>
            <p:cNvSpPr/>
            <p:nvPr/>
          </p:nvSpPr>
          <p:spPr>
            <a:xfrm>
              <a:off x="9909466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자유형 152">
              <a:extLst>
                <a:ext uri="{FF2B5EF4-FFF2-40B4-BE49-F238E27FC236}">
                  <a16:creationId xmlns:a16="http://schemas.microsoft.com/office/drawing/2014/main" id="{47390230-2010-4DEF-8620-5BA979E7350B}"/>
                </a:ext>
              </a:extLst>
            </p:cNvPr>
            <p:cNvSpPr/>
            <p:nvPr/>
          </p:nvSpPr>
          <p:spPr>
            <a:xfrm rot="10800000">
              <a:off x="9481990" y="4697900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자유형 153">
              <a:extLst>
                <a:ext uri="{FF2B5EF4-FFF2-40B4-BE49-F238E27FC236}">
                  <a16:creationId xmlns:a16="http://schemas.microsoft.com/office/drawing/2014/main" id="{873C270F-2944-4F0F-A4CF-AB8C623412FD}"/>
                </a:ext>
              </a:extLst>
            </p:cNvPr>
            <p:cNvSpPr/>
            <p:nvPr/>
          </p:nvSpPr>
          <p:spPr>
            <a:xfrm>
              <a:off x="9481990" y="4517599"/>
              <a:ext cx="427463" cy="189571"/>
            </a:xfrm>
            <a:custGeom>
              <a:avLst/>
              <a:gdLst>
                <a:gd name="connsiteX0" fmla="*/ 0 w 427463"/>
                <a:gd name="connsiteY0" fmla="*/ 178420 h 189571"/>
                <a:gd name="connsiteX1" fmla="*/ 70624 w 427463"/>
                <a:gd name="connsiteY1" fmla="*/ 0 h 189571"/>
                <a:gd name="connsiteX2" fmla="*/ 356839 w 427463"/>
                <a:gd name="connsiteY2" fmla="*/ 0 h 189571"/>
                <a:gd name="connsiteX3" fmla="*/ 427463 w 427463"/>
                <a:gd name="connsiteY3" fmla="*/ 189571 h 1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463" h="189571">
                  <a:moveTo>
                    <a:pt x="0" y="178420"/>
                  </a:moveTo>
                  <a:lnTo>
                    <a:pt x="70624" y="0"/>
                  </a:lnTo>
                  <a:lnTo>
                    <a:pt x="356839" y="0"/>
                  </a:lnTo>
                  <a:lnTo>
                    <a:pt x="427463" y="1895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79DC826-5A5B-4036-A522-F098BC002C2D}"/>
                </a:ext>
              </a:extLst>
            </p:cNvPr>
            <p:cNvSpPr/>
            <p:nvPr/>
          </p:nvSpPr>
          <p:spPr>
            <a:xfrm>
              <a:off x="9437029" y="4475563"/>
              <a:ext cx="5132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sz="1000">
                  <a:latin typeface="Monaco" pitchFamily="2" charset="0"/>
                </a:rPr>
                <a:t>10000</a:t>
              </a:r>
              <a:endParaRPr lang="ko-Kore-KR" altLang="en-US" sz="1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C604331-8233-4906-98C8-2B4E9A71EA8F}"/>
                </a:ext>
              </a:extLst>
            </p:cNvPr>
            <p:cNvSpPr/>
            <p:nvPr/>
          </p:nvSpPr>
          <p:spPr>
            <a:xfrm>
              <a:off x="10298220" y="4475563"/>
              <a:ext cx="5132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sz="1000">
                  <a:latin typeface="Monaco" pitchFamily="2" charset="0"/>
                </a:rPr>
                <a:t>20000</a:t>
              </a:r>
              <a:endParaRPr lang="ko-Kore-KR" altLang="en-US" sz="1000" dirty="0"/>
            </a:p>
          </p:txBody>
        </p:sp>
        <p:sp>
          <p:nvSpPr>
            <p:cNvPr id="286" name="자유형 178">
              <a:extLst>
                <a:ext uri="{FF2B5EF4-FFF2-40B4-BE49-F238E27FC236}">
                  <a16:creationId xmlns:a16="http://schemas.microsoft.com/office/drawing/2014/main" id="{E7850209-089C-4520-98E3-4E168B3F44C0}"/>
                </a:ext>
              </a:extLst>
            </p:cNvPr>
            <p:cNvSpPr/>
            <p:nvPr/>
          </p:nvSpPr>
          <p:spPr>
            <a:xfrm rot="10800000">
              <a:off x="1989519" y="4693401"/>
              <a:ext cx="7075043" cy="190734"/>
            </a:xfrm>
            <a:custGeom>
              <a:avLst/>
              <a:gdLst>
                <a:gd name="connsiteX0" fmla="*/ 4100776 w 4100776"/>
                <a:gd name="connsiteY0" fmla="*/ 190734 h 190734"/>
                <a:gd name="connsiteX1" fmla="*/ 4027848 w 4100776"/>
                <a:gd name="connsiteY1" fmla="*/ 0 h 190734"/>
                <a:gd name="connsiteX2" fmla="*/ 0 w 4100776"/>
                <a:gd name="connsiteY2" fmla="*/ 0 h 1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0776" h="190734">
                  <a:moveTo>
                    <a:pt x="4100776" y="190734"/>
                  </a:moveTo>
                  <a:lnTo>
                    <a:pt x="402784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자유형 179">
              <a:extLst>
                <a:ext uri="{FF2B5EF4-FFF2-40B4-BE49-F238E27FC236}">
                  <a16:creationId xmlns:a16="http://schemas.microsoft.com/office/drawing/2014/main" id="{C1399D53-3B3E-4C85-B3A2-C2D9F44AF715}"/>
                </a:ext>
              </a:extLst>
            </p:cNvPr>
            <p:cNvSpPr/>
            <p:nvPr/>
          </p:nvSpPr>
          <p:spPr>
            <a:xfrm>
              <a:off x="1989519" y="4503379"/>
              <a:ext cx="7075043" cy="190734"/>
            </a:xfrm>
            <a:custGeom>
              <a:avLst/>
              <a:gdLst>
                <a:gd name="connsiteX0" fmla="*/ 4100776 w 4100776"/>
                <a:gd name="connsiteY0" fmla="*/ 190734 h 190734"/>
                <a:gd name="connsiteX1" fmla="*/ 4027848 w 4100776"/>
                <a:gd name="connsiteY1" fmla="*/ 0 h 190734"/>
                <a:gd name="connsiteX2" fmla="*/ 0 w 4100776"/>
                <a:gd name="connsiteY2" fmla="*/ 0 h 1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0776" h="190734">
                  <a:moveTo>
                    <a:pt x="4100776" y="190734"/>
                  </a:moveTo>
                  <a:lnTo>
                    <a:pt x="402784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ED2989FB-93CE-4E8A-9701-A2118193DDC0}"/>
                </a:ext>
              </a:extLst>
            </p:cNvPr>
            <p:cNvSpPr/>
            <p:nvPr/>
          </p:nvSpPr>
          <p:spPr>
            <a:xfrm>
              <a:off x="5086205" y="4475635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sz="1000" dirty="0">
                  <a:latin typeface="Monaco" pitchFamily="2" charset="0"/>
                </a:rPr>
                <a:t>0</a:t>
              </a:r>
              <a:endParaRPr lang="ko-Kore-KR" altLang="en-US" sz="1000" dirty="0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0060ADA4-F7C0-4CBC-861C-46A274ACFCCA}"/>
                </a:ext>
              </a:extLst>
            </p:cNvPr>
            <p:cNvSpPr/>
            <p:nvPr/>
          </p:nvSpPr>
          <p:spPr>
            <a:xfrm rot="10800000">
              <a:off x="10768592" y="4694453"/>
              <a:ext cx="766763" cy="190500"/>
            </a:xfrm>
            <a:custGeom>
              <a:avLst/>
              <a:gdLst>
                <a:gd name="connsiteX0" fmla="*/ 0 w 766763"/>
                <a:gd name="connsiteY0" fmla="*/ 190500 h 190500"/>
                <a:gd name="connsiteX1" fmla="*/ 80963 w 766763"/>
                <a:gd name="connsiteY1" fmla="*/ 0 h 190500"/>
                <a:gd name="connsiteX2" fmla="*/ 766763 w 766763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763" h="190500">
                  <a:moveTo>
                    <a:pt x="0" y="190500"/>
                  </a:moveTo>
                  <a:lnTo>
                    <a:pt x="80963" y="0"/>
                  </a:lnTo>
                  <a:lnTo>
                    <a:pt x="766763" y="0"/>
                  </a:lnTo>
                </a:path>
              </a:pathLst>
            </a:custGeom>
            <a:ln w="127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6D191244-CA35-4017-A4F1-D40442FE7B68}"/>
                </a:ext>
              </a:extLst>
            </p:cNvPr>
            <p:cNvSpPr/>
            <p:nvPr/>
          </p:nvSpPr>
          <p:spPr>
            <a:xfrm>
              <a:off x="2101850" y="5091340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4B389336-C1BD-4910-9BFD-ECC7292D1662}"/>
                </a:ext>
              </a:extLst>
            </p:cNvPr>
            <p:cNvSpPr/>
            <p:nvPr/>
          </p:nvSpPr>
          <p:spPr>
            <a:xfrm rot="10800000">
              <a:off x="2101850" y="5272315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2B871B3-C1F3-4C48-921E-33644032CC3C}"/>
                </a:ext>
              </a:extLst>
            </p:cNvPr>
            <p:cNvSpPr/>
            <p:nvPr/>
          </p:nvSpPr>
          <p:spPr>
            <a:xfrm>
              <a:off x="9645791" y="5104040"/>
              <a:ext cx="1771650" cy="180975"/>
            </a:xfrm>
            <a:custGeom>
              <a:avLst/>
              <a:gdLst>
                <a:gd name="connsiteX0" fmla="*/ 0 w 1771650"/>
                <a:gd name="connsiteY0" fmla="*/ 180975 h 180975"/>
                <a:gd name="connsiteX1" fmla="*/ 61912 w 1771650"/>
                <a:gd name="connsiteY1" fmla="*/ 0 h 180975"/>
                <a:gd name="connsiteX2" fmla="*/ 1771650 w 1771650"/>
                <a:gd name="connsiteY2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650" h="180975">
                  <a:moveTo>
                    <a:pt x="0" y="180975"/>
                  </a:moveTo>
                  <a:lnTo>
                    <a:pt x="61912" y="0"/>
                  </a:lnTo>
                  <a:lnTo>
                    <a:pt x="177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E0375154-3DD3-4A53-95B2-2723625B3A2D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54" y="5856701"/>
              <a:ext cx="9312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FFD38C7-DFCA-4B43-8394-73152EF6D36E}"/>
                </a:ext>
              </a:extLst>
            </p:cNvPr>
            <p:cNvSpPr txBox="1"/>
            <p:nvPr/>
          </p:nvSpPr>
          <p:spPr>
            <a:xfrm>
              <a:off x="1264517" y="5707146"/>
              <a:ext cx="7469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300" dirty="0"/>
                <a:t>profile</a:t>
              </a:r>
              <a:endParaRPr kumimoji="1" lang="ko-Kore-KR" altLang="en-US" sz="1300" dirty="0"/>
            </a:p>
          </p:txBody>
        </p:sp>
        <p:cxnSp>
          <p:nvCxnSpPr>
            <p:cNvPr id="362" name="직선 연결선[R] 79">
              <a:extLst>
                <a:ext uri="{FF2B5EF4-FFF2-40B4-BE49-F238E27FC236}">
                  <a16:creationId xmlns:a16="http://schemas.microsoft.com/office/drawing/2014/main" id="{2E5ABF03-2534-45FD-9FFD-C4FF50460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4010" y="5660916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81">
              <a:extLst>
                <a:ext uri="{FF2B5EF4-FFF2-40B4-BE49-F238E27FC236}">
                  <a16:creationId xmlns:a16="http://schemas.microsoft.com/office/drawing/2014/main" id="{5A46842A-C4D9-4F04-B5B2-32FF065E5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210" y="5660916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83">
              <a:extLst>
                <a:ext uri="{FF2B5EF4-FFF2-40B4-BE49-F238E27FC236}">
                  <a16:creationId xmlns:a16="http://schemas.microsoft.com/office/drawing/2014/main" id="{93D382F4-EA9D-4FFD-84F7-691C2712E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279" y="5666201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82">
              <a:extLst>
                <a:ext uri="{FF2B5EF4-FFF2-40B4-BE49-F238E27FC236}">
                  <a16:creationId xmlns:a16="http://schemas.microsoft.com/office/drawing/2014/main" id="{0432DEFD-AAD3-46AD-8952-D9541B1E7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7373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[R] 79">
              <a:extLst>
                <a:ext uri="{FF2B5EF4-FFF2-40B4-BE49-F238E27FC236}">
                  <a16:creationId xmlns:a16="http://schemas.microsoft.com/office/drawing/2014/main" id="{6EE261A6-A5C0-45A0-9FEE-66B560653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9708" y="5660916"/>
              <a:ext cx="130774" cy="370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[R] 81">
              <a:extLst>
                <a:ext uri="{FF2B5EF4-FFF2-40B4-BE49-F238E27FC236}">
                  <a16:creationId xmlns:a16="http://schemas.microsoft.com/office/drawing/2014/main" id="{8805FCEF-94A1-4F8E-A014-183738D82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5908" y="5660916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[R] 83">
              <a:extLst>
                <a:ext uri="{FF2B5EF4-FFF2-40B4-BE49-F238E27FC236}">
                  <a16:creationId xmlns:a16="http://schemas.microsoft.com/office/drawing/2014/main" id="{F452E759-CC4A-48EE-9040-01EA327B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77" y="5666201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[R] 82">
              <a:extLst>
                <a:ext uri="{FF2B5EF4-FFF2-40B4-BE49-F238E27FC236}">
                  <a16:creationId xmlns:a16="http://schemas.microsoft.com/office/drawing/2014/main" id="{2CE61C1F-84D2-409B-84E4-27D0BABF6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071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[R] 81">
              <a:extLst>
                <a:ext uri="{FF2B5EF4-FFF2-40B4-BE49-F238E27FC236}">
                  <a16:creationId xmlns:a16="http://schemas.microsoft.com/office/drawing/2014/main" id="{4D02D7A6-A5B9-4DDA-A4AB-A9635FA66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379" y="5660916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83">
              <a:extLst>
                <a:ext uri="{FF2B5EF4-FFF2-40B4-BE49-F238E27FC236}">
                  <a16:creationId xmlns:a16="http://schemas.microsoft.com/office/drawing/2014/main" id="{63633BAB-B62A-4994-B924-6BDA56899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48" y="5666201"/>
              <a:ext cx="130590" cy="369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[R] 82">
              <a:extLst>
                <a:ext uri="{FF2B5EF4-FFF2-40B4-BE49-F238E27FC236}">
                  <a16:creationId xmlns:a16="http://schemas.microsoft.com/office/drawing/2014/main" id="{19DDCD01-5467-4C45-94BB-12A6FD78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8542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[R] 82">
              <a:extLst>
                <a:ext uri="{FF2B5EF4-FFF2-40B4-BE49-F238E27FC236}">
                  <a16:creationId xmlns:a16="http://schemas.microsoft.com/office/drawing/2014/main" id="{BB6B5869-F19C-4480-98BD-8AF204FE2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494" y="5666201"/>
              <a:ext cx="136781" cy="3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[R] 82">
              <a:extLst>
                <a:ext uri="{FF2B5EF4-FFF2-40B4-BE49-F238E27FC236}">
                  <a16:creationId xmlns:a16="http://schemas.microsoft.com/office/drawing/2014/main" id="{E645C8EB-D9AE-456D-8160-0409F82E4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4" y="5729689"/>
              <a:ext cx="115561" cy="30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[R] 82">
              <a:extLst>
                <a:ext uri="{FF2B5EF4-FFF2-40B4-BE49-F238E27FC236}">
                  <a16:creationId xmlns:a16="http://schemas.microsoft.com/office/drawing/2014/main" id="{E4C90CD3-6FD9-4A88-BDBD-98CF86B10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8432" y="5809064"/>
              <a:ext cx="83868" cy="224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0475AF8D-BED3-4ACF-8E20-3D5E110964B6}"/>
                </a:ext>
              </a:extLst>
            </p:cNvPr>
            <p:cNvSpPr/>
            <p:nvPr/>
          </p:nvSpPr>
          <p:spPr>
            <a:xfrm>
              <a:off x="2101850" y="5663026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2CB359C8-3D9E-45E8-90C7-1D66841CD08B}"/>
                </a:ext>
              </a:extLst>
            </p:cNvPr>
            <p:cNvSpPr/>
            <p:nvPr/>
          </p:nvSpPr>
          <p:spPr>
            <a:xfrm rot="10800000">
              <a:off x="2101850" y="5844001"/>
              <a:ext cx="1079500" cy="193675"/>
            </a:xfrm>
            <a:custGeom>
              <a:avLst/>
              <a:gdLst>
                <a:gd name="connsiteX0" fmla="*/ 1079500 w 1079500"/>
                <a:gd name="connsiteY0" fmla="*/ 193675 h 193675"/>
                <a:gd name="connsiteX1" fmla="*/ 1006475 w 1079500"/>
                <a:gd name="connsiteY1" fmla="*/ 0 h 193675"/>
                <a:gd name="connsiteX2" fmla="*/ 0 w 1079500"/>
                <a:gd name="connsiteY2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0" h="193675">
                  <a:moveTo>
                    <a:pt x="1079500" y="193675"/>
                  </a:moveTo>
                  <a:lnTo>
                    <a:pt x="1006475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D10BE376-D761-439D-94AE-105CD28D8BE6}"/>
                </a:ext>
              </a:extLst>
            </p:cNvPr>
            <p:cNvSpPr/>
            <p:nvPr/>
          </p:nvSpPr>
          <p:spPr>
            <a:xfrm>
              <a:off x="6744322" y="564310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000" dirty="0">
                  <a:latin typeface="Monaco" pitchFamily="2" charset="0"/>
                </a:rPr>
                <a:t>0</a:t>
              </a:r>
              <a:endParaRPr lang="ko-Kore-KR" altLang="en-US" sz="1000" dirty="0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373281F1-2BFB-416A-8785-4CFF084ED6E1}"/>
                </a:ext>
              </a:extLst>
            </p:cNvPr>
            <p:cNvSpPr/>
            <p:nvPr/>
          </p:nvSpPr>
          <p:spPr>
            <a:xfrm>
              <a:off x="10324148" y="5688329"/>
              <a:ext cx="1062037" cy="176213"/>
            </a:xfrm>
            <a:custGeom>
              <a:avLst/>
              <a:gdLst>
                <a:gd name="connsiteX0" fmla="*/ 0 w 1062037"/>
                <a:gd name="connsiteY0" fmla="*/ 176213 h 176213"/>
                <a:gd name="connsiteX1" fmla="*/ 66675 w 1062037"/>
                <a:gd name="connsiteY1" fmla="*/ 0 h 176213"/>
                <a:gd name="connsiteX2" fmla="*/ 1062037 w 1062037"/>
                <a:gd name="connsiteY2" fmla="*/ 0 h 1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2037" h="176213">
                  <a:moveTo>
                    <a:pt x="0" y="176213"/>
                  </a:moveTo>
                  <a:lnTo>
                    <a:pt x="66675" y="0"/>
                  </a:lnTo>
                  <a:lnTo>
                    <a:pt x="106203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3CC936CB-2215-4C13-8FAC-1B599797B8B0}"/>
                </a:ext>
              </a:extLst>
            </p:cNvPr>
            <p:cNvSpPr/>
            <p:nvPr/>
          </p:nvSpPr>
          <p:spPr>
            <a:xfrm>
              <a:off x="3177540" y="5685546"/>
              <a:ext cx="7139940" cy="190500"/>
            </a:xfrm>
            <a:custGeom>
              <a:avLst/>
              <a:gdLst>
                <a:gd name="connsiteX0" fmla="*/ 0 w 7139940"/>
                <a:gd name="connsiteY0" fmla="*/ 190500 h 190500"/>
                <a:gd name="connsiteX1" fmla="*/ 38100 w 7139940"/>
                <a:gd name="connsiteY1" fmla="*/ 0 h 190500"/>
                <a:gd name="connsiteX2" fmla="*/ 7048500 w 7139940"/>
                <a:gd name="connsiteY2" fmla="*/ 0 h 190500"/>
                <a:gd name="connsiteX3" fmla="*/ 7139940 w 713994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9940" h="190500">
                  <a:moveTo>
                    <a:pt x="0" y="190500"/>
                  </a:moveTo>
                  <a:lnTo>
                    <a:pt x="38100" y="0"/>
                  </a:lnTo>
                  <a:lnTo>
                    <a:pt x="7048500" y="0"/>
                  </a:lnTo>
                  <a:lnTo>
                    <a:pt x="7139940" y="1905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4F3FDE41-3A51-4E41-AF86-4DBDB4849FBD}"/>
                </a:ext>
              </a:extLst>
            </p:cNvPr>
            <p:cNvSpPr/>
            <p:nvPr/>
          </p:nvSpPr>
          <p:spPr>
            <a:xfrm rot="10800000">
              <a:off x="10324148" y="5872610"/>
              <a:ext cx="1062037" cy="176213"/>
            </a:xfrm>
            <a:custGeom>
              <a:avLst/>
              <a:gdLst>
                <a:gd name="connsiteX0" fmla="*/ 0 w 1062037"/>
                <a:gd name="connsiteY0" fmla="*/ 176213 h 176213"/>
                <a:gd name="connsiteX1" fmla="*/ 66675 w 1062037"/>
                <a:gd name="connsiteY1" fmla="*/ 0 h 176213"/>
                <a:gd name="connsiteX2" fmla="*/ 1062037 w 1062037"/>
                <a:gd name="connsiteY2" fmla="*/ 0 h 1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2037" h="176213">
                  <a:moveTo>
                    <a:pt x="0" y="176213"/>
                  </a:moveTo>
                  <a:lnTo>
                    <a:pt x="66675" y="0"/>
                  </a:lnTo>
                  <a:lnTo>
                    <a:pt x="106203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5DD695C1-A3C8-4850-B95D-14069729AE23}"/>
                </a:ext>
              </a:extLst>
            </p:cNvPr>
            <p:cNvSpPr/>
            <p:nvPr/>
          </p:nvSpPr>
          <p:spPr>
            <a:xfrm rot="10800000">
              <a:off x="3177540" y="5869827"/>
              <a:ext cx="7139940" cy="190500"/>
            </a:xfrm>
            <a:custGeom>
              <a:avLst/>
              <a:gdLst>
                <a:gd name="connsiteX0" fmla="*/ 0 w 7139940"/>
                <a:gd name="connsiteY0" fmla="*/ 190500 h 190500"/>
                <a:gd name="connsiteX1" fmla="*/ 38100 w 7139940"/>
                <a:gd name="connsiteY1" fmla="*/ 0 h 190500"/>
                <a:gd name="connsiteX2" fmla="*/ 7048500 w 7139940"/>
                <a:gd name="connsiteY2" fmla="*/ 0 h 190500"/>
                <a:gd name="connsiteX3" fmla="*/ 7139940 w 713994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9940" h="190500">
                  <a:moveTo>
                    <a:pt x="0" y="190500"/>
                  </a:moveTo>
                  <a:lnTo>
                    <a:pt x="38100" y="0"/>
                  </a:lnTo>
                  <a:lnTo>
                    <a:pt x="7048500" y="0"/>
                  </a:lnTo>
                  <a:lnTo>
                    <a:pt x="7139940" y="1905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78671902-99E4-4F21-BAF5-99A48E8A489B}"/>
                </a:ext>
              </a:extLst>
            </p:cNvPr>
            <p:cNvSpPr/>
            <p:nvPr/>
          </p:nvSpPr>
          <p:spPr>
            <a:xfrm>
              <a:off x="10768592" y="5643102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 sz="1000" dirty="0">
                  <a:latin typeface="Monaco" pitchFamily="2" charset="0"/>
                </a:rPr>
                <a:t>1</a:t>
              </a:r>
              <a:endParaRPr lang="ko-Kore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52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D7F2-C730-45CB-C630-86DF1946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write functionality(1)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A5D89-1303-3710-0588-AEE7606B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/>
              <a:t>    #set profile pin</a:t>
            </a:r>
          </a:p>
          <a:p>
            <a:pPr marL="0" indent="0">
              <a:buNone/>
            </a:pPr>
            <a:r>
              <a:rPr lang="en-US" altLang="ko-KR" sz="1300"/>
              <a:t>    dds.set_profile_pin(profile1 = 0, profile2 = 0)</a:t>
            </a:r>
          </a:p>
          <a:p>
            <a:pPr marL="0" indent="0">
              <a:buNone/>
            </a:pPr>
            <a:r>
              <a:rPr lang="en-US" altLang="ko-KR" sz="1300"/>
              <a:t>    </a:t>
            </a:r>
          </a:p>
          <a:p>
            <a:pPr marL="0" indent="0">
              <a:buNone/>
            </a:pPr>
            <a:r>
              <a:rPr lang="en-US" altLang="ko-KR" sz="1300"/>
              <a:t>    #set ram profile to bidirectional ram mode with start address 0 to </a:t>
            </a:r>
          </a:p>
          <a:p>
            <a:pPr marL="0" indent="0">
              <a:buNone/>
            </a:pPr>
            <a:r>
              <a:rPr lang="en-US" altLang="ko-KR" sz="1300"/>
              <a:t>    #end address 16 with step rate 20</a:t>
            </a:r>
          </a:p>
          <a:p>
            <a:pPr marL="0" indent="0">
              <a:buNone/>
            </a:pPr>
            <a:r>
              <a:rPr lang="en-US" altLang="ko-KR" sz="1300"/>
              <a:t>    dds.set_ram_profile_register(ch1 = 1, ch2 = 0, addr_step_rate =2000,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end_addr= 10,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start_addr=0, no_dwell_high=0, zero_crossing=0,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ram_mode_ctrl=2, profile=0)</a:t>
            </a:r>
          </a:p>
          <a:p>
            <a:pPr marL="0" indent="0">
              <a:buNone/>
            </a:pPr>
            <a:r>
              <a:rPr lang="en-US" altLang="ko-KR" sz="1300"/>
              <a:t>...</a:t>
            </a:r>
          </a:p>
          <a:p>
            <a:pPr marL="0" indent="0">
              <a:buNone/>
            </a:pPr>
            <a:r>
              <a:rPr lang="en-US" altLang="ko-KR" sz="1300"/>
              <a:t>     dds.set_ram_profile_register(ch1 = 1, ch2 = 0, addr_step_rate =2000,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end_addr= 87,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start_addr=77, no_dwell_high=0, zero_crossing=0, </a:t>
            </a:r>
          </a:p>
          <a:p>
            <a:pPr marL="0" indent="0">
              <a:buNone/>
            </a:pPr>
            <a:r>
              <a:rPr lang="en-US" altLang="ko-KR" sz="1300"/>
              <a:t>                                 ram_mode_ctrl=2, profile=7)</a:t>
            </a:r>
          </a:p>
          <a:p>
            <a:pPr marL="0" indent="0">
              <a:buNone/>
            </a:pPr>
            <a:r>
              <a:rPr lang="en-US" altLang="ko-KR" sz="1300"/>
              <a:t> 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B8FA6-1CE4-B912-B475-B080E929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1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B7B2D-9CE0-4DEE-130E-E3C5F50F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RAM write functionality(2)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0C143-BAB0-4488-6D61-E44AB4D8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300"/>
              <a:t>    freq_list = [ 100*MHz, 120*MHz, 140*MHz, 160*MHz, 180*MHz, 200*MHz, 220*MHz, 240*MHz,</a:t>
            </a:r>
          </a:p>
          <a:p>
            <a:pPr marL="0" indent="0">
              <a:buNone/>
            </a:pPr>
            <a:r>
              <a:rPr lang="en-US" altLang="ko-KR" sz="1300"/>
              <a:t>                 260*MHz, 280*MHz, 300*MHz]</a:t>
            </a:r>
          </a:p>
          <a:p>
            <a:pPr marL="0" indent="0">
              <a:buNone/>
            </a:pPr>
            <a:r>
              <a:rPr lang="en-US" altLang="ko-KR" sz="1300"/>
              <a:t>    dds.set_profile_pin(profile1 = 0, profile2 = 0)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r>
              <a:rPr lang="en-US" altLang="ko-KR" sz="1300"/>
              <a:t>    dds.ram_write_frequency(ch1 = 1, ch2 = 0, data_list = freq_list)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...</a:t>
            </a:r>
          </a:p>
          <a:p>
            <a:pPr marL="0" indent="0">
              <a:buNone/>
            </a:pPr>
            <a:endParaRPr lang="en-US" altLang="ko-KR" sz="1300"/>
          </a:p>
          <a:p>
            <a:pPr marL="0" indent="0">
              <a:buNone/>
            </a:pPr>
            <a:r>
              <a:rPr lang="en-US" altLang="ko-KR" sz="1300"/>
              <a:t>    dds.set_profile_pin(profile1 = 7, profile2 = 0)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r>
              <a:rPr lang="en-US" altLang="ko-KR" sz="1300"/>
              <a:t>    dds.ram_write_frequency(ch1 = 1, ch2 = 0, data_list = freq_list)</a:t>
            </a:r>
          </a:p>
          <a:p>
            <a:pPr marL="0" indent="0">
              <a:buNone/>
            </a:pPr>
            <a:r>
              <a:rPr lang="en-US" altLang="ko-KR" sz="1300"/>
              <a:t>    dds.io_update(1,0)</a:t>
            </a:r>
          </a:p>
          <a:p>
            <a:pPr marL="0" indent="0">
              <a:buNone/>
            </a:pPr>
            <a:r>
              <a:rPr lang="en-US" altLang="ko-KR" sz="1300"/>
              <a:t> </a:t>
            </a:r>
            <a:endParaRPr lang="ko-KR" altLang="en-US" sz="13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88B2F-CC93-D49C-D21D-C156304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538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1138</Words>
  <Application>Microsoft Office PowerPoint</Application>
  <PresentationFormat>와이드스크린</PresentationFormat>
  <Paragraphs>179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Monaco</vt:lpstr>
      <vt:lpstr>Arial</vt:lpstr>
      <vt:lpstr>Calibri</vt:lpstr>
      <vt:lpstr>Calibri Light</vt:lpstr>
      <vt:lpstr>Tahoma</vt:lpstr>
      <vt:lpstr>Verdana</vt:lpstr>
      <vt:lpstr>Office 테마</vt:lpstr>
      <vt:lpstr>AD9910 Meeting</vt:lpstr>
      <vt:lpstr>DDS chip comparison</vt:lpstr>
      <vt:lpstr>AD9910</vt:lpstr>
      <vt:lpstr>Mode</vt:lpstr>
      <vt:lpstr>RAM mode is possible</vt:lpstr>
      <vt:lpstr>Artiq Style Code</vt:lpstr>
      <vt:lpstr>Example Code (auto mode)</vt:lpstr>
      <vt:lpstr>RAM write functionality(1)</vt:lpstr>
      <vt:lpstr>RAM write functionality(2)</vt:lpstr>
      <vt:lpstr>RAM write functionality(3)</vt:lpstr>
      <vt:lpstr>TTL Module?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325</cp:revision>
  <dcterms:created xsi:type="dcterms:W3CDTF">2020-03-24T05:37:31Z</dcterms:created>
  <dcterms:modified xsi:type="dcterms:W3CDTF">2023-11-10T03:41:41Z</dcterms:modified>
</cp:coreProperties>
</file>