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7719-98DD-4440-82E5-63719EAC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Raman</a:t>
            </a:r>
            <a:r>
              <a:rPr lang="ko-KR" altLang="en-US" dirty="0"/>
              <a:t> </a:t>
            </a:r>
            <a:r>
              <a:rPr lang="en-US" altLang="ko-KR" dirty="0"/>
              <a:t>Transition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838CF-8F87-44D8-A0B6-E817E82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E7F8A-91AB-465E-A07C-D477DAB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8" y="1292258"/>
            <a:ext cx="9010224" cy="50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Raman Transition Frame Rotation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291</cp:revision>
  <dcterms:created xsi:type="dcterms:W3CDTF">2020-03-24T05:37:31Z</dcterms:created>
  <dcterms:modified xsi:type="dcterms:W3CDTF">2023-11-02T11:29:20Z</dcterms:modified>
</cp:coreProperties>
</file>