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8" r:id="rId9"/>
    <p:sldId id="265" r:id="rId10"/>
    <p:sldId id="266" r:id="rId11"/>
    <p:sldId id="264" r:id="rId12"/>
    <p:sldId id="267" r:id="rId13"/>
    <p:sldId id="269" r:id="rId14"/>
    <p:sldId id="272" r:id="rId15"/>
    <p:sldId id="290" r:id="rId16"/>
    <p:sldId id="291" r:id="rId17"/>
    <p:sldId id="284" r:id="rId18"/>
    <p:sldId id="285" r:id="rId19"/>
    <p:sldId id="286" r:id="rId20"/>
    <p:sldId id="287" r:id="rId21"/>
    <p:sldId id="283" r:id="rId22"/>
    <p:sldId id="270" r:id="rId23"/>
    <p:sldId id="274" r:id="rId24"/>
    <p:sldId id="279" r:id="rId25"/>
    <p:sldId id="275" r:id="rId26"/>
    <p:sldId id="292" r:id="rId27"/>
    <p:sldId id="289" r:id="rId28"/>
    <p:sldId id="280" r:id="rId29"/>
    <p:sldId id="282" r:id="rId30"/>
    <p:sldId id="276" r:id="rId31"/>
    <p:sldId id="288" r:id="rId32"/>
    <p:sldId id="294" r:id="rId33"/>
    <p:sldId id="295" r:id="rId34"/>
    <p:sldId id="300" r:id="rId35"/>
    <p:sldId id="296" r:id="rId36"/>
    <p:sldId id="297" r:id="rId37"/>
    <p:sldId id="298" r:id="rId38"/>
    <p:sldId id="299" r:id="rId39"/>
    <p:sldId id="277" r:id="rId40"/>
    <p:sldId id="278" r:id="rId41"/>
    <p:sldId id="281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정현" initials="박" lastIdx="1" clrIdx="0">
    <p:extLst>
      <p:ext uri="{19B8F6BF-5375-455C-9EA6-DF929625EA0E}">
        <p15:presenceInfo xmlns:p15="http://schemas.microsoft.com/office/powerpoint/2012/main" userId="박정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6370" autoAdjust="0"/>
  </p:normalViewPr>
  <p:slideViewPr>
    <p:cSldViewPr snapToGrid="0">
      <p:cViewPr>
        <p:scale>
          <a:sx n="150" d="100"/>
          <a:sy n="150" d="100"/>
        </p:scale>
        <p:origin x="-924" y="-1578"/>
      </p:cViewPr>
      <p:guideLst/>
    </p:cSldViewPr>
  </p:slideViewPr>
  <p:outlineViewPr>
    <p:cViewPr>
      <p:scale>
        <a:sx n="33" d="100"/>
        <a:sy n="33" d="100"/>
      </p:scale>
      <p:origin x="0" y="-14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4DDA-7A51-4A70-86E2-7A024DB8AD9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3C04-5E36-4E8B-B551-D2002DCB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2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4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5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E2247-F06B-4906-A2E4-1B76F349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9CC41-059E-4E36-9579-F1B03FC9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A2BE8-2F40-4BD7-8B07-34E6F272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197BE-AA83-471B-8BAB-ACD37EA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72661-0865-42A8-BDAF-F60818B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32AC4-10D4-440D-97D7-FD58E803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18612-149E-472E-B06A-060735E5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15CC5-A68F-43AF-9EC1-0C0AEE2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A6311-6156-40F6-8E38-DD483DDF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5DF3E-0EDC-4DDE-B68A-63346E60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44002B-F688-40D7-876B-3925766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5095E-1254-40BD-AC8A-DFD20E6D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01B97-06B6-4FAE-9207-8B96D14E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4EAFA-9D7A-46A8-A7F5-E4E0EBD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83305-4809-4FD7-A294-C289D8E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961C-569D-48BC-84A8-09B3857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1B587-944B-4478-A63D-41D20C87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1C92E-4731-48D8-A1F1-86EB31F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C884-B9C9-4236-9E4C-608BC2C9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05C44-B0C5-435F-A796-DF316F94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96399-1296-4AD2-900A-4E26433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03A7B-6DA5-45B2-B51A-6303F6E2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3625-2FD7-45CE-84D5-62162540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738F5-54BA-4177-9B45-578C524A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D16A-1F43-4D92-95AF-8A63C273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1F087-5881-4C47-9F1F-3B992933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2945-F4A7-4500-9280-C8747BD4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6AA3E-96BD-4BAB-ACB4-7ACA0AAE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8A85-C45B-47AF-9AE7-6DD8F5F1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BA017-C698-4E16-A7D8-BA919FF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48859-5AF3-40F0-8D73-31101DE0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2D9-6F69-4E40-9CD9-F1F405EA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7228D-AD29-4DA2-8C16-AA2ADE7C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AEC43-232F-483C-A51B-E4818EBF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B8814-366F-43D0-A9CE-C59178451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C3A75-A6C0-4BC3-B19F-95E51C685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5D506-7855-411D-8A56-B252878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276AD-C911-4D74-888F-009C63B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F5C8C-C871-4160-ADE4-5692E4B4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9559-C54B-48B5-8B74-1633EC6F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0B7FD-580B-4843-88DA-60CBD7C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8DD1E-D4B9-4F39-8C93-29EE317C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84092-FA3A-403F-9488-4AEE767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71A4C-3121-4BBF-8CEC-74F9B44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013ED-BD0D-4DCC-BADC-752C5B99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84D4E-1755-4764-AB10-A44C1F5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CC5F-6FBD-43A6-81C1-CB5AA4AA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EA18D-1EC1-4126-BB19-66B8E20C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62860-77A2-4094-880A-AE755725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B1C7A-4E8A-41C4-A114-39836FDE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910F3-8279-41C9-8EA0-07721B3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E5125-259F-40DA-80BA-DB2C7512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6391-313C-4642-BBDA-B3A2395E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4432F-4219-43BA-9DAF-A19A2D5FB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C73B7-9BAF-42DE-B0E6-4EDD8A24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68463-0ACE-46D9-8169-46901EB3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E0AC7-8724-468A-A332-F27594F5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0530C-F48E-4965-BDFF-2B25192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F0921-4264-4D9B-8B51-083179C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EDD14-B276-4A6A-9465-5EA42086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4F539-D6EF-4A90-8F49-FC0DE82C2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59A-D2B9-4DD8-A734-6C72EC7E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64E0C-7E5F-4EFF-9AD1-6FDE2A6FC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F4E55-E946-4388-B4FA-9AAD8EC8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AD9912_DAC8734_main.sv</a:t>
            </a:r>
            <a:br>
              <a:rPr lang="en-US" altLang="ko-KR" dirty="0"/>
            </a:br>
            <a:r>
              <a:rPr lang="en-US" altLang="ko-KR" dirty="0"/>
              <a:t>Block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0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225F92-7B1D-4B2A-97E4-500DCE9089F3}"/>
              </a:ext>
            </a:extLst>
          </p:cNvPr>
          <p:cNvGrpSpPr/>
          <p:nvPr/>
        </p:nvGrpSpPr>
        <p:grpSpPr>
          <a:xfrm>
            <a:off x="5217795" y="235313"/>
            <a:ext cx="1756410" cy="1756410"/>
            <a:chOff x="798286" y="740229"/>
            <a:chExt cx="1378857" cy="137885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293BBB-7650-4AFF-A498-480DA63E2F13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18873C-5423-4277-A67C-2310DE59641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252538-3F2A-4AA9-B7D6-97DAE3C19938}"/>
              </a:ext>
            </a:extLst>
          </p:cNvPr>
          <p:cNvGrpSpPr/>
          <p:nvPr/>
        </p:nvGrpSpPr>
        <p:grpSpPr>
          <a:xfrm>
            <a:off x="5217795" y="2902313"/>
            <a:ext cx="1756410" cy="1756410"/>
            <a:chOff x="798286" y="740229"/>
            <a:chExt cx="1378857" cy="13788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CA01C7-F8D0-47F9-8868-76593FA17866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A4EC5F-4698-480B-9597-E6750E9E3F0B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26D9AEBC-F33C-40DB-B5A2-77CC5493502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5640705" y="2447018"/>
            <a:ext cx="91059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E64B5-5545-4E5C-922E-8B12676FC240}"/>
              </a:ext>
            </a:extLst>
          </p:cNvPr>
          <p:cNvSpPr/>
          <p:nvPr/>
        </p:nvSpPr>
        <p:spPr>
          <a:xfrm>
            <a:off x="6050554" y="2337952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Condition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BE028A-C190-4655-B4EB-8F2EF6B5F896}"/>
              </a:ext>
            </a:extLst>
          </p:cNvPr>
          <p:cNvSpPr/>
          <p:nvPr/>
        </p:nvSpPr>
        <p:spPr>
          <a:xfrm>
            <a:off x="7846060" y="512003"/>
            <a:ext cx="3729083" cy="252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/>
              <a:t>CMD_IDN = "*IDN?“</a:t>
            </a:r>
          </a:p>
          <a:p>
            <a:r>
              <a:rPr lang="en-US" altLang="ko-KR" sz="900" dirty="0"/>
              <a:t>IDN_REPLY = "DDS_DAC v1_01“</a:t>
            </a:r>
          </a:p>
          <a:p>
            <a:r>
              <a:rPr lang="en-US" altLang="ko-KR" sz="900" dirty="0"/>
              <a:t>CMD_WRITE_DDS_REG = "WRITE DDS REG“</a:t>
            </a:r>
          </a:p>
          <a:p>
            <a:r>
              <a:rPr lang="en-US" altLang="ko-KR" sz="900" dirty="0"/>
              <a:t>CMD_WRITE_DAC_REG = "WRITE DAC REG“</a:t>
            </a:r>
          </a:p>
          <a:p>
            <a:r>
              <a:rPr lang="en-US" altLang="ko-KR" sz="900" dirty="0"/>
              <a:t>CMD_LDAC = "LDAC“</a:t>
            </a:r>
          </a:p>
          <a:p>
            <a:r>
              <a:rPr lang="en-US" altLang="ko-KR" sz="900" dirty="0"/>
              <a:t>CMD_UPDATE_LDAC_LENGTH = "LDAC LENGTH“</a:t>
            </a:r>
          </a:p>
          <a:p>
            <a:r>
              <a:rPr lang="fr-FR" altLang="ko-KR" sz="900" dirty="0"/>
              <a:t>CMD_DNA_PORT = "DNA_PORT</a:t>
            </a:r>
            <a:r>
              <a:rPr lang="en-US" altLang="ko-KR" sz="900" dirty="0"/>
              <a:t>" </a:t>
            </a:r>
            <a:r>
              <a:rPr lang="fr-FR" altLang="ko-KR" sz="900" dirty="0"/>
              <a:t>  </a:t>
            </a:r>
          </a:p>
          <a:p>
            <a:r>
              <a:rPr lang="en-US" altLang="ko-KR" sz="900" dirty="0"/>
              <a:t>CMD_ADJUST_INTENSITY = "ADJ INTENSITY“</a:t>
            </a:r>
          </a:p>
          <a:p>
            <a:r>
              <a:rPr lang="en-US" altLang="ko-KR" sz="900" dirty="0"/>
              <a:t>CMD_READ_INTENSITY = "READ INTENSITY“</a:t>
            </a:r>
          </a:p>
          <a:p>
            <a:r>
              <a:rPr lang="en-US" altLang="ko-KR" sz="900" dirty="0"/>
              <a:t>CMD_CAPTURE_BTF_BUFFER = "CAPTURE BTF“</a:t>
            </a:r>
          </a:p>
          <a:p>
            <a:r>
              <a:rPr lang="en-US" altLang="ko-KR" sz="900" dirty="0"/>
              <a:t>CMD_SET_BTF_BUFFER_READING_COUNT = "BTF READ COUNT“</a:t>
            </a:r>
          </a:p>
          <a:p>
            <a:r>
              <a:rPr lang="en-US" altLang="ko-KR" sz="900" dirty="0"/>
              <a:t>CMD_READ_BTF_BUFFER = "READ BTF“</a:t>
            </a:r>
          </a:p>
          <a:p>
            <a:r>
              <a:rPr lang="en-US" altLang="ko-KR" sz="900" dirty="0"/>
              <a:t>CMD_UPDATE_BIT_PATTERNS = "UPDATE BITS“</a:t>
            </a:r>
          </a:p>
          <a:p>
            <a:r>
              <a:rPr lang="en-US" altLang="ko-KR" sz="900" dirty="0"/>
              <a:t>CMD_READ_BIT_PATTERNS = "READ BITS"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3807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E149D1-CDCA-41C8-84FA-1D63AADE567E}"/>
              </a:ext>
            </a:extLst>
          </p:cNvPr>
          <p:cNvGrpSpPr/>
          <p:nvPr/>
        </p:nvGrpSpPr>
        <p:grpSpPr>
          <a:xfrm>
            <a:off x="607536" y="572339"/>
            <a:ext cx="1097440" cy="1097440"/>
            <a:chOff x="798286" y="740229"/>
            <a:chExt cx="1378857" cy="137885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CCECD2-A448-4B55-B01F-79033B54008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EA1F46-1F88-4557-9A4A-97E1AD90201A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TX_buffer1_ready = 0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TX_buffer2_ready = 0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main_state</a:t>
              </a:r>
              <a:r>
                <a:rPr lang="en-US" altLang="ko-KR" sz="700" dirty="0">
                  <a:solidFill>
                    <a:schemeClr val="tx1"/>
                  </a:solidFill>
                </a:rPr>
                <a:t> = 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MAIN_IDLE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7F34671-E191-4EFF-A9EA-12E42269FAA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880735" y="1771946"/>
            <a:ext cx="377688" cy="1733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F64D13-C766-499F-8646-6AB882AB1B62}"/>
              </a:ext>
            </a:extLst>
          </p:cNvPr>
          <p:cNvSpPr/>
          <p:nvPr/>
        </p:nvSpPr>
        <p:spPr>
          <a:xfrm>
            <a:off x="1092820" y="1669779"/>
            <a:ext cx="15664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$bits(CMD_IDN)/8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“*IDN?”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5EB2960-0F40-4E08-8036-8C6A104E4BC1}"/>
              </a:ext>
            </a:extLst>
          </p:cNvPr>
          <p:cNvCxnSpPr>
            <a:cxnSpLocks/>
            <a:stCxn id="4" idx="7"/>
            <a:endCxn id="21" idx="2"/>
          </p:cNvCxnSpPr>
          <p:nvPr/>
        </p:nvCxnSpPr>
        <p:spPr>
          <a:xfrm rot="16200000" flipH="1">
            <a:off x="3611240" y="-1333926"/>
            <a:ext cx="124651" cy="4258612"/>
          </a:xfrm>
          <a:prstGeom prst="curvedConnector4">
            <a:avLst>
              <a:gd name="adj1" fmla="val -387163"/>
              <a:gd name="adj2" fmla="val 85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52CF98-6C94-4D59-81EB-F749DADF8F95}"/>
              </a:ext>
            </a:extLst>
          </p:cNvPr>
          <p:cNvSpPr/>
          <p:nvPr/>
        </p:nvSpPr>
        <p:spPr>
          <a:xfrm>
            <a:off x="5072544" y="166494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wrong </a:t>
            </a:r>
            <a:r>
              <a:rPr lang="en-US" altLang="ko-KR" sz="700" dirty="0" err="1"/>
              <a:t>BTF_Length</a:t>
            </a:r>
            <a:endParaRPr lang="ko-KR" altLang="en-US" sz="700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D830616-2547-474D-9F2B-7D1C37EE132A}"/>
              </a:ext>
            </a:extLst>
          </p:cNvPr>
          <p:cNvCxnSpPr>
            <a:cxnSpLocks/>
            <a:stCxn id="4" idx="5"/>
            <a:endCxn id="30" idx="0"/>
          </p:cNvCxnSpPr>
          <p:nvPr/>
        </p:nvCxnSpPr>
        <p:spPr>
          <a:xfrm rot="16200000" flipH="1">
            <a:off x="1991962" y="1061361"/>
            <a:ext cx="1036606" cy="19320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F0E420-0BBC-49FD-8663-4D2A089D9C3C}"/>
              </a:ext>
            </a:extLst>
          </p:cNvPr>
          <p:cNvSpPr/>
          <p:nvPr/>
        </p:nvSpPr>
        <p:spPr>
          <a:xfrm>
            <a:off x="2698233" y="1873565"/>
            <a:ext cx="208422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$bits(CMD_WRITE_DDS_REG)/8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DDS REG”</a:t>
            </a:r>
          </a:p>
          <a:p>
            <a:r>
              <a:rPr lang="en-US" altLang="ko-KR" sz="700" dirty="0"/>
              <a:t>DDS1_update != 0</a:t>
            </a:r>
          </a:p>
          <a:p>
            <a:r>
              <a:rPr lang="en-US" altLang="ko-KR" sz="700" dirty="0"/>
              <a:t>DDS2_update != 0</a:t>
            </a:r>
            <a:endParaRPr lang="ko-KR" altLang="en-US" sz="700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0332AE6-B98A-48B2-9DAF-4741CE230E80}"/>
              </a:ext>
            </a:extLst>
          </p:cNvPr>
          <p:cNvCxnSpPr>
            <a:cxnSpLocks/>
            <a:stCxn id="5" idx="3"/>
            <a:endCxn id="52" idx="0"/>
          </p:cNvCxnSpPr>
          <p:nvPr/>
        </p:nvCxnSpPr>
        <p:spPr>
          <a:xfrm>
            <a:off x="1704976" y="1121059"/>
            <a:ext cx="357531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5E5F24-5F88-4D4B-9EE3-960A35D106F5}"/>
              </a:ext>
            </a:extLst>
          </p:cNvPr>
          <p:cNvSpPr/>
          <p:nvPr/>
        </p:nvSpPr>
        <p:spPr>
          <a:xfrm>
            <a:off x="4838563" y="1876342"/>
            <a:ext cx="208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$bits(CMD_WRITE_DAC_REG)/8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DAC REG”</a:t>
            </a:r>
          </a:p>
          <a:p>
            <a:r>
              <a:rPr lang="en-US" altLang="ko-KR" sz="700" dirty="0" err="1"/>
              <a:t>DAC_update</a:t>
            </a:r>
            <a:r>
              <a:rPr lang="en-US" altLang="ko-KR" sz="700" dirty="0"/>
              <a:t> != 0</a:t>
            </a:r>
            <a:endParaRPr lang="ko-KR" altLang="en-US" sz="700" dirty="0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B3128689-ED21-443A-B0C3-A5178728385E}"/>
              </a:ext>
            </a:extLst>
          </p:cNvPr>
          <p:cNvCxnSpPr>
            <a:cxnSpLocks/>
            <a:stCxn id="5" idx="3"/>
            <a:endCxn id="60" idx="0"/>
          </p:cNvCxnSpPr>
          <p:nvPr/>
        </p:nvCxnSpPr>
        <p:spPr>
          <a:xfrm>
            <a:off x="1704976" y="1121059"/>
            <a:ext cx="574405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E21ED-F7BA-4AED-A061-6FEB797DE401}"/>
              </a:ext>
            </a:extLst>
          </p:cNvPr>
          <p:cNvSpPr/>
          <p:nvPr/>
        </p:nvSpPr>
        <p:spPr>
          <a:xfrm>
            <a:off x="7003805" y="1757916"/>
            <a:ext cx="16337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$bits(CMD_LDAC)/8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“LDAC”</a:t>
            </a:r>
            <a:endParaRPr lang="ko-KR" altLang="en-US" sz="700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DE2A5145-CBFC-40A9-B71C-D3BAD45A5070}"/>
              </a:ext>
            </a:extLst>
          </p:cNvPr>
          <p:cNvCxnSpPr>
            <a:cxnSpLocks/>
            <a:stCxn id="4" idx="7"/>
            <a:endCxn id="68" idx="0"/>
          </p:cNvCxnSpPr>
          <p:nvPr/>
        </p:nvCxnSpPr>
        <p:spPr>
          <a:xfrm rot="16200000" flipH="1">
            <a:off x="5258245" y="-2980930"/>
            <a:ext cx="95790" cy="7523761"/>
          </a:xfrm>
          <a:prstGeom prst="curvedConnector3">
            <a:avLst>
              <a:gd name="adj1" fmla="val -7700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EC3317-3235-4AAE-81B3-FFB13A826433}"/>
              </a:ext>
            </a:extLst>
          </p:cNvPr>
          <p:cNvSpPr/>
          <p:nvPr/>
        </p:nvSpPr>
        <p:spPr>
          <a:xfrm>
            <a:off x="8693691" y="171944"/>
            <a:ext cx="21900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$bits(CMD_ADJUST_INTENSITY)/8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“ADJ INTENSITY”</a:t>
            </a:r>
            <a:endParaRPr lang="ko-KR" altLang="en-US" sz="7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26F9A6B-EDB2-45C6-893C-0ADF9B09D55A}"/>
              </a:ext>
            </a:extLst>
          </p:cNvPr>
          <p:cNvGrpSpPr/>
          <p:nvPr/>
        </p:nvGrpSpPr>
        <p:grpSpPr>
          <a:xfrm>
            <a:off x="6900312" y="2545669"/>
            <a:ext cx="1097440" cy="1342764"/>
            <a:chOff x="6900312" y="2545669"/>
            <a:chExt cx="1097440" cy="134276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F904FF-B28D-4C2D-94F7-103E3F731D97}"/>
                </a:ext>
              </a:extLst>
            </p:cNvPr>
            <p:cNvGrpSpPr/>
            <p:nvPr/>
          </p:nvGrpSpPr>
          <p:grpSpPr>
            <a:xfrm>
              <a:off x="6900312" y="2545669"/>
              <a:ext cx="1097440" cy="1097440"/>
              <a:chOff x="798286" y="740229"/>
              <a:chExt cx="1378857" cy="137885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6C64CB7-BDAC-4CF9-869C-3B8B44CFA6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3919E8E-98CF-47F2-A8F3-EEFE2F3C069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MAIN_DAC_LDAC_PAUSE</a:t>
                </a: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71947D3-C137-49B2-B4AC-16F79D5397A4}"/>
                </a:ext>
              </a:extLst>
            </p:cNvPr>
            <p:cNvSpPr/>
            <p:nvPr/>
          </p:nvSpPr>
          <p:spPr>
            <a:xfrm>
              <a:off x="7050528" y="3657601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D94B42B-7688-422C-AC6F-CFEF95DBBC63}"/>
              </a:ext>
            </a:extLst>
          </p:cNvPr>
          <p:cNvGrpSpPr/>
          <p:nvPr/>
        </p:nvGrpSpPr>
        <p:grpSpPr>
          <a:xfrm>
            <a:off x="4731572" y="2545669"/>
            <a:ext cx="1097440" cy="1325370"/>
            <a:chOff x="4731572" y="2545669"/>
            <a:chExt cx="1097440" cy="132537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B87BAE-D80E-4534-9A03-7FC860109721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B171E01-204B-4C0B-99C3-3D207236655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7E55DA3-BA09-468F-B2D4-5CDFF84B527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[24+8:1]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MAIN_DAC_WAIT_FOR_BUSY_ON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DAC_update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F34C7F-7617-4039-BDE2-F6A4671C9193}"/>
                </a:ext>
              </a:extLst>
            </p:cNvPr>
            <p:cNvSpPr/>
            <p:nvPr/>
          </p:nvSpPr>
          <p:spPr>
            <a:xfrm>
              <a:off x="4881785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FB69B14-E304-48E3-868C-821F70F734EE}"/>
              </a:ext>
            </a:extLst>
          </p:cNvPr>
          <p:cNvGrpSpPr/>
          <p:nvPr/>
        </p:nvGrpSpPr>
        <p:grpSpPr>
          <a:xfrm>
            <a:off x="2927550" y="2545669"/>
            <a:ext cx="1097440" cy="1325370"/>
            <a:chOff x="2927550" y="2545669"/>
            <a:chExt cx="1097440" cy="132537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0AC8BFC-50BE-434F-944B-3F39F960804E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63024D5-E7BB-483A-841F-3259435F846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4978EF6-2DBD-4169-AB89-3EB838C7FE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[64+8:1]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MAIN_DDS_WAIT_FOR_BUSY_ON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DDS1_update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DDS2_update</a:t>
                </a: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2388DB9-DD64-45F6-A4B6-99491D9D16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C5E6D03-5C5A-493A-8296-1597E44DE1E6}"/>
              </a:ext>
            </a:extLst>
          </p:cNvPr>
          <p:cNvGrpSpPr/>
          <p:nvPr/>
        </p:nvGrpSpPr>
        <p:grpSpPr>
          <a:xfrm>
            <a:off x="434181" y="2047467"/>
            <a:ext cx="1097440" cy="1328272"/>
            <a:chOff x="617061" y="2542767"/>
            <a:chExt cx="1097440" cy="1328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E85C06F-37FE-4B4A-B8E4-ABF2E6AEB6AB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9DD2DE-B96F-4B89-BC00-A5DDC13DFEA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C82CE4-13F6-4843-9FF6-8CA77C8C90D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IDN_REPLY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$bits(IDN_REPLY)/8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ECB8BB0-1104-4F9C-A40A-9AB9B6E122A2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6A9AA4-6E63-46F6-B4EE-964B37F9C2E5}"/>
              </a:ext>
            </a:extLst>
          </p:cNvPr>
          <p:cNvGrpSpPr/>
          <p:nvPr/>
        </p:nvGrpSpPr>
        <p:grpSpPr>
          <a:xfrm>
            <a:off x="8519301" y="828845"/>
            <a:ext cx="1097440" cy="1429352"/>
            <a:chOff x="8519301" y="828845"/>
            <a:chExt cx="1097440" cy="142935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AA1C36D-37DA-48E8-9CDC-6DFC30FBEAE0}"/>
                </a:ext>
              </a:extLst>
            </p:cNvPr>
            <p:cNvGrpSpPr/>
            <p:nvPr/>
          </p:nvGrpSpPr>
          <p:grpSpPr>
            <a:xfrm>
              <a:off x="8519301" y="828845"/>
              <a:ext cx="1097440" cy="1097440"/>
              <a:chOff x="798286" y="740229"/>
              <a:chExt cx="1378857" cy="1378857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DDE4EEC-2341-48B4-97DB-5CBCC1A79F4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D49640E-93FD-444A-97AF-E071E61717F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1EB69D9-D24E-41B9-AF9D-16AD6A160D18}"/>
                </a:ext>
              </a:extLst>
            </p:cNvPr>
            <p:cNvSpPr/>
            <p:nvPr/>
          </p:nvSpPr>
          <p:spPr>
            <a:xfrm>
              <a:off x="8669514" y="2027365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79AF44A-60EC-4C70-AB82-E7D6BA363FFA}"/>
              </a:ext>
            </a:extLst>
          </p:cNvPr>
          <p:cNvGrpSpPr/>
          <p:nvPr/>
        </p:nvGrpSpPr>
        <p:grpSpPr>
          <a:xfrm>
            <a:off x="5802872" y="308986"/>
            <a:ext cx="1097440" cy="1352230"/>
            <a:chOff x="5802872" y="308986"/>
            <a:chExt cx="1097440" cy="135223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900C71-3BB6-4A0E-B8EC-CB6294AC5BAC}"/>
                </a:ext>
              </a:extLst>
            </p:cNvPr>
            <p:cNvGrpSpPr/>
            <p:nvPr/>
          </p:nvGrpSpPr>
          <p:grpSpPr>
            <a:xfrm>
              <a:off x="5802872" y="308986"/>
              <a:ext cx="1097440" cy="1097440"/>
              <a:chOff x="798286" y="740229"/>
              <a:chExt cx="1378857" cy="1378857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81970FC-9411-4B8B-A14A-981F605C27C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45C207-4890-4941-BA68-42E3D69078C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“Wrong length”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13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FAA41B-4634-487F-9192-2F9C5ED57191}"/>
                </a:ext>
              </a:extLst>
            </p:cNvPr>
            <p:cNvSpPr/>
            <p:nvPr/>
          </p:nvSpPr>
          <p:spPr>
            <a:xfrm>
              <a:off x="5952054" y="1430384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5D28A91-C72D-48C8-B6D0-5E6AFE34F5C1}"/>
              </a:ext>
            </a:extLst>
          </p:cNvPr>
          <p:cNvGrpSpPr/>
          <p:nvPr/>
        </p:nvGrpSpPr>
        <p:grpSpPr>
          <a:xfrm>
            <a:off x="2927550" y="4407432"/>
            <a:ext cx="1097440" cy="1325370"/>
            <a:chOff x="2927550" y="2545669"/>
            <a:chExt cx="1097440" cy="132537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F61F2C9-CDBF-42CE-A3E2-36430B72D028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4D39443-44A1-440F-A89F-2539A156AE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4053A7C-69DB-429F-BA74-B24BD4BD0A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CE8DEC9-EB81-4A6D-8F32-A507CE13C803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1003485A-CA56-4B2F-95DC-A94272FFE457}"/>
              </a:ext>
            </a:extLst>
          </p:cNvPr>
          <p:cNvCxnSpPr>
            <a:cxnSpLocks/>
            <a:stCxn id="4" idx="5"/>
            <a:endCxn id="98" idx="1"/>
          </p:cNvCxnSpPr>
          <p:nvPr/>
        </p:nvCxnSpPr>
        <p:spPr>
          <a:xfrm rot="16200000" flipH="1">
            <a:off x="512361" y="2540962"/>
            <a:ext cx="3447089" cy="138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48C87C4-134E-41C7-B977-B9C4E70B5A56}"/>
              </a:ext>
            </a:extLst>
          </p:cNvPr>
          <p:cNvSpPr/>
          <p:nvPr/>
        </p:nvSpPr>
        <p:spPr>
          <a:xfrm>
            <a:off x="2023962" y="3802886"/>
            <a:ext cx="21002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INTENSITY”</a:t>
            </a:r>
            <a:endParaRPr lang="ko-KR" altLang="en-US" sz="7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5CA5F0-A5E0-4FA9-962B-ECDB59217F67}"/>
              </a:ext>
            </a:extLst>
          </p:cNvPr>
          <p:cNvGrpSpPr/>
          <p:nvPr/>
        </p:nvGrpSpPr>
        <p:grpSpPr>
          <a:xfrm>
            <a:off x="5022036" y="4686253"/>
            <a:ext cx="1097440" cy="1325370"/>
            <a:chOff x="2927550" y="2545669"/>
            <a:chExt cx="1097440" cy="132537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BD64687-AEE6-405C-9DEB-CECC50300356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06527AA-2A57-4F68-A2AB-F617B43DCBB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0B39B67-17E2-4E06-8F98-7F0BFF4F826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AA0E3D4-A248-45CE-B44E-364E770DBC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11F248C4-0B5E-4D81-B2FC-76B38FA73A65}"/>
              </a:ext>
            </a:extLst>
          </p:cNvPr>
          <p:cNvCxnSpPr>
            <a:cxnSpLocks/>
            <a:stCxn id="4" idx="6"/>
            <a:endCxn id="114" idx="1"/>
          </p:cNvCxnSpPr>
          <p:nvPr/>
        </p:nvCxnSpPr>
        <p:spPr>
          <a:xfrm>
            <a:off x="1704976" y="1121059"/>
            <a:ext cx="3317060" cy="4113914"/>
          </a:xfrm>
          <a:prstGeom prst="curvedConnector3">
            <a:avLst>
              <a:gd name="adj1" fmla="val 71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0661D0-9688-428C-B5AE-43E11E594E9D}"/>
              </a:ext>
            </a:extLst>
          </p:cNvPr>
          <p:cNvSpPr/>
          <p:nvPr/>
        </p:nvSpPr>
        <p:spPr>
          <a:xfrm>
            <a:off x="4202268" y="3956932"/>
            <a:ext cx="2318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$bits(CMD_CAPTURE_BTF_BUFFER)/8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“CAPTURE BTF”</a:t>
            </a:r>
            <a:endParaRPr lang="ko-KR" altLang="en-US" sz="7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F51FABB-FC85-4747-86E7-00953E7AEFE7}"/>
              </a:ext>
            </a:extLst>
          </p:cNvPr>
          <p:cNvGrpSpPr/>
          <p:nvPr/>
        </p:nvGrpSpPr>
        <p:grpSpPr>
          <a:xfrm>
            <a:off x="7277320" y="4686253"/>
            <a:ext cx="1097440" cy="1325370"/>
            <a:chOff x="2927550" y="2545669"/>
            <a:chExt cx="1097440" cy="1325370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030CAF0-6647-4A7F-9D38-A50E76F1CE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812D0849-5978-4B6D-AA9A-D87B2BDEE6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0BFED16-691A-487F-9C84-5CCB401730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D4E5F18-9600-4173-A95A-07D973897A2F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0C41BCC7-0D13-4B28-ABAD-1D99EBC805D5}"/>
              </a:ext>
            </a:extLst>
          </p:cNvPr>
          <p:cNvCxnSpPr>
            <a:cxnSpLocks/>
            <a:stCxn id="4" idx="6"/>
            <a:endCxn id="125" idx="1"/>
          </p:cNvCxnSpPr>
          <p:nvPr/>
        </p:nvCxnSpPr>
        <p:spPr>
          <a:xfrm>
            <a:off x="1704976" y="1121059"/>
            <a:ext cx="5572344" cy="4113914"/>
          </a:xfrm>
          <a:prstGeom prst="curvedConnector3">
            <a:avLst>
              <a:gd name="adj1" fmla="val 83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A2A3DB-5F1B-4B29-BFBB-93A5B558A437}"/>
              </a:ext>
            </a:extLst>
          </p:cNvPr>
          <p:cNvSpPr/>
          <p:nvPr/>
        </p:nvSpPr>
        <p:spPr>
          <a:xfrm>
            <a:off x="6457552" y="3956932"/>
            <a:ext cx="28440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$bits(CMD_SET_BTF_BUFFER_READING_COUNT)/8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“BTF READ COUNT”</a:t>
            </a:r>
            <a:endParaRPr lang="ko-KR" altLang="en-US" sz="7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CBB11D7-F860-4AFE-9FDC-E2909E625B95}"/>
              </a:ext>
            </a:extLst>
          </p:cNvPr>
          <p:cNvGrpSpPr/>
          <p:nvPr/>
        </p:nvGrpSpPr>
        <p:grpSpPr>
          <a:xfrm>
            <a:off x="10013130" y="2546124"/>
            <a:ext cx="1097440" cy="1325370"/>
            <a:chOff x="2927550" y="2545669"/>
            <a:chExt cx="1097440" cy="132537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FBF86B73-BA47-4C34-9AE1-CEECB6C664B3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BD30ACB-146C-47E9-8B14-04465BE8BB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15F3581C-8066-4D87-9C32-368CCA506EE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TX_buffer2_length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BTF_read_count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AC97BCC-E029-46B0-95EF-27AA4ED6E1CC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017057A1-D239-4A56-AB5B-0F9625A07252}"/>
              </a:ext>
            </a:extLst>
          </p:cNvPr>
          <p:cNvCxnSpPr>
            <a:cxnSpLocks/>
            <a:stCxn id="4" idx="6"/>
            <a:endCxn id="134" idx="1"/>
          </p:cNvCxnSpPr>
          <p:nvPr/>
        </p:nvCxnSpPr>
        <p:spPr>
          <a:xfrm>
            <a:off x="1704976" y="1121059"/>
            <a:ext cx="8308154" cy="1973785"/>
          </a:xfrm>
          <a:prstGeom prst="curvedConnector3">
            <a:avLst>
              <a:gd name="adj1" fmla="val 84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BFE89C8-B3D1-4F1A-A63A-09C65962227A}"/>
              </a:ext>
            </a:extLst>
          </p:cNvPr>
          <p:cNvSpPr/>
          <p:nvPr/>
        </p:nvSpPr>
        <p:spPr>
          <a:xfrm>
            <a:off x="8864408" y="2204920"/>
            <a:ext cx="21627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BTF”</a:t>
            </a:r>
            <a:endParaRPr lang="ko-KR" altLang="en-US" sz="700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62065CD-6AD5-4FDA-BA73-5C1790BC9848}"/>
              </a:ext>
            </a:extLst>
          </p:cNvPr>
          <p:cNvGrpSpPr/>
          <p:nvPr/>
        </p:nvGrpSpPr>
        <p:grpSpPr>
          <a:xfrm>
            <a:off x="9995623" y="4686253"/>
            <a:ext cx="1097440" cy="1325370"/>
            <a:chOff x="2927550" y="2545669"/>
            <a:chExt cx="1097440" cy="132537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341581D-14DE-425C-B893-FD6CD504D334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3269C130-CA49-4EE9-ACB1-7E47297AF3B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441D5C6-313F-4B41-AA2B-0F605DBCA39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patterns = (patterns &amp;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 | 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pattern_data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35938EF-6B81-4EAF-AD73-266C5C23D517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11AE903A-4D02-4DCA-92BB-482C6C838CAC}"/>
              </a:ext>
            </a:extLst>
          </p:cNvPr>
          <p:cNvCxnSpPr>
            <a:cxnSpLocks/>
            <a:stCxn id="5" idx="3"/>
            <a:endCxn id="143" idx="1"/>
          </p:cNvCxnSpPr>
          <p:nvPr/>
        </p:nvCxnSpPr>
        <p:spPr>
          <a:xfrm>
            <a:off x="1704976" y="1121059"/>
            <a:ext cx="8290647" cy="4113914"/>
          </a:xfrm>
          <a:prstGeom prst="curvedConnector3">
            <a:avLst>
              <a:gd name="adj1" fmla="val 88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52C931E-DDFD-4BB3-B165-BC198DBBB055}"/>
              </a:ext>
            </a:extLst>
          </p:cNvPr>
          <p:cNvSpPr/>
          <p:nvPr/>
        </p:nvSpPr>
        <p:spPr>
          <a:xfrm>
            <a:off x="9175855" y="3956932"/>
            <a:ext cx="23679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$bits(CMD_UPDATE_BIT_PATTERNS)/8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“UPDATE BITS”</a:t>
            </a:r>
            <a:endParaRPr lang="ko-KR" altLang="en-US" sz="700" dirty="0"/>
          </a:p>
        </p:txBody>
      </p: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9D621540-5031-452D-8371-CC574DB9FC31}"/>
              </a:ext>
            </a:extLst>
          </p:cNvPr>
          <p:cNvCxnSpPr>
            <a:cxnSpLocks/>
            <a:stCxn id="5" idx="1"/>
            <a:endCxn id="153" idx="1"/>
          </p:cNvCxnSpPr>
          <p:nvPr/>
        </p:nvCxnSpPr>
        <p:spPr>
          <a:xfrm rot="10800000" flipV="1">
            <a:off x="393736" y="1121059"/>
            <a:ext cx="213801" cy="3125274"/>
          </a:xfrm>
          <a:prstGeom prst="curvedConnector3">
            <a:avLst>
              <a:gd name="adj1" fmla="val 206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9BF6D35-1F46-4B79-838A-7BF9D57DCF2E}"/>
              </a:ext>
            </a:extLst>
          </p:cNvPr>
          <p:cNvGrpSpPr/>
          <p:nvPr/>
        </p:nvGrpSpPr>
        <p:grpSpPr>
          <a:xfrm>
            <a:off x="393735" y="3697613"/>
            <a:ext cx="1097440" cy="1328272"/>
            <a:chOff x="617061" y="2542767"/>
            <a:chExt cx="1097440" cy="1328272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AD6F84E5-2463-44FA-A4C2-F575257BF075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5153065-6678-4267-B5B3-44238200437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728EFFD-1D25-4F10-B762-F2CDCFC3332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patterns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32 /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41F5131-3EC9-4EE5-B341-7D4F4A783A48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2977C52-BDCA-4F90-9AEA-C94614E137FB}"/>
              </a:ext>
            </a:extLst>
          </p:cNvPr>
          <p:cNvSpPr/>
          <p:nvPr/>
        </p:nvSpPr>
        <p:spPr>
          <a:xfrm>
            <a:off x="209247" y="3321188"/>
            <a:ext cx="22605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BITS”</a:t>
            </a:r>
            <a:endParaRPr lang="ko-KR" altLang="en-US" sz="700" dirty="0"/>
          </a:p>
        </p:txBody>
      </p: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056A8BE4-DBB3-42E0-95A9-6C20E3E338FA}"/>
              </a:ext>
            </a:extLst>
          </p:cNvPr>
          <p:cNvCxnSpPr>
            <a:cxnSpLocks/>
            <a:stCxn id="5" idx="1"/>
            <a:endCxn id="167" idx="1"/>
          </p:cNvCxnSpPr>
          <p:nvPr/>
        </p:nvCxnSpPr>
        <p:spPr>
          <a:xfrm rot="10800000" flipV="1">
            <a:off x="561376" y="1121058"/>
            <a:ext cx="46161" cy="4957389"/>
          </a:xfrm>
          <a:prstGeom prst="curvedConnector3">
            <a:avLst>
              <a:gd name="adj1" fmla="val 1305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D54749B-9617-4388-A946-12FDE6D1BA10}"/>
              </a:ext>
            </a:extLst>
          </p:cNvPr>
          <p:cNvGrpSpPr/>
          <p:nvPr/>
        </p:nvGrpSpPr>
        <p:grpSpPr>
          <a:xfrm>
            <a:off x="561375" y="5529728"/>
            <a:ext cx="1097440" cy="1328272"/>
            <a:chOff x="617061" y="2542767"/>
            <a:chExt cx="1097440" cy="1328272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9F94508-E1A2-4C7C-98BF-09F5D8A62AB8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C520B7B4-DE53-4994-958E-A90CE831555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43B04A6-F9BC-424B-9B4F-7E2C1356CAA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DNA_wire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09049F2B-6A9D-48B8-8AD2-B4A7379E2769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FC6E8ED-BE6A-40CA-9453-B63944D923DB}"/>
              </a:ext>
            </a:extLst>
          </p:cNvPr>
          <p:cNvSpPr/>
          <p:nvPr/>
        </p:nvSpPr>
        <p:spPr>
          <a:xfrm>
            <a:off x="206645" y="5140671"/>
            <a:ext cx="18630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$bits(CMD_DNA_PORT)/8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“DNA PORT”</a:t>
            </a:r>
            <a:endParaRPr lang="ko-KR" altLang="en-US" sz="700" dirty="0"/>
          </a:p>
        </p:txBody>
      </p: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6A27BD19-721E-433D-A704-84699C773343}"/>
              </a:ext>
            </a:extLst>
          </p:cNvPr>
          <p:cNvCxnSpPr>
            <a:cxnSpLocks/>
            <a:stCxn id="4" idx="5"/>
            <a:endCxn id="181" idx="1"/>
          </p:cNvCxnSpPr>
          <p:nvPr/>
        </p:nvCxnSpPr>
        <p:spPr>
          <a:xfrm rot="16200000" flipH="1">
            <a:off x="348080" y="2705242"/>
            <a:ext cx="4539702" cy="2147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AD337C4-87AD-41D5-95AA-F44CF37E4ACD}"/>
              </a:ext>
            </a:extLst>
          </p:cNvPr>
          <p:cNvSpPr/>
          <p:nvPr/>
        </p:nvSpPr>
        <p:spPr>
          <a:xfrm>
            <a:off x="2539157" y="5922017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else</a:t>
            </a:r>
            <a:endParaRPr lang="ko-KR" altLang="en-US" sz="700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B819B58-1910-4AA9-BAC7-1D99D586BAD5}"/>
              </a:ext>
            </a:extLst>
          </p:cNvPr>
          <p:cNvGrpSpPr/>
          <p:nvPr/>
        </p:nvGrpSpPr>
        <p:grpSpPr>
          <a:xfrm>
            <a:off x="3691603" y="5500045"/>
            <a:ext cx="1097440" cy="1325370"/>
            <a:chOff x="2927550" y="2545669"/>
            <a:chExt cx="1097440" cy="1325370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EEDEAFF-BF17-4E3A-8882-463FE50DF507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CE16C62D-3A1D-49AC-B41D-2298C9A4EC7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4B93608C-3033-4CC5-A3D5-D5F9D8FC11B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MAIN_UNKNOWN_CMD</a:t>
                </a: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5074ED2-8E82-4D14-99FC-C3E38975C452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8EE813AB-97B3-4B17-B572-9C6646F29385}"/>
              </a:ext>
            </a:extLst>
          </p:cNvPr>
          <p:cNvCxnSpPr>
            <a:cxnSpLocks/>
            <a:stCxn id="5" idx="3"/>
            <a:endCxn id="191" idx="3"/>
          </p:cNvCxnSpPr>
          <p:nvPr/>
        </p:nvCxnSpPr>
        <p:spPr>
          <a:xfrm>
            <a:off x="1704976" y="1121059"/>
            <a:ext cx="4779124" cy="5315710"/>
          </a:xfrm>
          <a:prstGeom prst="curvedConnector4">
            <a:avLst>
              <a:gd name="adj1" fmla="val 56468"/>
              <a:gd name="adj2" fmla="val 97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14119A7-8ED2-4F54-B863-1002DE1E7979}"/>
              </a:ext>
            </a:extLst>
          </p:cNvPr>
          <p:cNvSpPr/>
          <p:nvPr/>
        </p:nvSpPr>
        <p:spPr>
          <a:xfrm>
            <a:off x="5072819" y="6016244"/>
            <a:ext cx="8787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0</a:t>
            </a:r>
            <a:endParaRPr lang="ko-KR" altLang="en-US" sz="700" dirty="0"/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B18C738-246B-4E86-9296-46AD64AA0746}"/>
              </a:ext>
            </a:extLst>
          </p:cNvPr>
          <p:cNvGrpSpPr/>
          <p:nvPr/>
        </p:nvGrpSpPr>
        <p:grpSpPr>
          <a:xfrm>
            <a:off x="6323384" y="5500045"/>
            <a:ext cx="1097440" cy="1325370"/>
            <a:chOff x="2927550" y="2545669"/>
            <a:chExt cx="1097440" cy="1325370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A9C47EDF-0463-4BAF-8862-904CE31E82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BBF77549-D076-4094-8BB4-BB3BFC88A5B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48FCB2AC-2275-4875-8DAE-5ED19FE8908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0</a:t>
                </a:r>
              </a:p>
            </p:txBody>
          </p: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3D96136-D35E-4EE9-8DC0-D68B8CFCD9CE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25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7CC46EA-19C1-4779-B38F-1501C80CA68D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117508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2FD37-3BFE-4371-A496-78338C07C088}"/>
              </a:ext>
            </a:extLst>
          </p:cNvPr>
          <p:cNvSpPr/>
          <p:nvPr/>
        </p:nvSpPr>
        <p:spPr>
          <a:xfrm>
            <a:off x="1339060" y="1018620"/>
            <a:ext cx="13532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| DDS_busy2 = 1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A4E035-1A01-4989-A885-EDFD594A391B}"/>
              </a:ext>
            </a:extLst>
          </p:cNvPr>
          <p:cNvGrpSpPr/>
          <p:nvPr/>
        </p:nvGrpSpPr>
        <p:grpSpPr>
          <a:xfrm>
            <a:off x="341838" y="1346578"/>
            <a:ext cx="1994457" cy="1325370"/>
            <a:chOff x="4283069" y="2545669"/>
            <a:chExt cx="1994457" cy="132537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02C9A5B-E6F0-49A0-87AA-1B069BF34A06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0EED298-6FF4-4A25-873E-2924C6E935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89D737-BEC0-4339-8EFC-085DC4F4381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MAIN_DDS_WAIT_FOR_BUSY_OFF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 0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A1B09BC-D8B3-4F72-AA70-6BD3311A36B7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MAIN_DDS_WAIT_FOR_BUSY_ON</a:t>
              </a:r>
              <a:endParaRPr lang="ko-KR" altLang="en-US" sz="900" b="1" dirty="0"/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C5FB239-3BE4-4BFA-BADD-18FACA16F1EB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rot="5400000">
            <a:off x="1111493" y="2671586"/>
            <a:ext cx="4551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DF33E-BEE7-4126-81A0-92EF66B20704}"/>
              </a:ext>
            </a:extLst>
          </p:cNvPr>
          <p:cNvSpPr/>
          <p:nvPr/>
        </p:nvSpPr>
        <p:spPr>
          <a:xfrm>
            <a:off x="133906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007810-E65C-4DF5-B0E3-365B26930B58}"/>
              </a:ext>
            </a:extLst>
          </p:cNvPr>
          <p:cNvGrpSpPr/>
          <p:nvPr/>
        </p:nvGrpSpPr>
        <p:grpSpPr>
          <a:xfrm>
            <a:off x="326610" y="2899154"/>
            <a:ext cx="2024914" cy="1325370"/>
            <a:chOff x="4267841" y="2545669"/>
            <a:chExt cx="2024914" cy="13253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FE11D5-0314-4196-A3B9-E1870AE77000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FE56626-C37E-4029-A31D-B46E733DC5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36807-E76E-4326-91B8-B172EBFB4F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5FA91E-17BB-45FB-9B7C-FD9D69519DDB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MAIN_DDS_WAIT_FOR_BUSY_OFF</a:t>
              </a:r>
              <a:endParaRPr lang="ko-KR" altLang="en-US" sz="900" b="1" dirty="0"/>
            </a:p>
          </p:txBody>
        </p:sp>
      </p:grp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AB53AEF3-F93C-48E3-9508-9CAF74B9F602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336202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44513A-7754-4955-BDA5-D7FCC4BA561E}"/>
              </a:ext>
            </a:extLst>
          </p:cNvPr>
          <p:cNvSpPr/>
          <p:nvPr/>
        </p:nvSpPr>
        <p:spPr>
          <a:xfrm>
            <a:off x="3526000" y="1018620"/>
            <a:ext cx="79541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DAC_busy</a:t>
            </a:r>
            <a:r>
              <a:rPr lang="en-US" altLang="ko-KR" sz="700" dirty="0"/>
              <a:t> != 0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1DBF6A-DB84-441D-9EB8-A64CBEBD5E06}"/>
              </a:ext>
            </a:extLst>
          </p:cNvPr>
          <p:cNvGrpSpPr/>
          <p:nvPr/>
        </p:nvGrpSpPr>
        <p:grpSpPr>
          <a:xfrm>
            <a:off x="2528778" y="1346578"/>
            <a:ext cx="1994457" cy="1325370"/>
            <a:chOff x="4283069" y="2545669"/>
            <a:chExt cx="1994457" cy="132537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C9BC4E8-D3AC-4DA0-964A-13D547684594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D8A4E84-1E30-4912-9F79-60877DA22F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F3A3B04-5802-46EA-83B0-2FF15F669B5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MAIN_DAC_WAIT_FOR_BUSY_OFF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92A8AF5-87FD-43D0-BA49-7D34BA61064E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MAIN_DAC_WAIT_FOR_BUSY_ON</a:t>
              </a:r>
              <a:endParaRPr lang="ko-KR" altLang="en-US" sz="900" b="1" dirty="0"/>
            </a:p>
          </p:txBody>
        </p:sp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6561093-641F-426B-B30A-3D96EF3B2D3A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 rot="16200000" flipH="1">
            <a:off x="3302243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025EED-E03D-447F-8E0C-24E892AA8CBD}"/>
              </a:ext>
            </a:extLst>
          </p:cNvPr>
          <p:cNvSpPr/>
          <p:nvPr/>
        </p:nvSpPr>
        <p:spPr>
          <a:xfrm>
            <a:off x="352600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3B9C6C-B9C3-4F8C-AB48-E13FAB9BBC5B}"/>
              </a:ext>
            </a:extLst>
          </p:cNvPr>
          <p:cNvGrpSpPr/>
          <p:nvPr/>
        </p:nvGrpSpPr>
        <p:grpSpPr>
          <a:xfrm>
            <a:off x="2521170" y="2899154"/>
            <a:ext cx="2024914" cy="1325370"/>
            <a:chOff x="4267841" y="2545669"/>
            <a:chExt cx="2024914" cy="132537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479F8AB-45CB-491C-AE78-165B00A58EE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EC66F06-B15B-4835-A061-10E6E77D5B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464F8D2-1662-41F5-BF1C-145295F4844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920CA6-974F-46FE-B399-41993B644F4E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MAIN_DAC_WAIT_FOR_BUSY_OFF</a:t>
              </a:r>
              <a:endParaRPr lang="ko-KR" altLang="en-US" sz="900" b="1" dirty="0"/>
            </a:p>
          </p:txBody>
        </p:sp>
      </p:grp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9D89470-EE3A-4800-A2CC-C21142DEC3EF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574372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224C5C-4EBD-4D90-B093-FAF034B3B77C}"/>
              </a:ext>
            </a:extLst>
          </p:cNvPr>
          <p:cNvSpPr/>
          <p:nvPr/>
        </p:nvSpPr>
        <p:spPr>
          <a:xfrm>
            <a:off x="5907704" y="1018620"/>
            <a:ext cx="10711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= 0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FBD88E-1206-426A-B697-0E6F7BBFFACC}"/>
              </a:ext>
            </a:extLst>
          </p:cNvPr>
          <p:cNvGrpSpPr/>
          <p:nvPr/>
        </p:nvGrpSpPr>
        <p:grpSpPr>
          <a:xfrm>
            <a:off x="5126892" y="1346578"/>
            <a:ext cx="1561646" cy="1325370"/>
            <a:chOff x="4499479" y="2545669"/>
            <a:chExt cx="1561646" cy="13253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56C3E-0C93-4BFD-B2A9-44168B4D97D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CADFAF7-1B4E-4BED-925C-DD735873742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A28E692-9C55-4BF1-84AB-D3B406E7C60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MAIN_DAC_LDAC_OFF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EEB654-B866-4CA1-BBAE-9B5E0FE18A8A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EC13D145-312A-4316-A3DA-5C59E845CFCB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 rot="16200000" flipH="1">
            <a:off x="5683947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25ACB3-4ACC-4B6C-9B0E-2ABBC22AA7A1}"/>
              </a:ext>
            </a:extLst>
          </p:cNvPr>
          <p:cNvSpPr/>
          <p:nvPr/>
        </p:nvSpPr>
        <p:spPr>
          <a:xfrm>
            <a:off x="5907704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EB5F36A-25D4-4453-A48E-927AA6078A79}"/>
              </a:ext>
            </a:extLst>
          </p:cNvPr>
          <p:cNvGrpSpPr/>
          <p:nvPr/>
        </p:nvGrpSpPr>
        <p:grpSpPr>
          <a:xfrm>
            <a:off x="5211456" y="2899154"/>
            <a:ext cx="1407758" cy="1325370"/>
            <a:chOff x="4576423" y="2545669"/>
            <a:chExt cx="1407758" cy="13253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1D85C6A-99EF-4654-81B3-876C27376ABD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2393E92-D07B-4609-A580-83A31FC8724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3A5987E-52EF-4B23-A260-85FF4EBB2BC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3AD856-432C-470E-81DE-1871E780E0EB}"/>
                </a:ext>
              </a:extLst>
            </p:cNvPr>
            <p:cNvSpPr/>
            <p:nvPr/>
          </p:nvSpPr>
          <p:spPr>
            <a:xfrm>
              <a:off x="4576423" y="3640207"/>
              <a:ext cx="14077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MAIN_DAC_LDAC_OFF</a:t>
              </a:r>
              <a:endParaRPr lang="ko-KR" altLang="en-US" sz="900" b="1" dirty="0"/>
            </a:p>
          </p:txBody>
        </p: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2D6558E0-8D85-412A-818A-64AFB5BF2FD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7790403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8959ED-637A-4BB3-BBC7-D9E320C70D5A}"/>
              </a:ext>
            </a:extLst>
          </p:cNvPr>
          <p:cNvSpPr/>
          <p:nvPr/>
        </p:nvSpPr>
        <p:spPr>
          <a:xfrm>
            <a:off x="7954382" y="1018620"/>
            <a:ext cx="10967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!= 0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E304ADA-74DD-4549-AA15-EB2160D469E8}"/>
              </a:ext>
            </a:extLst>
          </p:cNvPr>
          <p:cNvGrpSpPr/>
          <p:nvPr/>
        </p:nvGrpSpPr>
        <p:grpSpPr>
          <a:xfrm>
            <a:off x="7173570" y="1346578"/>
            <a:ext cx="1561646" cy="1325370"/>
            <a:chOff x="4499479" y="2545669"/>
            <a:chExt cx="1561646" cy="132537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E382367-95AE-487E-8151-5B38A6972AF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C659CFC-CEC6-4584-BD81-2AF622CC2A5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2214AE0-8882-4801-A7DA-F3CDA920A83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18CEEA6-1D08-4B83-A994-65624733FE29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FA3F5F9C-C254-43B9-AAA6-741E389F14DD}"/>
              </a:ext>
            </a:extLst>
          </p:cNvPr>
          <p:cNvCxnSpPr>
            <a:cxnSpLocks/>
            <a:stCxn id="57" idx="1"/>
            <a:endCxn id="43" idx="3"/>
          </p:cNvCxnSpPr>
          <p:nvPr/>
        </p:nvCxnSpPr>
        <p:spPr>
          <a:xfrm rot="10800000">
            <a:off x="6456425" y="1895298"/>
            <a:ext cx="94923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9D09806-1B5B-4AA4-B0A9-CE7DADFC7F53}"/>
              </a:ext>
            </a:extLst>
          </p:cNvPr>
          <p:cNvCxnSpPr>
            <a:cxnSpLocks/>
            <a:endCxn id="77" idx="0"/>
          </p:cNvCxnSpPr>
          <p:nvPr/>
        </p:nvCxnSpPr>
        <p:spPr>
          <a:xfrm rot="16200000" flipH="1">
            <a:off x="1030477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6D2396-7D83-499D-AB4F-9CAD2D43B0C6}"/>
              </a:ext>
            </a:extLst>
          </p:cNvPr>
          <p:cNvGrpSpPr/>
          <p:nvPr/>
        </p:nvGrpSpPr>
        <p:grpSpPr>
          <a:xfrm>
            <a:off x="9711990" y="1346578"/>
            <a:ext cx="1513556" cy="1325370"/>
            <a:chOff x="4523527" y="2545669"/>
            <a:chExt cx="1513556" cy="132537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02DCF72-600F-4663-BAC2-E473F2DC212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FA4B632-ED37-40F4-92C9-E33F72DFC80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C6C6D2-7A68-4A8E-BBC7-1F9B7CEC92C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“Unknown CMD”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53AF960-0481-4820-B46D-DA95D9FCD418}"/>
                </a:ext>
              </a:extLst>
            </p:cNvPr>
            <p:cNvSpPr/>
            <p:nvPr/>
          </p:nvSpPr>
          <p:spPr>
            <a:xfrm>
              <a:off x="4523527" y="3640207"/>
              <a:ext cx="151355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MAIN_UNKNOWN_CMD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22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AD85-0E36-4D55-BC9B-393D339A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UPDATE FSM state was added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3B0E-C3BC-4FA5-BED7-133870C0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now IO UPDATE duration is 10ns</a:t>
            </a:r>
          </a:p>
          <a:p>
            <a:pPr marL="0" indent="0">
              <a:buNone/>
            </a:pPr>
            <a:r>
              <a:rPr lang="en-US" altLang="ko-KR" dirty="0"/>
              <a:t>we can use </a:t>
            </a:r>
            <a:r>
              <a:rPr lang="en-US" altLang="ko-KR" dirty="0" err="1"/>
              <a:t>BTF_buffer</a:t>
            </a:r>
            <a:r>
              <a:rPr lang="en-US" altLang="ko-KR" dirty="0"/>
              <a:t> as counter of IO UPDATE to extend IO UPDATE high duration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Design of</a:t>
            </a:r>
            <a:r>
              <a:rPr lang="ko-KR" altLang="en-US" dirty="0"/>
              <a:t> </a:t>
            </a:r>
            <a:r>
              <a:rPr lang="en-US" altLang="ko-KR" dirty="0"/>
              <a:t>AD9910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43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697230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6292144" y="1997110"/>
            <a:ext cx="680157" cy="109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9F27EE-A716-444C-947A-89CA15D9C4F0}"/>
              </a:ext>
            </a:extLst>
          </p:cNvPr>
          <p:cNvGrpSpPr/>
          <p:nvPr/>
        </p:nvGrpSpPr>
        <p:grpSpPr>
          <a:xfrm>
            <a:off x="4366070" y="59320"/>
            <a:ext cx="2120002" cy="2924942"/>
            <a:chOff x="4366070" y="421270"/>
            <a:chExt cx="2120002" cy="3988805"/>
          </a:xfrm>
          <a:noFill/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0F2357B-5BAF-4427-9201-72B56ACBCAF0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AEF958F-7E86-4C8B-A4FB-591B95CBF4F7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250D6B-2C07-4DD5-9884-9D0ABEA25397}"/>
              </a:ext>
            </a:extLst>
          </p:cNvPr>
          <p:cNvGrpSpPr/>
          <p:nvPr/>
        </p:nvGrpSpPr>
        <p:grpSpPr>
          <a:xfrm>
            <a:off x="4366070" y="4107501"/>
            <a:ext cx="2120002" cy="1868316"/>
            <a:chOff x="4366070" y="4507494"/>
            <a:chExt cx="2120002" cy="126465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CD2DA4-32B5-49D2-9B3A-EFACF282842F}"/>
                </a:ext>
              </a:extLst>
            </p:cNvPr>
            <p:cNvSpPr/>
            <p:nvPr/>
          </p:nvSpPr>
          <p:spPr>
            <a:xfrm>
              <a:off x="4366070" y="4507494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E3DFFB-0D65-4508-97D2-B0A70124AAF9}"/>
                </a:ext>
              </a:extLst>
            </p:cNvPr>
            <p:cNvSpPr/>
            <p:nvPr/>
          </p:nvSpPr>
          <p:spPr>
            <a:xfrm>
              <a:off x="4559999" y="4831391"/>
              <a:ext cx="1732144" cy="702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5D1B17-9118-4C14-944E-AB37ACF842B7}"/>
              </a:ext>
            </a:extLst>
          </p:cNvPr>
          <p:cNvCxnSpPr>
            <a:cxnSpLocks/>
            <a:stCxn id="20" idx="2"/>
            <a:endCxn id="13" idx="3"/>
          </p:cNvCxnSpPr>
          <p:nvPr/>
        </p:nvCxnSpPr>
        <p:spPr>
          <a:xfrm rot="10800000" flipV="1">
            <a:off x="6292144" y="3096709"/>
            <a:ext cx="680157" cy="2008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D63BCD5-414F-4BEB-A69C-90988F986B08}"/>
              </a:ext>
            </a:extLst>
          </p:cNvPr>
          <p:cNvSpPr/>
          <p:nvPr/>
        </p:nvSpPr>
        <p:spPr>
          <a:xfrm flipH="1">
            <a:off x="4205061" y="1988555"/>
            <a:ext cx="18415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267AE28-4ACE-4039-86CA-1C27CF14673F}"/>
              </a:ext>
            </a:extLst>
          </p:cNvPr>
          <p:cNvSpPr/>
          <p:nvPr/>
        </p:nvSpPr>
        <p:spPr>
          <a:xfrm flipH="1">
            <a:off x="4205061" y="5376998"/>
            <a:ext cx="18415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4FEB489-8FDA-4B88-8E7C-E4C072146D2C}"/>
              </a:ext>
            </a:extLst>
          </p:cNvPr>
          <p:cNvGrpSpPr/>
          <p:nvPr/>
        </p:nvGrpSpPr>
        <p:grpSpPr>
          <a:xfrm>
            <a:off x="2118170" y="59320"/>
            <a:ext cx="2120002" cy="1264655"/>
            <a:chOff x="2118170" y="421270"/>
            <a:chExt cx="2120002" cy="1264655"/>
          </a:xfrm>
          <a:noFill/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5628D5-2FC2-43ED-AA3A-3589A8D5D0AB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(profile_1)</a:t>
              </a:r>
              <a:endParaRPr lang="ko-KR" altLang="en-US" sz="9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DDC8260-3437-46EE-BD18-B45868DDDAA2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A49E025-BD62-441C-8F44-29E6B0DB2177}"/>
              </a:ext>
            </a:extLst>
          </p:cNvPr>
          <p:cNvGrpSpPr/>
          <p:nvPr/>
        </p:nvGrpSpPr>
        <p:grpSpPr>
          <a:xfrm>
            <a:off x="2118170" y="1421395"/>
            <a:ext cx="2120002" cy="1264655"/>
            <a:chOff x="2118170" y="1783345"/>
            <a:chExt cx="2120002" cy="1264655"/>
          </a:xfrm>
          <a:noFill/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D9F19B-9BCD-496D-9EB3-E649126F79D5}"/>
                </a:ext>
              </a:extLst>
            </p:cNvPr>
            <p:cNvSpPr/>
            <p:nvPr/>
          </p:nvSpPr>
          <p:spPr>
            <a:xfrm>
              <a:off x="2118170" y="1783345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(parallel)</a:t>
              </a:r>
              <a:endParaRPr lang="ko-KR" altLang="en-US" sz="9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85C7A-9A71-44DD-8CB8-5BCD37A0120A}"/>
                </a:ext>
              </a:extLst>
            </p:cNvPr>
            <p:cNvSpPr/>
            <p:nvPr/>
          </p:nvSpPr>
          <p:spPr>
            <a:xfrm>
              <a:off x="3386918" y="2040673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862C04-3295-4217-8BB5-8504620295C1}"/>
              </a:ext>
            </a:extLst>
          </p:cNvPr>
          <p:cNvGrpSpPr/>
          <p:nvPr/>
        </p:nvGrpSpPr>
        <p:grpSpPr>
          <a:xfrm>
            <a:off x="2118170" y="2783470"/>
            <a:ext cx="2120002" cy="1264655"/>
            <a:chOff x="2118170" y="3145420"/>
            <a:chExt cx="2120002" cy="1264655"/>
          </a:xfrm>
          <a:noFill/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48DC22-23AD-4A50-8C55-37C27767D261}"/>
                </a:ext>
              </a:extLst>
            </p:cNvPr>
            <p:cNvSpPr/>
            <p:nvPr/>
          </p:nvSpPr>
          <p:spPr>
            <a:xfrm>
              <a:off x="2118170" y="314542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(AD9910_1)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355966-22EF-4DC9-9E99-88242D5F52A8}"/>
                </a:ext>
              </a:extLst>
            </p:cNvPr>
            <p:cNvSpPr/>
            <p:nvPr/>
          </p:nvSpPr>
          <p:spPr>
            <a:xfrm>
              <a:off x="3386918" y="3429000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C39BBD3-95E1-4F92-9FF6-0111B6515E52}"/>
              </a:ext>
            </a:extLst>
          </p:cNvPr>
          <p:cNvGrpSpPr/>
          <p:nvPr/>
        </p:nvGrpSpPr>
        <p:grpSpPr>
          <a:xfrm>
            <a:off x="2118170" y="5542879"/>
            <a:ext cx="2120002" cy="1264655"/>
            <a:chOff x="2118170" y="4507495"/>
            <a:chExt cx="2120002" cy="1264655"/>
          </a:xfrm>
          <a:noFill/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566BF5-ADBF-4B9E-A446-8517F8E8B00A}"/>
                </a:ext>
              </a:extLst>
            </p:cNvPr>
            <p:cNvSpPr/>
            <p:nvPr/>
          </p:nvSpPr>
          <p:spPr>
            <a:xfrm>
              <a:off x="2118170" y="4507495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(AD9910_2)</a:t>
              </a:r>
              <a:endParaRPr lang="ko-KR" altLang="en-US" sz="9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877061-A1DD-43E4-81FB-0A24F1BB0D6A}"/>
                </a:ext>
              </a:extLst>
            </p:cNvPr>
            <p:cNvSpPr/>
            <p:nvPr/>
          </p:nvSpPr>
          <p:spPr>
            <a:xfrm>
              <a:off x="3386918" y="4777740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9B5F155-942E-436D-85BB-B06FF8B29A85}"/>
              </a:ext>
            </a:extLst>
          </p:cNvPr>
          <p:cNvGrpSpPr/>
          <p:nvPr/>
        </p:nvGrpSpPr>
        <p:grpSpPr>
          <a:xfrm>
            <a:off x="4366070" y="3030002"/>
            <a:ext cx="2120002" cy="1021266"/>
            <a:chOff x="4366070" y="421270"/>
            <a:chExt cx="2120002" cy="3988805"/>
          </a:xfrm>
          <a:noFill/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631DC55-D803-4C38-938C-43D08B8F0B98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3560B6-5A58-4232-9E12-5FD7429FAA69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3D53AE5-538E-41EE-85AA-A3D8AE1B4B35}"/>
              </a:ext>
            </a:extLst>
          </p:cNvPr>
          <p:cNvCxnSpPr>
            <a:stCxn id="31" idx="3"/>
            <a:endCxn id="20" idx="2"/>
          </p:cNvCxnSpPr>
          <p:nvPr/>
        </p:nvCxnSpPr>
        <p:spPr>
          <a:xfrm flipV="1">
            <a:off x="6292143" y="3096710"/>
            <a:ext cx="680157" cy="609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6847C6D-B250-488D-A54B-C4DEE13B0B01}"/>
              </a:ext>
            </a:extLst>
          </p:cNvPr>
          <p:cNvSpPr/>
          <p:nvPr/>
        </p:nvSpPr>
        <p:spPr>
          <a:xfrm>
            <a:off x="4225105" y="3430907"/>
            <a:ext cx="170787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F723EB1-F960-499A-8E1E-967E7880E4AA}"/>
              </a:ext>
            </a:extLst>
          </p:cNvPr>
          <p:cNvGrpSpPr/>
          <p:nvPr/>
        </p:nvGrpSpPr>
        <p:grpSpPr>
          <a:xfrm>
            <a:off x="4366070" y="6022672"/>
            <a:ext cx="2120002" cy="784861"/>
            <a:chOff x="4366070" y="421270"/>
            <a:chExt cx="2120002" cy="3988805"/>
          </a:xfrm>
          <a:noFill/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646D59B-2E3F-45CB-BA1C-B6ECB2ED063F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368AB8-59E9-4D5D-9047-81E71FFB9629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8510180E-D431-4EF6-9B65-FB302402B8C1}"/>
              </a:ext>
            </a:extLst>
          </p:cNvPr>
          <p:cNvSpPr/>
          <p:nvPr/>
        </p:nvSpPr>
        <p:spPr>
          <a:xfrm>
            <a:off x="4225105" y="6343297"/>
            <a:ext cx="170787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1D54598-F3A6-4CD4-8B60-EAA605994843}"/>
              </a:ext>
            </a:extLst>
          </p:cNvPr>
          <p:cNvCxnSpPr>
            <a:cxnSpLocks/>
            <a:stCxn id="35" idx="3"/>
            <a:endCxn id="20" idx="2"/>
          </p:cNvCxnSpPr>
          <p:nvPr/>
        </p:nvCxnSpPr>
        <p:spPr>
          <a:xfrm flipV="1">
            <a:off x="6292143" y="3096710"/>
            <a:ext cx="680157" cy="3445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D1CFDFB-5196-490A-AA2D-04632C732B66}"/>
              </a:ext>
            </a:extLst>
          </p:cNvPr>
          <p:cNvGrpSpPr/>
          <p:nvPr/>
        </p:nvGrpSpPr>
        <p:grpSpPr>
          <a:xfrm>
            <a:off x="2118170" y="4117911"/>
            <a:ext cx="2120002" cy="1264655"/>
            <a:chOff x="2118170" y="421270"/>
            <a:chExt cx="2120002" cy="1264655"/>
          </a:xfrm>
          <a:noFill/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559A770-478D-4A7B-95AC-207EEEB9394D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(profile_2)</a:t>
              </a:r>
              <a:endParaRPr lang="ko-KR" altLang="en-US" sz="9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1DCB284-D469-442F-8209-EE4BEFDD136E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59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F2357B-5BAF-4427-9201-72B56ACBCAF0}"/>
              </a:ext>
            </a:extLst>
          </p:cNvPr>
          <p:cNvSpPr/>
          <p:nvPr/>
        </p:nvSpPr>
        <p:spPr>
          <a:xfrm>
            <a:off x="6234783" y="421270"/>
            <a:ext cx="2120002" cy="2626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endParaRPr lang="ko-KR" altLang="en-US" sz="9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876573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7975600" y="1847850"/>
            <a:ext cx="790130" cy="1248860"/>
          </a:xfrm>
          <a:prstGeom prst="bentConnector3">
            <a:avLst>
              <a:gd name="adj1" fmla="val 2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EF958F-7E86-4C8B-A4FB-591B95CBF4F7}"/>
              </a:ext>
            </a:extLst>
          </p:cNvPr>
          <p:cNvSpPr/>
          <p:nvPr/>
        </p:nvSpPr>
        <p:spPr>
          <a:xfrm>
            <a:off x="6613969" y="752475"/>
            <a:ext cx="1361631" cy="2190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fifo</a:t>
            </a:r>
            <a:endParaRPr lang="ko-KR" altLang="en-US" sz="90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A5D691C-5BA7-40BB-9963-2ABAC2D6510E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10800000" flipV="1">
            <a:off x="7975600" y="3096709"/>
            <a:ext cx="790130" cy="1505697"/>
          </a:xfrm>
          <a:prstGeom prst="bentConnector3">
            <a:avLst>
              <a:gd name="adj1" fmla="val 2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2FD30C5-E838-47D5-A1AA-F3B0774A44EC}"/>
              </a:ext>
            </a:extLst>
          </p:cNvPr>
          <p:cNvGrpSpPr/>
          <p:nvPr/>
        </p:nvGrpSpPr>
        <p:grpSpPr>
          <a:xfrm>
            <a:off x="6234783" y="3145420"/>
            <a:ext cx="2120002" cy="2626730"/>
            <a:chOff x="6234783" y="3145420"/>
            <a:chExt cx="2120002" cy="262673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6C6AF0-7F43-4679-B599-FAC3D255E6F3}"/>
                </a:ext>
              </a:extLst>
            </p:cNvPr>
            <p:cNvSpPr/>
            <p:nvPr/>
          </p:nvSpPr>
          <p:spPr>
            <a:xfrm>
              <a:off x="6613969" y="3504733"/>
              <a:ext cx="1361631" cy="21953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D8C1D8-EC8A-4794-BE4E-FA3791F922DA}"/>
                </a:ext>
              </a:extLst>
            </p:cNvPr>
            <p:cNvSpPr/>
            <p:nvPr/>
          </p:nvSpPr>
          <p:spPr>
            <a:xfrm>
              <a:off x="6234783" y="3145420"/>
              <a:ext cx="2120002" cy="262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</p:grp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A25EC7E-DDF5-4CD4-B1BD-76CBA1070681}"/>
              </a:ext>
            </a:extLst>
          </p:cNvPr>
          <p:cNvSpPr/>
          <p:nvPr/>
        </p:nvSpPr>
        <p:spPr>
          <a:xfrm rot="2388520" flipH="1">
            <a:off x="4094854" y="3123484"/>
            <a:ext cx="233863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2194C1A-CCE3-4CCA-895D-2A85327B5416}"/>
              </a:ext>
            </a:extLst>
          </p:cNvPr>
          <p:cNvSpPr/>
          <p:nvPr/>
        </p:nvSpPr>
        <p:spPr>
          <a:xfrm rot="18900000" flipH="1">
            <a:off x="4131993" y="3026978"/>
            <a:ext cx="233863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116C9ED-EC6D-42A1-B31D-7CB865915DC8}"/>
              </a:ext>
            </a:extLst>
          </p:cNvPr>
          <p:cNvSpPr/>
          <p:nvPr/>
        </p:nvSpPr>
        <p:spPr>
          <a:xfrm flipH="1">
            <a:off x="4364591" y="1934220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94CAC7F-7926-4615-AF25-E69D5DBFF847}"/>
              </a:ext>
            </a:extLst>
          </p:cNvPr>
          <p:cNvSpPr/>
          <p:nvPr/>
        </p:nvSpPr>
        <p:spPr>
          <a:xfrm flipH="1">
            <a:off x="4364591" y="4356682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D84FB-1222-46AD-A286-D4029DED1050}"/>
              </a:ext>
            </a:extLst>
          </p:cNvPr>
          <p:cNvSpPr txBox="1"/>
          <p:nvPr/>
        </p:nvSpPr>
        <p:spPr>
          <a:xfrm>
            <a:off x="0" y="5869570"/>
            <a:ext cx="5421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wasting resource which is not used many time</a:t>
            </a:r>
          </a:p>
          <a:p>
            <a:r>
              <a:rPr lang="en-US" altLang="ko-KR" dirty="0"/>
              <a:t>and parallel output is not always required</a:t>
            </a:r>
          </a:p>
          <a:p>
            <a:r>
              <a:rPr lang="en-US" altLang="ko-KR" dirty="0"/>
              <a:t>2. need to update </a:t>
            </a:r>
            <a:r>
              <a:rPr lang="en-US" altLang="ko-KR" dirty="0" err="1"/>
              <a:t>fifo</a:t>
            </a:r>
            <a:r>
              <a:rPr lang="en-US" altLang="ko-KR" dirty="0"/>
              <a:t> in real time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252533-6CE0-4F1D-B634-3FF695ACA84D}"/>
              </a:ext>
            </a:extLst>
          </p:cNvPr>
          <p:cNvSpPr/>
          <p:nvPr/>
        </p:nvSpPr>
        <p:spPr>
          <a:xfrm>
            <a:off x="3489960" y="421270"/>
            <a:ext cx="779403" cy="2925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channel check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86B4E9-49B1-4F13-9F6A-CF39F42FEC1D}"/>
              </a:ext>
            </a:extLst>
          </p:cNvPr>
          <p:cNvSpPr/>
          <p:nvPr/>
        </p:nvSpPr>
        <p:spPr>
          <a:xfrm>
            <a:off x="3489960" y="3429000"/>
            <a:ext cx="779403" cy="2343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channel check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D011F13-2071-4BD5-9DB8-D581C1B92F3C}"/>
              </a:ext>
            </a:extLst>
          </p:cNvPr>
          <p:cNvGrpSpPr/>
          <p:nvPr/>
        </p:nvGrpSpPr>
        <p:grpSpPr>
          <a:xfrm>
            <a:off x="747807" y="4848819"/>
            <a:ext cx="2120002" cy="923330"/>
            <a:chOff x="747807" y="4507495"/>
            <a:chExt cx="2120002" cy="126465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566BF5-ADBF-4B9E-A446-8517F8E8B00A}"/>
                </a:ext>
              </a:extLst>
            </p:cNvPr>
            <p:cNvSpPr/>
            <p:nvPr/>
          </p:nvSpPr>
          <p:spPr>
            <a:xfrm>
              <a:off x="747807" y="4507495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(AD9910_2)</a:t>
              </a:r>
              <a:endParaRPr lang="ko-KR" altLang="en-US" sz="9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0423F4F-F0A5-4D3A-9567-0E77B978A805}"/>
                </a:ext>
              </a:extLst>
            </p:cNvPr>
            <p:cNvSpPr/>
            <p:nvPr/>
          </p:nvSpPr>
          <p:spPr>
            <a:xfrm>
              <a:off x="1988820" y="4778793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CEADBA-6A71-4B5B-8383-1C10FAB66CF9}"/>
              </a:ext>
            </a:extLst>
          </p:cNvPr>
          <p:cNvGrpSpPr/>
          <p:nvPr/>
        </p:nvGrpSpPr>
        <p:grpSpPr>
          <a:xfrm>
            <a:off x="747807" y="2423177"/>
            <a:ext cx="2120002" cy="923330"/>
            <a:chOff x="747807" y="3145420"/>
            <a:chExt cx="2120002" cy="12646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48DC22-23AD-4A50-8C55-37C27767D261}"/>
                </a:ext>
              </a:extLst>
            </p:cNvPr>
            <p:cNvSpPr/>
            <p:nvPr/>
          </p:nvSpPr>
          <p:spPr>
            <a:xfrm>
              <a:off x="747807" y="3145420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(AD9910_1)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5D4005C-231C-4FA2-B9AD-2F8F146C1FB8}"/>
                </a:ext>
              </a:extLst>
            </p:cNvPr>
            <p:cNvSpPr/>
            <p:nvPr/>
          </p:nvSpPr>
          <p:spPr>
            <a:xfrm>
              <a:off x="1988820" y="3388913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FCCB1B0-7924-4F43-8465-E7019FFCB005}"/>
              </a:ext>
            </a:extLst>
          </p:cNvPr>
          <p:cNvGrpSpPr/>
          <p:nvPr/>
        </p:nvGrpSpPr>
        <p:grpSpPr>
          <a:xfrm>
            <a:off x="747807" y="1422224"/>
            <a:ext cx="2120002" cy="923330"/>
            <a:chOff x="747807" y="1783345"/>
            <a:chExt cx="2120002" cy="126465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D9F19B-9BCD-496D-9EB3-E649126F79D5}"/>
                </a:ext>
              </a:extLst>
            </p:cNvPr>
            <p:cNvSpPr/>
            <p:nvPr/>
          </p:nvSpPr>
          <p:spPr>
            <a:xfrm>
              <a:off x="747807" y="1783345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(parallel)</a:t>
              </a:r>
              <a:endParaRPr lang="ko-KR" altLang="en-US" sz="9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9D9767-D68C-478B-99D3-8C882C17D32F}"/>
                </a:ext>
              </a:extLst>
            </p:cNvPr>
            <p:cNvSpPr/>
            <p:nvPr/>
          </p:nvSpPr>
          <p:spPr>
            <a:xfrm>
              <a:off x="1988820" y="2032515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F346A9D-593E-4B68-8B8A-88175FF35A57}"/>
              </a:ext>
            </a:extLst>
          </p:cNvPr>
          <p:cNvGrpSpPr/>
          <p:nvPr/>
        </p:nvGrpSpPr>
        <p:grpSpPr>
          <a:xfrm>
            <a:off x="747807" y="421271"/>
            <a:ext cx="2120002" cy="923330"/>
            <a:chOff x="747807" y="421270"/>
            <a:chExt cx="2120002" cy="126465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5628D5-2FC2-43ED-AA3A-3589A8D5D0AB}"/>
                </a:ext>
              </a:extLst>
            </p:cNvPr>
            <p:cNvSpPr/>
            <p:nvPr/>
          </p:nvSpPr>
          <p:spPr>
            <a:xfrm>
              <a:off x="747807" y="421270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(profile)</a:t>
              </a:r>
              <a:endParaRPr lang="ko-KR" altLang="en-US" sz="9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38D9B21-3FE5-498F-A866-1409084945D2}"/>
                </a:ext>
              </a:extLst>
            </p:cNvPr>
            <p:cNvSpPr/>
            <p:nvPr/>
          </p:nvSpPr>
          <p:spPr>
            <a:xfrm>
              <a:off x="1988820" y="697275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E0577EAF-BBAF-4561-A104-1183BCF55836}"/>
              </a:ext>
            </a:extLst>
          </p:cNvPr>
          <p:cNvSpPr/>
          <p:nvPr/>
        </p:nvSpPr>
        <p:spPr>
          <a:xfrm rot="1800000" flipH="1">
            <a:off x="2713636" y="875027"/>
            <a:ext cx="1038314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4BB7408D-403E-40E3-BA78-106254D36C19}"/>
              </a:ext>
            </a:extLst>
          </p:cNvPr>
          <p:cNvSpPr/>
          <p:nvPr/>
        </p:nvSpPr>
        <p:spPr>
          <a:xfrm rot="19800000" flipH="1">
            <a:off x="2694916" y="2543480"/>
            <a:ext cx="1133368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9C073003-98DF-4613-A2F9-069FDA0309F6}"/>
              </a:ext>
            </a:extLst>
          </p:cNvPr>
          <p:cNvSpPr/>
          <p:nvPr/>
        </p:nvSpPr>
        <p:spPr>
          <a:xfrm flipH="1">
            <a:off x="2927966" y="1777709"/>
            <a:ext cx="64062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E054D241-0C1D-41AB-AFFD-19AFC845D0D0}"/>
              </a:ext>
            </a:extLst>
          </p:cNvPr>
          <p:cNvSpPr/>
          <p:nvPr/>
        </p:nvSpPr>
        <p:spPr>
          <a:xfrm rot="20700000" flipH="1">
            <a:off x="2927966" y="5064250"/>
            <a:ext cx="64062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08D3151-FC89-41F7-94AC-3B1675D3D01F}"/>
              </a:ext>
            </a:extLst>
          </p:cNvPr>
          <p:cNvGrpSpPr/>
          <p:nvPr/>
        </p:nvGrpSpPr>
        <p:grpSpPr>
          <a:xfrm>
            <a:off x="747807" y="3542635"/>
            <a:ext cx="2120002" cy="1264655"/>
            <a:chOff x="2118170" y="421270"/>
            <a:chExt cx="2120002" cy="1264655"/>
          </a:xfrm>
          <a:noFill/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B85D4A7-4550-4430-A7A1-B6F7977D68AB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(profile_2)</a:t>
              </a:r>
              <a:endParaRPr lang="ko-KR" altLang="en-US" sz="9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1233E02-9135-49F3-9219-ABEF976004D2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76F374-7B8F-43E4-8505-10C1FBA2D9A0}"/>
              </a:ext>
            </a:extLst>
          </p:cNvPr>
          <p:cNvGrpSpPr/>
          <p:nvPr/>
        </p:nvGrpSpPr>
        <p:grpSpPr>
          <a:xfrm>
            <a:off x="6234783" y="5820860"/>
            <a:ext cx="2120002" cy="912896"/>
            <a:chOff x="6234783" y="3145420"/>
            <a:chExt cx="2120002" cy="26267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23F7F7-8ED5-4AA6-83E2-1C38C95634A9}"/>
                </a:ext>
              </a:extLst>
            </p:cNvPr>
            <p:cNvSpPr/>
            <p:nvPr/>
          </p:nvSpPr>
          <p:spPr>
            <a:xfrm>
              <a:off x="6613969" y="3831768"/>
              <a:ext cx="1361631" cy="1868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475F8E8-DC8D-4DA0-9597-37BCE89BD15A}"/>
                </a:ext>
              </a:extLst>
            </p:cNvPr>
            <p:cNvSpPr/>
            <p:nvPr/>
          </p:nvSpPr>
          <p:spPr>
            <a:xfrm>
              <a:off x="6234783" y="3145420"/>
              <a:ext cx="2120002" cy="262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</p:grp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E6F4AF4B-FB06-4F2D-A0C8-5B484C5ADE8F}"/>
              </a:ext>
            </a:extLst>
          </p:cNvPr>
          <p:cNvSpPr/>
          <p:nvPr/>
        </p:nvSpPr>
        <p:spPr>
          <a:xfrm rot="900000" flipH="1">
            <a:off x="2927966" y="4128471"/>
            <a:ext cx="64062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87BE900F-C339-4AB3-8CBC-D19BDCC0A0EF}"/>
              </a:ext>
            </a:extLst>
          </p:cNvPr>
          <p:cNvSpPr/>
          <p:nvPr/>
        </p:nvSpPr>
        <p:spPr>
          <a:xfrm rot="10800000" flipH="1">
            <a:off x="4364591" y="6435305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2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182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4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2192662"/>
            <a:chOff x="2800341" y="421270"/>
            <a:chExt cx="2120002" cy="2192662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21926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DBC6394-E0E3-4A0C-A2D1-658C3C108BB0}"/>
                </a:ext>
              </a:extLst>
            </p:cNvPr>
            <p:cNvSpPr/>
            <p:nvPr/>
          </p:nvSpPr>
          <p:spPr>
            <a:xfrm>
              <a:off x="2800341" y="234631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5"/>
            <a:ext cx="2120002" cy="2192663"/>
            <a:chOff x="2800341" y="421269"/>
            <a:chExt cx="2120002" cy="219266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69"/>
              <a:ext cx="2120002" cy="21926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D2EBF34-585B-43EB-8435-555CA869478A}"/>
                </a:ext>
              </a:extLst>
            </p:cNvPr>
            <p:cNvSpPr/>
            <p:nvPr/>
          </p:nvSpPr>
          <p:spPr>
            <a:xfrm>
              <a:off x="2800341" y="2321982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E4573C9-255B-4C89-92D7-A13575AE121B}"/>
              </a:ext>
            </a:extLst>
          </p:cNvPr>
          <p:cNvSpPr/>
          <p:nvPr/>
        </p:nvSpPr>
        <p:spPr>
          <a:xfrm>
            <a:off x="4298949" y="239175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9AFC5BA9-FA48-4EB3-B4E9-E7085E59C83B}"/>
              </a:ext>
            </a:extLst>
          </p:cNvPr>
          <p:cNvCxnSpPr>
            <a:cxnSpLocks/>
            <a:stCxn id="115" idx="3"/>
            <a:endCxn id="90" idx="1"/>
          </p:cNvCxnSpPr>
          <p:nvPr/>
        </p:nvCxnSpPr>
        <p:spPr>
          <a:xfrm>
            <a:off x="5765808" y="2507008"/>
            <a:ext cx="305238" cy="1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8838113A-BA36-4873-B355-447476370CC5}"/>
              </a:ext>
            </a:extLst>
          </p:cNvPr>
          <p:cNvCxnSpPr>
            <a:cxnSpLocks/>
            <a:stCxn id="115" idx="3"/>
            <a:endCxn id="92" idx="1"/>
          </p:cNvCxnSpPr>
          <p:nvPr/>
        </p:nvCxnSpPr>
        <p:spPr>
          <a:xfrm>
            <a:off x="5765808" y="2507008"/>
            <a:ext cx="305238" cy="2217036"/>
          </a:xfrm>
          <a:prstGeom prst="bentConnector3">
            <a:avLst>
              <a:gd name="adj1" fmla="val 35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7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85C84-527C-4F70-97BA-2DA88D95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4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6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[80:1]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[72+5 : 72+1]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 : 1]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78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1414" y="138808"/>
            <a:ext cx="1466859" cy="230512"/>
            <a:chOff x="2962265" y="4647551"/>
            <a:chExt cx="1466859" cy="2305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4628273" y="25406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28475" y="13880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52966" y="1546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0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5" idx="2"/>
            <a:endCxn id="9" idx="4"/>
          </p:cNvCxnSpPr>
          <p:nvPr/>
        </p:nvCxnSpPr>
        <p:spPr>
          <a:xfrm rot="5400000" flipH="1">
            <a:off x="3363370" y="-162153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9" idx="6"/>
            <a:endCxn id="5" idx="1"/>
          </p:cNvCxnSpPr>
          <p:nvPr/>
        </p:nvCxnSpPr>
        <p:spPr>
          <a:xfrm>
            <a:off x="2948718" y="252499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48197" y="138808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2585639" y="252499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67207" y="8347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1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2165011" y="-895053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27534" y="457423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67208" y="118213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67208" y="15294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1414" y="84240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20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14" idx="3"/>
            <a:endCxn id="24" idx="2"/>
          </p:cNvCxnSpPr>
          <p:nvPr/>
        </p:nvCxnSpPr>
        <p:spPr>
          <a:xfrm flipV="1">
            <a:off x="1634066" y="881812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28" idx="1"/>
            <a:endCxn id="25" idx="2"/>
          </p:cNvCxnSpPr>
          <p:nvPr/>
        </p:nvCxnSpPr>
        <p:spPr>
          <a:xfrm flipV="1">
            <a:off x="2358608" y="1029783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17" idx="3"/>
            <a:endCxn id="30" idx="2"/>
          </p:cNvCxnSpPr>
          <p:nvPr/>
        </p:nvCxnSpPr>
        <p:spPr>
          <a:xfrm>
            <a:off x="1634067" y="1297388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594976" y="839805"/>
            <a:ext cx="314302" cy="228600"/>
            <a:chOff x="2520739" y="2437407"/>
            <a:chExt cx="314302" cy="2286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02723" y="1352626"/>
            <a:ext cx="355885" cy="228600"/>
            <a:chOff x="2011036" y="2978803"/>
            <a:chExt cx="355885" cy="228600"/>
          </a:xfrm>
        </p:grpSpPr>
        <p:sp>
          <p:nvSpPr>
            <p:cNvPr id="28" name="달 27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2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18" idx="3"/>
            <a:endCxn id="31" idx="2"/>
          </p:cNvCxnSpPr>
          <p:nvPr/>
        </p:nvCxnSpPr>
        <p:spPr>
          <a:xfrm flipV="1">
            <a:off x="1634067" y="1540936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>
            <a:off x="2909278" y="954105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19407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5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25694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7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67207" y="31980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8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34792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9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41078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67207" y="2255084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25095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3478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[2:0]DDS1_profile</a:t>
            </a:r>
            <a:endParaRPr lang="ko-KR" altLang="en-US" sz="9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1938847"/>
            <a:ext cx="1466859" cy="230512"/>
            <a:chOff x="2962265" y="4647551"/>
            <a:chExt cx="1466859" cy="2305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DDS1_ioupdate</a:t>
              </a:r>
              <a:endParaRPr lang="ko-KR" altLang="en-US" sz="900" dirty="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7" idx="3"/>
            <a:endCxn id="35" idx="1"/>
          </p:cNvCxnSpPr>
          <p:nvPr/>
        </p:nvCxnSpPr>
        <p:spPr>
          <a:xfrm flipH="1">
            <a:off x="1249881" y="1297388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48" idx="1"/>
            <a:endCxn id="34" idx="1"/>
          </p:cNvCxnSpPr>
          <p:nvPr/>
        </p:nvCxnSpPr>
        <p:spPr>
          <a:xfrm rot="10800000" flipV="1">
            <a:off x="1249881" y="205410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42" idx="1"/>
            <a:endCxn id="40" idx="0"/>
          </p:cNvCxnSpPr>
          <p:nvPr/>
        </p:nvCxnSpPr>
        <p:spPr>
          <a:xfrm rot="10800000" flipV="1">
            <a:off x="1249882" y="2366210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 flipH="1">
            <a:off x="1249881" y="957656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38" idx="1"/>
          </p:cNvCxnSpPr>
          <p:nvPr/>
        </p:nvCxnSpPr>
        <p:spPr>
          <a:xfrm rot="10800000">
            <a:off x="1249881" y="3593540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V="1">
            <a:off x="1249881" y="3593862"/>
            <a:ext cx="1911532" cy="314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474133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94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4421737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97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53731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98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600184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9269806" y="94502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537256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[2:0]DDS2_profile</a:t>
            </a:r>
            <a:endParaRPr lang="ko-KR" altLang="en-US" sz="9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4739427"/>
            <a:ext cx="1466859" cy="230512"/>
            <a:chOff x="2962265" y="4647551"/>
            <a:chExt cx="1466859" cy="23051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DDS2_ioupdate</a:t>
              </a:r>
              <a:endParaRPr lang="ko-KR" altLang="en-US" sz="900" dirty="0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8" idx="3"/>
            <a:endCxn id="94" idx="1"/>
          </p:cNvCxnSpPr>
          <p:nvPr/>
        </p:nvCxnSpPr>
        <p:spPr>
          <a:xfrm flipH="1">
            <a:off x="1249881" y="1644739"/>
            <a:ext cx="384186" cy="2891298"/>
          </a:xfrm>
          <a:prstGeom prst="bentConnector3">
            <a:avLst>
              <a:gd name="adj1" fmla="val -59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7" idx="1"/>
            <a:endCxn id="93" idx="1"/>
          </p:cNvCxnSpPr>
          <p:nvPr/>
        </p:nvCxnSpPr>
        <p:spPr>
          <a:xfrm rot="10800000" flipV="1">
            <a:off x="1249881" y="485468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101" idx="1"/>
            <a:endCxn id="130" idx="1"/>
          </p:cNvCxnSpPr>
          <p:nvPr/>
        </p:nvCxnSpPr>
        <p:spPr>
          <a:xfrm rot="10800000" flipV="1">
            <a:off x="7358274" y="1060280"/>
            <a:ext cx="1911533" cy="1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4" idx="1"/>
            <a:endCxn id="97" idx="1"/>
          </p:cNvCxnSpPr>
          <p:nvPr/>
        </p:nvCxnSpPr>
        <p:spPr>
          <a:xfrm rot="10800000">
            <a:off x="1249881" y="5487496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 flipV="1">
            <a:off x="1249883" y="5487818"/>
            <a:ext cx="1911530" cy="314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39" idx="1"/>
          </p:cNvCxnSpPr>
          <p:nvPr/>
        </p:nvCxnSpPr>
        <p:spPr>
          <a:xfrm rot="10800000" flipV="1">
            <a:off x="1249881" y="3593862"/>
            <a:ext cx="1911532" cy="628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 flipV="1">
            <a:off x="1249881" y="5487818"/>
            <a:ext cx="1911532" cy="628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3793087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14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69011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3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167206" y="2885838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88539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DDS1_PDCLK</a:t>
            </a:r>
            <a:endParaRPr lang="ko-KR" altLang="en-US" sz="900" dirty="0"/>
          </a:p>
        </p:txBody>
      </p:sp>
      <p:cxnSp>
        <p:nvCxnSpPr>
          <p:cNvPr id="156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53" idx="3"/>
            <a:endCxn id="155" idx="1"/>
          </p:cNvCxnSpPr>
          <p:nvPr/>
        </p:nvCxnSpPr>
        <p:spPr>
          <a:xfrm>
            <a:off x="1249882" y="3000138"/>
            <a:ext cx="1911532" cy="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화살표: 오각형 28">
            <a:extLst>
              <a:ext uri="{FF2B5EF4-FFF2-40B4-BE49-F238E27FC236}">
                <a16:creationId xmlns:a16="http://schemas.microsoft.com/office/drawing/2014/main" id="{165510F6-8D5E-47D6-A123-1FDB38B406F9}"/>
              </a:ext>
            </a:extLst>
          </p:cNvPr>
          <p:cNvSpPr/>
          <p:nvPr/>
        </p:nvSpPr>
        <p:spPr>
          <a:xfrm flipH="1">
            <a:off x="6275601" y="18701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jc_7</a:t>
            </a:r>
            <a:endParaRPr lang="ko-KR" altLang="en-US" sz="900" dirty="0"/>
          </a:p>
        </p:txBody>
      </p:sp>
      <p:sp>
        <p:nvSpPr>
          <p:cNvPr id="88" name="화살표: 오각형 29">
            <a:extLst>
              <a:ext uri="{FF2B5EF4-FFF2-40B4-BE49-F238E27FC236}">
                <a16:creationId xmlns:a16="http://schemas.microsoft.com/office/drawing/2014/main" id="{E50E7201-10C6-47C1-B66D-FA789218A5B4}"/>
              </a:ext>
            </a:extLst>
          </p:cNvPr>
          <p:cNvSpPr/>
          <p:nvPr/>
        </p:nvSpPr>
        <p:spPr>
          <a:xfrm flipH="1">
            <a:off x="6275601" y="21844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jc_6</a:t>
            </a:r>
            <a:endParaRPr lang="ko-KR" altLang="en-US" sz="900" dirty="0"/>
          </a:p>
        </p:txBody>
      </p:sp>
      <p:sp>
        <p:nvSpPr>
          <p:cNvPr id="89" name="화살표: 오각형 30">
            <a:extLst>
              <a:ext uri="{FF2B5EF4-FFF2-40B4-BE49-F238E27FC236}">
                <a16:creationId xmlns:a16="http://schemas.microsoft.com/office/drawing/2014/main" id="{966FBF23-87A7-44C2-A81A-DC41606DF1D3}"/>
              </a:ext>
            </a:extLst>
          </p:cNvPr>
          <p:cNvSpPr/>
          <p:nvPr/>
        </p:nvSpPr>
        <p:spPr>
          <a:xfrm flipH="1">
            <a:off x="6275601" y="24988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jc_5</a:t>
            </a:r>
            <a:endParaRPr lang="ko-KR" altLang="en-US" sz="900" dirty="0"/>
          </a:p>
        </p:txBody>
      </p:sp>
      <p:sp>
        <p:nvSpPr>
          <p:cNvPr id="90" name="화살표: 오각형 31">
            <a:extLst>
              <a:ext uri="{FF2B5EF4-FFF2-40B4-BE49-F238E27FC236}">
                <a16:creationId xmlns:a16="http://schemas.microsoft.com/office/drawing/2014/main" id="{E6FD86A7-2596-4A1E-9BE7-2AB18109CF5E}"/>
              </a:ext>
            </a:extLst>
          </p:cNvPr>
          <p:cNvSpPr/>
          <p:nvPr/>
        </p:nvSpPr>
        <p:spPr>
          <a:xfrm flipH="1">
            <a:off x="6275601" y="28131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jc_4</a:t>
            </a:r>
            <a:endParaRPr lang="ko-KR" altLang="en-US" sz="900" dirty="0"/>
          </a:p>
        </p:txBody>
      </p:sp>
      <p:sp>
        <p:nvSpPr>
          <p:cNvPr id="91" name="화살표: 오각형 32">
            <a:extLst>
              <a:ext uri="{FF2B5EF4-FFF2-40B4-BE49-F238E27FC236}">
                <a16:creationId xmlns:a16="http://schemas.microsoft.com/office/drawing/2014/main" id="{C01DA8BD-C403-4812-8508-F930579C7E17}"/>
              </a:ext>
            </a:extLst>
          </p:cNvPr>
          <p:cNvSpPr/>
          <p:nvPr/>
        </p:nvSpPr>
        <p:spPr>
          <a:xfrm flipH="1">
            <a:off x="6275601" y="31274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jc_3</a:t>
            </a:r>
            <a:endParaRPr lang="ko-KR" altLang="en-US" sz="900" dirty="0"/>
          </a:p>
        </p:txBody>
      </p:sp>
      <p:sp>
        <p:nvSpPr>
          <p:cNvPr id="92" name="화살표: 오각형 33">
            <a:extLst>
              <a:ext uri="{FF2B5EF4-FFF2-40B4-BE49-F238E27FC236}">
                <a16:creationId xmlns:a16="http://schemas.microsoft.com/office/drawing/2014/main" id="{8A7D48F7-7B92-4C91-B91C-FE7D5FDA0F20}"/>
              </a:ext>
            </a:extLst>
          </p:cNvPr>
          <p:cNvSpPr/>
          <p:nvPr/>
        </p:nvSpPr>
        <p:spPr>
          <a:xfrm flipH="1">
            <a:off x="6275601" y="34417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jc_2</a:t>
            </a:r>
            <a:endParaRPr lang="ko-KR" altLang="en-US" sz="900" dirty="0"/>
          </a:p>
        </p:txBody>
      </p:sp>
      <p:sp>
        <p:nvSpPr>
          <p:cNvPr id="95" name="화살표: 오각형 34">
            <a:extLst>
              <a:ext uri="{FF2B5EF4-FFF2-40B4-BE49-F238E27FC236}">
                <a16:creationId xmlns:a16="http://schemas.microsoft.com/office/drawing/2014/main" id="{219B3A31-AD66-4431-9662-0A3BEE6F4FFA}"/>
              </a:ext>
            </a:extLst>
          </p:cNvPr>
          <p:cNvSpPr/>
          <p:nvPr/>
        </p:nvSpPr>
        <p:spPr>
          <a:xfrm flipH="1">
            <a:off x="6275601" y="37561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jc_1</a:t>
            </a:r>
            <a:endParaRPr lang="ko-KR" altLang="en-US" sz="900" dirty="0"/>
          </a:p>
        </p:txBody>
      </p:sp>
      <p:sp>
        <p:nvSpPr>
          <p:cNvPr id="96" name="화살표: 오각형 35">
            <a:extLst>
              <a:ext uri="{FF2B5EF4-FFF2-40B4-BE49-F238E27FC236}">
                <a16:creationId xmlns:a16="http://schemas.microsoft.com/office/drawing/2014/main" id="{771D78B5-AA1B-48C6-B49C-012B4F0D8E76}"/>
              </a:ext>
            </a:extLst>
          </p:cNvPr>
          <p:cNvSpPr/>
          <p:nvPr/>
        </p:nvSpPr>
        <p:spPr>
          <a:xfrm flipH="1">
            <a:off x="6275601" y="40704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jc_0</a:t>
            </a:r>
            <a:endParaRPr lang="ko-KR" altLang="en-US" sz="900" dirty="0"/>
          </a:p>
        </p:txBody>
      </p:sp>
      <p:sp>
        <p:nvSpPr>
          <p:cNvPr id="100" name="화살표: 오각형 28">
            <a:extLst>
              <a:ext uri="{FF2B5EF4-FFF2-40B4-BE49-F238E27FC236}">
                <a16:creationId xmlns:a16="http://schemas.microsoft.com/office/drawing/2014/main" id="{E20CA2A5-498D-46D0-9137-E0ECBB79E52C}"/>
              </a:ext>
            </a:extLst>
          </p:cNvPr>
          <p:cNvSpPr/>
          <p:nvPr/>
        </p:nvSpPr>
        <p:spPr>
          <a:xfrm flipH="1">
            <a:off x="6275599" y="43819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jd_7</a:t>
            </a:r>
            <a:endParaRPr lang="ko-KR" altLang="en-US" sz="900" dirty="0"/>
          </a:p>
        </p:txBody>
      </p:sp>
      <p:sp>
        <p:nvSpPr>
          <p:cNvPr id="102" name="화살표: 오각형 29">
            <a:extLst>
              <a:ext uri="{FF2B5EF4-FFF2-40B4-BE49-F238E27FC236}">
                <a16:creationId xmlns:a16="http://schemas.microsoft.com/office/drawing/2014/main" id="{346AD409-FFB8-4346-81D8-5F83207B3157}"/>
              </a:ext>
            </a:extLst>
          </p:cNvPr>
          <p:cNvSpPr/>
          <p:nvPr/>
        </p:nvSpPr>
        <p:spPr>
          <a:xfrm flipH="1">
            <a:off x="6275599" y="46963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jd_6</a:t>
            </a:r>
            <a:endParaRPr lang="ko-KR" altLang="en-US" sz="900" dirty="0"/>
          </a:p>
        </p:txBody>
      </p:sp>
      <p:sp>
        <p:nvSpPr>
          <p:cNvPr id="109" name="화살표: 오각형 30">
            <a:extLst>
              <a:ext uri="{FF2B5EF4-FFF2-40B4-BE49-F238E27FC236}">
                <a16:creationId xmlns:a16="http://schemas.microsoft.com/office/drawing/2014/main" id="{D1865F75-9EE5-455D-B0F9-74013EB4A3EC}"/>
              </a:ext>
            </a:extLst>
          </p:cNvPr>
          <p:cNvSpPr/>
          <p:nvPr/>
        </p:nvSpPr>
        <p:spPr>
          <a:xfrm flipH="1">
            <a:off x="6275599" y="50106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jd_5</a:t>
            </a:r>
            <a:endParaRPr lang="ko-KR" altLang="en-US" sz="900" dirty="0"/>
          </a:p>
        </p:txBody>
      </p:sp>
      <p:sp>
        <p:nvSpPr>
          <p:cNvPr id="110" name="화살표: 오각형 31">
            <a:extLst>
              <a:ext uri="{FF2B5EF4-FFF2-40B4-BE49-F238E27FC236}">
                <a16:creationId xmlns:a16="http://schemas.microsoft.com/office/drawing/2014/main" id="{A3F5342A-3B97-4845-AA5D-0F1B550317CB}"/>
              </a:ext>
            </a:extLst>
          </p:cNvPr>
          <p:cNvSpPr/>
          <p:nvPr/>
        </p:nvSpPr>
        <p:spPr>
          <a:xfrm flipH="1">
            <a:off x="6275599" y="53249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jd_4</a:t>
            </a:r>
            <a:endParaRPr lang="ko-KR" altLang="en-US" sz="900" dirty="0"/>
          </a:p>
        </p:txBody>
      </p:sp>
      <p:sp>
        <p:nvSpPr>
          <p:cNvPr id="111" name="화살표: 오각형 32">
            <a:extLst>
              <a:ext uri="{FF2B5EF4-FFF2-40B4-BE49-F238E27FC236}">
                <a16:creationId xmlns:a16="http://schemas.microsoft.com/office/drawing/2014/main" id="{8657DF0A-F05C-4AF2-8D73-72DB086205A1}"/>
              </a:ext>
            </a:extLst>
          </p:cNvPr>
          <p:cNvSpPr/>
          <p:nvPr/>
        </p:nvSpPr>
        <p:spPr>
          <a:xfrm flipH="1">
            <a:off x="6275599" y="56392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jd_3</a:t>
            </a:r>
            <a:endParaRPr lang="ko-KR" altLang="en-US" sz="900" dirty="0"/>
          </a:p>
        </p:txBody>
      </p:sp>
      <p:sp>
        <p:nvSpPr>
          <p:cNvPr id="112" name="화살표: 오각형 33">
            <a:extLst>
              <a:ext uri="{FF2B5EF4-FFF2-40B4-BE49-F238E27FC236}">
                <a16:creationId xmlns:a16="http://schemas.microsoft.com/office/drawing/2014/main" id="{AFDD1627-5FDD-4B9B-9D89-90ED8861F90B}"/>
              </a:ext>
            </a:extLst>
          </p:cNvPr>
          <p:cNvSpPr/>
          <p:nvPr/>
        </p:nvSpPr>
        <p:spPr>
          <a:xfrm flipH="1">
            <a:off x="6275599" y="59536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jd_2</a:t>
            </a:r>
            <a:endParaRPr lang="ko-KR" altLang="en-US" sz="900" dirty="0"/>
          </a:p>
        </p:txBody>
      </p:sp>
      <p:sp>
        <p:nvSpPr>
          <p:cNvPr id="116" name="화살표: 오각형 34">
            <a:extLst>
              <a:ext uri="{FF2B5EF4-FFF2-40B4-BE49-F238E27FC236}">
                <a16:creationId xmlns:a16="http://schemas.microsoft.com/office/drawing/2014/main" id="{A375FA62-C103-4390-A16A-26A1675C24BA}"/>
              </a:ext>
            </a:extLst>
          </p:cNvPr>
          <p:cNvSpPr/>
          <p:nvPr/>
        </p:nvSpPr>
        <p:spPr>
          <a:xfrm flipH="1">
            <a:off x="6275599" y="62679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jd_1</a:t>
            </a:r>
            <a:endParaRPr lang="ko-KR" altLang="en-US" sz="900" dirty="0"/>
          </a:p>
        </p:txBody>
      </p:sp>
      <p:sp>
        <p:nvSpPr>
          <p:cNvPr id="117" name="화살표: 오각형 35">
            <a:extLst>
              <a:ext uri="{FF2B5EF4-FFF2-40B4-BE49-F238E27FC236}">
                <a16:creationId xmlns:a16="http://schemas.microsoft.com/office/drawing/2014/main" id="{0CB1CAAB-6B89-447E-9FFD-43119E6C395C}"/>
              </a:ext>
            </a:extLst>
          </p:cNvPr>
          <p:cNvSpPr/>
          <p:nvPr/>
        </p:nvSpPr>
        <p:spPr>
          <a:xfrm flipH="1">
            <a:off x="6275599" y="65822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jd_0</a:t>
            </a:r>
            <a:endParaRPr lang="ko-KR" altLang="en-US" sz="900" dirty="0"/>
          </a:p>
        </p:txBody>
      </p:sp>
      <p:sp>
        <p:nvSpPr>
          <p:cNvPr id="124" name="화살표: 오각형 90">
            <a:extLst>
              <a:ext uri="{FF2B5EF4-FFF2-40B4-BE49-F238E27FC236}">
                <a16:creationId xmlns:a16="http://schemas.microsoft.com/office/drawing/2014/main" id="{7AD0F8DB-A3DE-42C3-9E8E-040A910E0424}"/>
              </a:ext>
            </a:extLst>
          </p:cNvPr>
          <p:cNvSpPr/>
          <p:nvPr/>
        </p:nvSpPr>
        <p:spPr>
          <a:xfrm flipH="1">
            <a:off x="6275599" y="12383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25" name="화살표: 오각형 91">
            <a:extLst>
              <a:ext uri="{FF2B5EF4-FFF2-40B4-BE49-F238E27FC236}">
                <a16:creationId xmlns:a16="http://schemas.microsoft.com/office/drawing/2014/main" id="{C8D3D80D-6CFC-4E75-8854-079ABBCCB9CF}"/>
              </a:ext>
            </a:extLst>
          </p:cNvPr>
          <p:cNvSpPr/>
          <p:nvPr/>
        </p:nvSpPr>
        <p:spPr>
          <a:xfrm flipH="1">
            <a:off x="6275599" y="15526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6F1AE21-2EB5-4C7E-A940-28DD1B5B4EFE}"/>
              </a:ext>
            </a:extLst>
          </p:cNvPr>
          <p:cNvSpPr/>
          <p:nvPr/>
        </p:nvSpPr>
        <p:spPr>
          <a:xfrm>
            <a:off x="7358272" y="1204398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3999980-1AA8-4A7D-83DC-87619218EE93}"/>
              </a:ext>
            </a:extLst>
          </p:cNvPr>
          <p:cNvSpPr/>
          <p:nvPr/>
        </p:nvSpPr>
        <p:spPr>
          <a:xfrm>
            <a:off x="7358272" y="1525853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41596EF-6556-49B8-A74B-D0E66D8F0A1F}"/>
              </a:ext>
            </a:extLst>
          </p:cNvPr>
          <p:cNvSpPr/>
          <p:nvPr/>
        </p:nvSpPr>
        <p:spPr>
          <a:xfrm>
            <a:off x="9269806" y="34398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sp>
        <p:nvSpPr>
          <p:cNvPr id="130" name="화살표: 오각형 88">
            <a:extLst>
              <a:ext uri="{FF2B5EF4-FFF2-40B4-BE49-F238E27FC236}">
                <a16:creationId xmlns:a16="http://schemas.microsoft.com/office/drawing/2014/main" id="{258C71DD-31E7-4EB3-B008-8ACC6D342764}"/>
              </a:ext>
            </a:extLst>
          </p:cNvPr>
          <p:cNvSpPr/>
          <p:nvPr/>
        </p:nvSpPr>
        <p:spPr>
          <a:xfrm flipH="1">
            <a:off x="6275599" y="947162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cxnSp>
        <p:nvCxnSpPr>
          <p:cNvPr id="103" name="꺾인 연결선 192">
            <a:extLst>
              <a:ext uri="{FF2B5EF4-FFF2-40B4-BE49-F238E27FC236}">
                <a16:creationId xmlns:a16="http://schemas.microsoft.com/office/drawing/2014/main" id="{A36D951D-07A1-4EEF-BB47-A8F4CBDAF4C2}"/>
              </a:ext>
            </a:extLst>
          </p:cNvPr>
          <p:cNvCxnSpPr>
            <a:cxnSpLocks/>
            <a:stCxn id="99" idx="0"/>
            <a:endCxn id="42" idx="3"/>
          </p:cNvCxnSpPr>
          <p:nvPr/>
        </p:nvCxnSpPr>
        <p:spPr>
          <a:xfrm rot="10800000">
            <a:off x="4628274" y="2366210"/>
            <a:ext cx="645741" cy="1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92">
            <a:extLst>
              <a:ext uri="{FF2B5EF4-FFF2-40B4-BE49-F238E27FC236}">
                <a16:creationId xmlns:a16="http://schemas.microsoft.com/office/drawing/2014/main" id="{CB6AAF4D-DFA7-4676-9D89-25081A9E6BDB}"/>
              </a:ext>
            </a:extLst>
          </p:cNvPr>
          <p:cNvCxnSpPr>
            <a:cxnSpLocks/>
            <a:endCxn id="99" idx="5"/>
          </p:cNvCxnSpPr>
          <p:nvPr/>
        </p:nvCxnSpPr>
        <p:spPr>
          <a:xfrm rot="10800000" flipV="1">
            <a:off x="5452771" y="1911204"/>
            <a:ext cx="544735" cy="364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92">
            <a:extLst>
              <a:ext uri="{FF2B5EF4-FFF2-40B4-BE49-F238E27FC236}">
                <a16:creationId xmlns:a16="http://schemas.microsoft.com/office/drawing/2014/main" id="{D70E6DDB-5C41-43F9-9BBE-3A36BC57963B}"/>
              </a:ext>
            </a:extLst>
          </p:cNvPr>
          <p:cNvCxnSpPr>
            <a:cxnSpLocks/>
            <a:endCxn id="99" idx="3"/>
          </p:cNvCxnSpPr>
          <p:nvPr/>
        </p:nvCxnSpPr>
        <p:spPr>
          <a:xfrm rot="10800000">
            <a:off x="5631527" y="2367447"/>
            <a:ext cx="3592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92">
            <a:extLst>
              <a:ext uri="{FF2B5EF4-FFF2-40B4-BE49-F238E27FC236}">
                <a16:creationId xmlns:a16="http://schemas.microsoft.com/office/drawing/2014/main" id="{AE6DC203-3FD8-42BD-B950-3D538270D594}"/>
              </a:ext>
            </a:extLst>
          </p:cNvPr>
          <p:cNvCxnSpPr>
            <a:cxnSpLocks/>
            <a:stCxn id="42" idx="3"/>
            <a:endCxn id="121" idx="3"/>
          </p:cNvCxnSpPr>
          <p:nvPr/>
        </p:nvCxnSpPr>
        <p:spPr>
          <a:xfrm>
            <a:off x="4628273" y="2366210"/>
            <a:ext cx="645742" cy="540478"/>
          </a:xfrm>
          <a:prstGeom prst="bentConnector3">
            <a:avLst>
              <a:gd name="adj1" fmla="val 75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92">
            <a:extLst>
              <a:ext uri="{FF2B5EF4-FFF2-40B4-BE49-F238E27FC236}">
                <a16:creationId xmlns:a16="http://schemas.microsoft.com/office/drawing/2014/main" id="{DE51AAA8-1FBD-4FA0-9A97-CE367FB28316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5631527" y="2906684"/>
            <a:ext cx="359201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D225ECD-AD89-4693-AB65-E5199A093E9D}"/>
              </a:ext>
            </a:extLst>
          </p:cNvPr>
          <p:cNvGrpSpPr/>
          <p:nvPr/>
        </p:nvGrpSpPr>
        <p:grpSpPr>
          <a:xfrm>
            <a:off x="4920672" y="1700643"/>
            <a:ext cx="1174457" cy="1472092"/>
            <a:chOff x="4920672" y="1700643"/>
            <a:chExt cx="1174457" cy="1472092"/>
          </a:xfrm>
        </p:grpSpPr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7E5737E-9E5E-43E1-8F8E-113E6D2F6399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7BCDBC8B-5308-4285-BF7F-C473E56E4C1F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BE11FAF-0173-4025-9B63-70B2C314CF15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927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3929B0F-CB2E-4B09-9B30-4B111063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FORCE_PROFILE ?</a:t>
            </a:r>
          </a:p>
          <a:p>
            <a:pPr marL="0" indent="0">
              <a:buNone/>
            </a:pPr>
            <a:r>
              <a:rPr lang="en-US" altLang="ko-KR" dirty="0"/>
              <a:t>FORCE_PARALLEL</a:t>
            </a:r>
          </a:p>
          <a:p>
            <a:pPr marL="0" indent="0">
              <a:buNone/>
            </a:pPr>
            <a:r>
              <a:rPr lang="en-US" altLang="ko-KR" dirty="0"/>
              <a:t>WRITE_PRO_FIFO ?</a:t>
            </a:r>
          </a:p>
          <a:p>
            <a:pPr marL="0" indent="0">
              <a:buNone/>
            </a:pPr>
            <a:r>
              <a:rPr lang="en-US" altLang="ko-KR" dirty="0"/>
              <a:t>WRITE_PARA_FIFO</a:t>
            </a:r>
          </a:p>
          <a:p>
            <a:pPr marL="0" indent="0">
              <a:buNone/>
            </a:pPr>
            <a:r>
              <a:rPr lang="en-US" altLang="ko-KR" dirty="0"/>
              <a:t>COUNTER_RESET -&gt; make counter value to 0</a:t>
            </a:r>
          </a:p>
          <a:p>
            <a:pPr marL="0" indent="0">
              <a:buNone/>
            </a:pPr>
            <a:r>
              <a:rPr lang="en-US" altLang="ko-KR" dirty="0"/>
              <a:t>FLUSH_FIFO -&gt; flush </a:t>
            </a:r>
            <a:r>
              <a:rPr lang="en-US" altLang="ko-KR" dirty="0" err="1"/>
              <a:t>fifo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RESET -&gt; flush </a:t>
            </a:r>
            <a:r>
              <a:rPr lang="en-US" altLang="ko-KR" dirty="0" err="1"/>
              <a:t>fifo</a:t>
            </a:r>
            <a:r>
              <a:rPr lang="en-US" altLang="ko-KR" dirty="0"/>
              <a:t> and set counter value to 0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83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dds_parallel_driver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792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010859" y="2053219"/>
            <a:ext cx="2120002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71473" y="2353840"/>
            <a:ext cx="1567909" cy="230512"/>
            <a:chOff x="2962265" y="4647551"/>
            <a:chExt cx="1466859" cy="23051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[17:0]parallel_out_buffer1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15777" y="412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20790" y="527434"/>
            <a:ext cx="115075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DDS1_PDCLK</a:t>
            </a:r>
            <a:endParaRPr lang="ko-KR" altLang="en-US" sz="900" dirty="0"/>
          </a:p>
        </p:txBody>
      </p:sp>
      <p:cxnSp>
        <p:nvCxnSpPr>
          <p:cNvPr id="70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cxnSpLocks/>
            <a:stCxn id="68" idx="3"/>
            <a:endCxn id="69" idx="0"/>
          </p:cNvCxnSpPr>
          <p:nvPr/>
        </p:nvCxnSpPr>
        <p:spPr>
          <a:xfrm flipH="1">
            <a:off x="596167" y="155590"/>
            <a:ext cx="502286" cy="371844"/>
          </a:xfrm>
          <a:prstGeom prst="bentConnector4">
            <a:avLst>
              <a:gd name="adj1" fmla="val -45512"/>
              <a:gd name="adj2" fmla="val 65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74648" y="2787552"/>
            <a:ext cx="1567909" cy="230512"/>
            <a:chOff x="2962265" y="4647551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 parallel_ out_buffer2</a:t>
              </a:r>
              <a:endParaRPr lang="ko-KR" altLang="en-US" sz="900" dirty="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꺾인 연결선 74"/>
          <p:cNvCxnSpPr>
            <a:cxnSpLocks/>
            <a:stCxn id="69" idx="3"/>
            <a:endCxn id="73" idx="3"/>
          </p:cNvCxnSpPr>
          <p:nvPr/>
        </p:nvCxnSpPr>
        <p:spPr>
          <a:xfrm>
            <a:off x="1171543" y="642690"/>
            <a:ext cx="471014" cy="2260118"/>
          </a:xfrm>
          <a:prstGeom prst="bentConnector3">
            <a:avLst>
              <a:gd name="adj1" fmla="val 147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cxnSpLocks/>
            <a:stCxn id="69" idx="3"/>
            <a:endCxn id="66" idx="3"/>
          </p:cNvCxnSpPr>
          <p:nvPr/>
        </p:nvCxnSpPr>
        <p:spPr>
          <a:xfrm>
            <a:off x="1171543" y="642690"/>
            <a:ext cx="467839" cy="1826406"/>
          </a:xfrm>
          <a:prstGeom prst="bentConnector3">
            <a:avLst>
              <a:gd name="adj1" fmla="val 147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069939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0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6"/>
            <a:endCxn id="235" idx="2"/>
          </p:cNvCxnSpPr>
          <p:nvPr/>
        </p:nvCxnSpPr>
        <p:spPr>
          <a:xfrm flipV="1">
            <a:off x="8265691" y="2813089"/>
            <a:ext cx="452628" cy="1575310"/>
          </a:xfrm>
          <a:prstGeom prst="bentConnector3">
            <a:avLst>
              <a:gd name="adj1" fmla="val 9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102" idx="0"/>
          </p:cNvCxnSpPr>
          <p:nvPr/>
        </p:nvCxnSpPr>
        <p:spPr>
          <a:xfrm rot="10800000" flipV="1">
            <a:off x="8167815" y="2386643"/>
            <a:ext cx="1843044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625" y="4348540"/>
            <a:ext cx="1466859" cy="230512"/>
            <a:chOff x="2962265" y="4647551"/>
            <a:chExt cx="1466859" cy="230512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</a:t>
              </a:r>
              <a:endParaRPr lang="ko-KR" altLang="en-US" sz="900" dirty="0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988" y="4864229"/>
            <a:ext cx="1466859" cy="230512"/>
            <a:chOff x="2962265" y="4647551"/>
            <a:chExt cx="1466859" cy="23051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[47:0]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246" idx="4"/>
          </p:cNvCxnSpPr>
          <p:nvPr/>
        </p:nvCxnSpPr>
        <p:spPr>
          <a:xfrm rot="10800000">
            <a:off x="7796335" y="1991904"/>
            <a:ext cx="2214525" cy="394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65" idx="2"/>
            <a:endCxn id="72" idx="0"/>
          </p:cNvCxnSpPr>
          <p:nvPr/>
        </p:nvCxnSpPr>
        <p:spPr>
          <a:xfrm rot="16200000" flipH="1">
            <a:off x="755415" y="2684364"/>
            <a:ext cx="203200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꺾인 연결선 205"/>
          <p:cNvCxnSpPr>
            <a:cxnSpLocks/>
            <a:stCxn id="72" idx="2"/>
            <a:endCxn id="199" idx="0"/>
          </p:cNvCxnSpPr>
          <p:nvPr/>
        </p:nvCxnSpPr>
        <p:spPr>
          <a:xfrm rot="5400000">
            <a:off x="720335" y="3153158"/>
            <a:ext cx="273362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6" idx="0"/>
            <a:endCxn id="173" idx="2"/>
          </p:cNvCxnSpPr>
          <p:nvPr/>
        </p:nvCxnSpPr>
        <p:spPr>
          <a:xfrm rot="16200000" flipV="1">
            <a:off x="4005496" y="5207664"/>
            <a:ext cx="738463" cy="512618"/>
          </a:xfrm>
          <a:prstGeom prst="bentConnector3">
            <a:avLst>
              <a:gd name="adj1" fmla="val 33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/>
          <p:cNvGrpSpPr/>
          <p:nvPr/>
        </p:nvGrpSpPr>
        <p:grpSpPr>
          <a:xfrm>
            <a:off x="8656406" y="2771082"/>
            <a:ext cx="379146" cy="228600"/>
            <a:chOff x="7728928" y="2828040"/>
            <a:chExt cx="379146" cy="228600"/>
          </a:xfrm>
        </p:grpSpPr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순서도: 지연 236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8" idx="1"/>
            <a:endCxn id="236" idx="2"/>
          </p:cNvCxnSpPr>
          <p:nvPr/>
        </p:nvCxnSpPr>
        <p:spPr>
          <a:xfrm rot="10800000">
            <a:off x="8656407" y="2961060"/>
            <a:ext cx="1354453" cy="568584"/>
          </a:xfrm>
          <a:prstGeom prst="bentConnector3">
            <a:avLst>
              <a:gd name="adj1" fmla="val 116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37" idx="3"/>
            <a:endCxn id="272" idx="2"/>
          </p:cNvCxnSpPr>
          <p:nvPr/>
        </p:nvCxnSpPr>
        <p:spPr>
          <a:xfrm flipV="1">
            <a:off x="9035552" y="2884963"/>
            <a:ext cx="276271" cy="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9233027" y="3130299"/>
            <a:ext cx="379146" cy="228600"/>
            <a:chOff x="7728928" y="2828040"/>
            <a:chExt cx="379146" cy="228600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순서도: 지연 254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88" idx="1"/>
            <a:endCxn id="253" idx="2"/>
          </p:cNvCxnSpPr>
          <p:nvPr/>
        </p:nvCxnSpPr>
        <p:spPr>
          <a:xfrm rot="10800000" flipH="1">
            <a:off x="9131610" y="3172307"/>
            <a:ext cx="163330" cy="2819621"/>
          </a:xfrm>
          <a:prstGeom prst="bentConnector3">
            <a:avLst>
              <a:gd name="adj1" fmla="val -139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9" idx="1"/>
            <a:endCxn id="254" idx="2"/>
          </p:cNvCxnSpPr>
          <p:nvPr/>
        </p:nvCxnSpPr>
        <p:spPr>
          <a:xfrm rot="10800000">
            <a:off x="9233027" y="3320278"/>
            <a:ext cx="777832" cy="495117"/>
          </a:xfrm>
          <a:prstGeom prst="bentConnector3">
            <a:avLst>
              <a:gd name="adj1" fmla="val 129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55" idx="3"/>
            <a:endCxn id="57" idx="1"/>
          </p:cNvCxnSpPr>
          <p:nvPr/>
        </p:nvCxnSpPr>
        <p:spPr>
          <a:xfrm flipV="1">
            <a:off x="9612173" y="3243894"/>
            <a:ext cx="398686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2270BA3-D18B-48BA-A171-4E912338219F}"/>
              </a:ext>
            </a:extLst>
          </p:cNvPr>
          <p:cNvGrpSpPr/>
          <p:nvPr/>
        </p:nvGrpSpPr>
        <p:grpSpPr>
          <a:xfrm rot="10800000">
            <a:off x="3272135" y="3839713"/>
            <a:ext cx="710252" cy="255263"/>
            <a:chOff x="3601793" y="3387727"/>
            <a:chExt cx="710252" cy="255263"/>
          </a:xfrm>
        </p:grpSpPr>
        <p:sp>
          <p:nvSpPr>
            <p:cNvPr id="149" name="사다리꼴 148">
              <a:extLst>
                <a:ext uri="{FF2B5EF4-FFF2-40B4-BE49-F238E27FC236}">
                  <a16:creationId xmlns:a16="http://schemas.microsoft.com/office/drawing/2014/main" id="{93DC22F8-CE88-4268-A527-4C212459475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99982CA-4A79-4F3C-BD1C-DBFB09979D2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AF6DD57-B9E3-4F53-A7C5-998F3CE7A0E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0" name="연결선: 꺾임 129">
            <a:extLst>
              <a:ext uri="{FF2B5EF4-FFF2-40B4-BE49-F238E27FC236}">
                <a16:creationId xmlns:a16="http://schemas.microsoft.com/office/drawing/2014/main" id="{05083B80-C1FA-4F99-ACA3-12EB5E108FC1}"/>
              </a:ext>
            </a:extLst>
          </p:cNvPr>
          <p:cNvCxnSpPr>
            <a:cxnSpLocks/>
            <a:stCxn id="157" idx="0"/>
            <a:endCxn id="149" idx="1"/>
          </p:cNvCxnSpPr>
          <p:nvPr/>
        </p:nvCxnSpPr>
        <p:spPr>
          <a:xfrm rot="16200000" flipV="1">
            <a:off x="3834144" y="4064629"/>
            <a:ext cx="381196" cy="186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CC704495-3523-4EF2-85C3-6386ED8FD34F}"/>
              </a:ext>
            </a:extLst>
          </p:cNvPr>
          <p:cNvCxnSpPr>
            <a:cxnSpLocks/>
            <a:stCxn id="177" idx="1"/>
            <a:endCxn id="157" idx="2"/>
          </p:cNvCxnSpPr>
          <p:nvPr/>
        </p:nvCxnSpPr>
        <p:spPr>
          <a:xfrm rot="10800000" flipH="1">
            <a:off x="3832821" y="4579053"/>
            <a:ext cx="285233" cy="1682599"/>
          </a:xfrm>
          <a:prstGeom prst="bentConnector4">
            <a:avLst>
              <a:gd name="adj1" fmla="val -227078"/>
              <a:gd name="adj2" fmla="val 91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38268C0-1E55-4BF7-9448-B585DA90C609}"/>
              </a:ext>
            </a:extLst>
          </p:cNvPr>
          <p:cNvCxnSpPr>
            <a:cxnSpLocks/>
            <a:stCxn id="229" idx="2"/>
            <a:endCxn id="247" idx="0"/>
          </p:cNvCxnSpPr>
          <p:nvPr/>
        </p:nvCxnSpPr>
        <p:spPr>
          <a:xfrm rot="5400000">
            <a:off x="804352" y="4159876"/>
            <a:ext cx="2032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29">
            <a:extLst>
              <a:ext uri="{FF2B5EF4-FFF2-40B4-BE49-F238E27FC236}">
                <a16:creationId xmlns:a16="http://schemas.microsoft.com/office/drawing/2014/main" id="{016838F6-D906-4C81-AA4B-C355DADC92C4}"/>
              </a:ext>
            </a:extLst>
          </p:cNvPr>
          <p:cNvCxnSpPr>
            <a:cxnSpLocks/>
            <a:stCxn id="185" idx="1"/>
            <a:endCxn id="102" idx="4"/>
          </p:cNvCxnSpPr>
          <p:nvPr/>
        </p:nvCxnSpPr>
        <p:spPr>
          <a:xfrm rot="10800000">
            <a:off x="8167816" y="4486275"/>
            <a:ext cx="2366223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844367C4-D6BD-4542-B29F-D64DB94BB986}"/>
              </a:ext>
            </a:extLst>
          </p:cNvPr>
          <p:cNvCxnSpPr>
            <a:cxnSpLocks/>
            <a:stCxn id="173" idx="1"/>
            <a:endCxn id="153" idx="4"/>
          </p:cNvCxnSpPr>
          <p:nvPr/>
        </p:nvCxnSpPr>
        <p:spPr>
          <a:xfrm rot="10800000" flipH="1">
            <a:off x="3384988" y="3840279"/>
            <a:ext cx="15142" cy="1139206"/>
          </a:xfrm>
          <a:prstGeom prst="bentConnector4">
            <a:avLst>
              <a:gd name="adj1" fmla="val -1839229"/>
              <a:gd name="adj2" fmla="val 1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136AD64-37C4-43E3-8F7B-353DB6D8FB1B}"/>
              </a:ext>
            </a:extLst>
          </p:cNvPr>
          <p:cNvSpPr/>
          <p:nvPr/>
        </p:nvSpPr>
        <p:spPr>
          <a:xfrm>
            <a:off x="3832822" y="5833204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[47:0] </a:t>
            </a:r>
            <a:r>
              <a:rPr lang="en-US" altLang="ko-KR" sz="900" dirty="0" err="1"/>
              <a:t>override_value_input</a:t>
            </a:r>
            <a:endParaRPr lang="ko-KR" altLang="en-US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12C94EF-9945-47AE-BCFC-1EA38621B321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9131610" y="587667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7AAF578-6CFE-4A77-99C2-671F4B771A4F}"/>
              </a:ext>
            </a:extLst>
          </p:cNvPr>
          <p:cNvSpPr/>
          <p:nvPr/>
        </p:nvSpPr>
        <p:spPr>
          <a:xfrm>
            <a:off x="71473" y="3291426"/>
            <a:ext cx="156790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7250CFD-EECA-4486-8BA5-00F0CC18F43D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17A46E43-C32F-49DA-AB26-270CF051D8CC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379C3F45-3EBE-4448-BD68-5D678E5F64F3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4" name="연결선: 꺾임 129">
            <a:extLst>
              <a:ext uri="{FF2B5EF4-FFF2-40B4-BE49-F238E27FC236}">
                <a16:creationId xmlns:a16="http://schemas.microsoft.com/office/drawing/2014/main" id="{FD6F35B1-86CF-441C-A468-4AB534C3128B}"/>
              </a:ext>
            </a:extLst>
          </p:cNvPr>
          <p:cNvCxnSpPr>
            <a:cxnSpLocks/>
            <a:stCxn id="232" idx="2"/>
            <a:endCxn id="191" idx="3"/>
          </p:cNvCxnSpPr>
          <p:nvPr/>
        </p:nvCxnSpPr>
        <p:spPr>
          <a:xfrm rot="5400000">
            <a:off x="6366458" y="2009605"/>
            <a:ext cx="340071" cy="82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081A0E8A-FA5F-4550-931E-A93E0FB119AD}"/>
              </a:ext>
            </a:extLst>
          </p:cNvPr>
          <p:cNvGrpSpPr/>
          <p:nvPr/>
        </p:nvGrpSpPr>
        <p:grpSpPr>
          <a:xfrm rot="16200000">
            <a:off x="7314142" y="1638429"/>
            <a:ext cx="710252" cy="255263"/>
            <a:chOff x="3601793" y="3387727"/>
            <a:chExt cx="710252" cy="255263"/>
          </a:xfrm>
        </p:grpSpPr>
        <p:sp>
          <p:nvSpPr>
            <p:cNvPr id="243" name="사다리꼴 242">
              <a:extLst>
                <a:ext uri="{FF2B5EF4-FFF2-40B4-BE49-F238E27FC236}">
                  <a16:creationId xmlns:a16="http://schemas.microsoft.com/office/drawing/2014/main" id="{99D600A2-D1D3-4D31-AE8C-544FF7E0D07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7413255C-C586-4D53-81D7-8AC82D94B6C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798FBC2B-8E1D-4CDB-8AEF-EE40D22811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61" name="연결선: 꺾임 129">
            <a:extLst>
              <a:ext uri="{FF2B5EF4-FFF2-40B4-BE49-F238E27FC236}">
                <a16:creationId xmlns:a16="http://schemas.microsoft.com/office/drawing/2014/main" id="{52D7D08F-4718-483B-8B79-599CDE639978}"/>
              </a:ext>
            </a:extLst>
          </p:cNvPr>
          <p:cNvCxnSpPr>
            <a:cxnSpLocks/>
            <a:stCxn id="232" idx="0"/>
            <a:endCxn id="244" idx="4"/>
          </p:cNvCxnSpPr>
          <p:nvPr/>
        </p:nvCxnSpPr>
        <p:spPr>
          <a:xfrm rot="5400000" flipH="1" flipV="1">
            <a:off x="7131349" y="985220"/>
            <a:ext cx="111275" cy="1218695"/>
          </a:xfrm>
          <a:prstGeom prst="bentConnector4">
            <a:avLst>
              <a:gd name="adj1" fmla="val 337491"/>
              <a:gd name="adj2" fmla="val 190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129">
            <a:extLst>
              <a:ext uri="{FF2B5EF4-FFF2-40B4-BE49-F238E27FC236}">
                <a16:creationId xmlns:a16="http://schemas.microsoft.com/office/drawing/2014/main" id="{1D9006AA-3EDB-4C28-B82F-240BBF77A934}"/>
              </a:ext>
            </a:extLst>
          </p:cNvPr>
          <p:cNvCxnSpPr>
            <a:cxnSpLocks/>
            <a:stCxn id="243" idx="0"/>
            <a:endCxn id="232" idx="3"/>
          </p:cNvCxnSpPr>
          <p:nvPr/>
        </p:nvCxnSpPr>
        <p:spPr>
          <a:xfrm rot="10800000">
            <a:off x="7311069" y="1765461"/>
            <a:ext cx="230569" cy="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765FC437-84D7-4B12-9969-BE884B38263F}"/>
              </a:ext>
            </a:extLst>
          </p:cNvPr>
          <p:cNvGrpSpPr/>
          <p:nvPr/>
        </p:nvGrpSpPr>
        <p:grpSpPr>
          <a:xfrm>
            <a:off x="9288940" y="2844624"/>
            <a:ext cx="314302" cy="228600"/>
            <a:chOff x="2052619" y="2978803"/>
            <a:chExt cx="314302" cy="228600"/>
          </a:xfrm>
        </p:grpSpPr>
        <p:sp>
          <p:nvSpPr>
            <p:cNvPr id="269" name="달 268">
              <a:extLst>
                <a:ext uri="{FF2B5EF4-FFF2-40B4-BE49-F238E27FC236}">
                  <a16:creationId xmlns:a16="http://schemas.microsoft.com/office/drawing/2014/main" id="{0F4A759C-6B04-4E8E-A234-EB135B430956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CEDE851F-62AC-46FE-8514-D7A3E4AD95BF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F0305C30-FE47-4868-9D3E-359CCFE51EC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A39704D7-5591-422A-B055-BE1FB8270D18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cxnSp>
        <p:nvCxnSpPr>
          <p:cNvPr id="278" name="연결선: 꺾임 129">
            <a:extLst>
              <a:ext uri="{FF2B5EF4-FFF2-40B4-BE49-F238E27FC236}">
                <a16:creationId xmlns:a16="http://schemas.microsoft.com/office/drawing/2014/main" id="{2134AF7C-3FDD-4FFB-A3F0-BB15F407D7E7}"/>
              </a:ext>
            </a:extLst>
          </p:cNvPr>
          <p:cNvCxnSpPr>
            <a:cxnSpLocks/>
            <a:stCxn id="269" idx="1"/>
            <a:endCxn id="56" idx="1"/>
          </p:cNvCxnSpPr>
          <p:nvPr/>
        </p:nvCxnSpPr>
        <p:spPr>
          <a:xfrm flipV="1">
            <a:off x="9603242" y="2958144"/>
            <a:ext cx="407617" cy="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2D87E246-648E-4BBF-A001-8661BDEFA957}"/>
              </a:ext>
            </a:extLst>
          </p:cNvPr>
          <p:cNvSpPr/>
          <p:nvPr/>
        </p:nvSpPr>
        <p:spPr>
          <a:xfrm>
            <a:off x="6949201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295" name="연결선: 꺾임 129">
            <a:extLst>
              <a:ext uri="{FF2B5EF4-FFF2-40B4-BE49-F238E27FC236}">
                <a16:creationId xmlns:a16="http://schemas.microsoft.com/office/drawing/2014/main" id="{25384D42-8B2B-4DCB-8683-E0D6C00C2DFF}"/>
              </a:ext>
            </a:extLst>
          </p:cNvPr>
          <p:cNvCxnSpPr>
            <a:cxnSpLocks/>
            <a:stCxn id="232" idx="2"/>
            <a:endCxn id="291" idx="2"/>
          </p:cNvCxnSpPr>
          <p:nvPr/>
        </p:nvCxnSpPr>
        <p:spPr>
          <a:xfrm rot="16200000" flipH="1">
            <a:off x="5509579" y="2948776"/>
            <a:ext cx="2507683" cy="371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305" name="연결선: 꺾임 129">
            <a:extLst>
              <a:ext uri="{FF2B5EF4-FFF2-40B4-BE49-F238E27FC236}">
                <a16:creationId xmlns:a16="http://schemas.microsoft.com/office/drawing/2014/main" id="{87DC6565-B265-440B-B731-1BC99D0ACCFE}"/>
              </a:ext>
            </a:extLst>
          </p:cNvPr>
          <p:cNvCxnSpPr>
            <a:cxnSpLocks/>
            <a:stCxn id="58" idx="1"/>
            <a:endCxn id="264" idx="1"/>
          </p:cNvCxnSpPr>
          <p:nvPr/>
        </p:nvCxnSpPr>
        <p:spPr>
          <a:xfrm rot="10800000" flipH="1">
            <a:off x="1001085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129">
            <a:extLst>
              <a:ext uri="{FF2B5EF4-FFF2-40B4-BE49-F238E27FC236}">
                <a16:creationId xmlns:a16="http://schemas.microsoft.com/office/drawing/2014/main" id="{21EC08CE-C8B9-4052-B14A-FBE035649156}"/>
              </a:ext>
            </a:extLst>
          </p:cNvPr>
          <p:cNvCxnSpPr>
            <a:cxnSpLocks/>
            <a:stCxn id="59" idx="1"/>
            <a:endCxn id="300" idx="1"/>
          </p:cNvCxnSpPr>
          <p:nvPr/>
        </p:nvCxnSpPr>
        <p:spPr>
          <a:xfrm rot="10800000" flipH="1">
            <a:off x="1001085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494CFFE-878A-4752-9FC9-1F5C6E288C04}"/>
              </a:ext>
            </a:extLst>
          </p:cNvPr>
          <p:cNvGrpSpPr/>
          <p:nvPr/>
        </p:nvGrpSpPr>
        <p:grpSpPr>
          <a:xfrm>
            <a:off x="7352415" y="2918329"/>
            <a:ext cx="376768" cy="228600"/>
            <a:chOff x="7731306" y="2828040"/>
            <a:chExt cx="376768" cy="228600"/>
          </a:xfrm>
        </p:grpSpPr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3840A7D7-DACA-49A4-8BDA-198575EA409B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984E9AB-BBF5-45B5-8C01-E47D6D1441F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순서도: 지연 318">
              <a:extLst>
                <a:ext uri="{FF2B5EF4-FFF2-40B4-BE49-F238E27FC236}">
                  <a16:creationId xmlns:a16="http://schemas.microsoft.com/office/drawing/2014/main" id="{3AF5E9F1-1DF0-4FD1-B4DA-534FAA0149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0" name="연결선: 꺾임 129">
            <a:extLst>
              <a:ext uri="{FF2B5EF4-FFF2-40B4-BE49-F238E27FC236}">
                <a16:creationId xmlns:a16="http://schemas.microsoft.com/office/drawing/2014/main" id="{86499993-CE6B-4DA3-A0A6-1BA3A99D5F72}"/>
              </a:ext>
            </a:extLst>
          </p:cNvPr>
          <p:cNvCxnSpPr>
            <a:cxnSpLocks/>
            <a:stCxn id="291" idx="0"/>
            <a:endCxn id="317" idx="2"/>
          </p:cNvCxnSpPr>
          <p:nvPr/>
        </p:nvCxnSpPr>
        <p:spPr>
          <a:xfrm rot="5400000" flipH="1" flipV="1">
            <a:off x="6564420" y="3442994"/>
            <a:ext cx="1330187" cy="364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129">
            <a:extLst>
              <a:ext uri="{FF2B5EF4-FFF2-40B4-BE49-F238E27FC236}">
                <a16:creationId xmlns:a16="http://schemas.microsoft.com/office/drawing/2014/main" id="{97D42FB9-6077-4B2A-A8E8-2FD742CB16A2}"/>
              </a:ext>
            </a:extLst>
          </p:cNvPr>
          <p:cNvCxnSpPr>
            <a:cxnSpLocks/>
            <a:stCxn id="58" idx="1"/>
            <a:endCxn id="318" idx="2"/>
          </p:cNvCxnSpPr>
          <p:nvPr/>
        </p:nvCxnSpPr>
        <p:spPr>
          <a:xfrm rot="10800000">
            <a:off x="7352415" y="3108308"/>
            <a:ext cx="2658444" cy="421337"/>
          </a:xfrm>
          <a:prstGeom prst="bentConnector3">
            <a:avLst>
              <a:gd name="adj1" fmla="val 104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129">
            <a:extLst>
              <a:ext uri="{FF2B5EF4-FFF2-40B4-BE49-F238E27FC236}">
                <a16:creationId xmlns:a16="http://schemas.microsoft.com/office/drawing/2014/main" id="{B27D6DD4-AE52-42C0-9228-6B7312CCB691}"/>
              </a:ext>
            </a:extLst>
          </p:cNvPr>
          <p:cNvCxnSpPr>
            <a:cxnSpLocks/>
            <a:stCxn id="319" idx="3"/>
            <a:endCxn id="274" idx="2"/>
          </p:cNvCxnSpPr>
          <p:nvPr/>
        </p:nvCxnSpPr>
        <p:spPr>
          <a:xfrm>
            <a:off x="7729183" y="3032629"/>
            <a:ext cx="1582640" cy="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9">
            <a:extLst>
              <a:ext uri="{FF2B5EF4-FFF2-40B4-BE49-F238E27FC236}">
                <a16:creationId xmlns:a16="http://schemas.microsoft.com/office/drawing/2014/main" id="{48AAB1FF-A47F-4DFE-8289-F9EB201DA86E}"/>
              </a:ext>
            </a:extLst>
          </p:cNvPr>
          <p:cNvCxnSpPr>
            <a:cxnSpLocks/>
            <a:stCxn id="319" idx="3"/>
            <a:endCxn id="277" idx="1"/>
          </p:cNvCxnSpPr>
          <p:nvPr/>
        </p:nvCxnSpPr>
        <p:spPr>
          <a:xfrm flipV="1">
            <a:off x="7729183" y="547873"/>
            <a:ext cx="2804855" cy="2484756"/>
          </a:xfrm>
          <a:prstGeom prst="bentConnector3">
            <a:avLst>
              <a:gd name="adj1" fmla="val 12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D8CE5CE-305C-4F85-995E-924583A1CCF4}"/>
              </a:ext>
            </a:extLst>
          </p:cNvPr>
          <p:cNvGrpSpPr/>
          <p:nvPr/>
        </p:nvGrpSpPr>
        <p:grpSpPr>
          <a:xfrm>
            <a:off x="9294940" y="3859194"/>
            <a:ext cx="317233" cy="228600"/>
            <a:chOff x="7790841" y="2828040"/>
            <a:chExt cx="317233" cy="228600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18D8C4B-232B-45DE-90B1-2D002BBB8D1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1320386-25BE-4C28-8B1E-06E4517ECF3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지연 136">
              <a:extLst>
                <a:ext uri="{FF2B5EF4-FFF2-40B4-BE49-F238E27FC236}">
                  <a16:creationId xmlns:a16="http://schemas.microsoft.com/office/drawing/2014/main" id="{A38CA792-94BD-454F-A0E9-7BE1FD5E90D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8" name="연결선: 꺾임 129">
            <a:extLst>
              <a:ext uri="{FF2B5EF4-FFF2-40B4-BE49-F238E27FC236}">
                <a16:creationId xmlns:a16="http://schemas.microsoft.com/office/drawing/2014/main" id="{B910A2F2-AF81-4001-AD1B-3ADAF4BAE199}"/>
              </a:ext>
            </a:extLst>
          </p:cNvPr>
          <p:cNvCxnSpPr>
            <a:cxnSpLocks/>
            <a:stCxn id="188" idx="1"/>
            <a:endCxn id="136" idx="2"/>
          </p:cNvCxnSpPr>
          <p:nvPr/>
        </p:nvCxnSpPr>
        <p:spPr>
          <a:xfrm rot="10800000" flipH="1">
            <a:off x="9131610" y="4049173"/>
            <a:ext cx="163336" cy="1942755"/>
          </a:xfrm>
          <a:prstGeom prst="bentConnector3">
            <a:avLst>
              <a:gd name="adj1" fmla="val -139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29">
            <a:extLst>
              <a:ext uri="{FF2B5EF4-FFF2-40B4-BE49-F238E27FC236}">
                <a16:creationId xmlns:a16="http://schemas.microsoft.com/office/drawing/2014/main" id="{A8E462F8-0FED-4D7D-87AF-1DE3AF71C5D5}"/>
              </a:ext>
            </a:extLst>
          </p:cNvPr>
          <p:cNvCxnSpPr>
            <a:cxnSpLocks/>
            <a:stCxn id="59" idx="1"/>
            <a:endCxn id="135" idx="2"/>
          </p:cNvCxnSpPr>
          <p:nvPr/>
        </p:nvCxnSpPr>
        <p:spPr>
          <a:xfrm rot="10800000" flipV="1">
            <a:off x="9294941" y="3815393"/>
            <a:ext cx="715919" cy="85807"/>
          </a:xfrm>
          <a:prstGeom prst="bentConnector3">
            <a:avLst>
              <a:gd name="adj1" fmla="val 140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29">
            <a:extLst>
              <a:ext uri="{FF2B5EF4-FFF2-40B4-BE49-F238E27FC236}">
                <a16:creationId xmlns:a16="http://schemas.microsoft.com/office/drawing/2014/main" id="{094DFA52-1BF7-471E-8DB2-8D71944F34F4}"/>
              </a:ext>
            </a:extLst>
          </p:cNvPr>
          <p:cNvCxnSpPr>
            <a:cxnSpLocks/>
            <a:stCxn id="267" idx="1"/>
            <a:endCxn id="319" idx="1"/>
          </p:cNvCxnSpPr>
          <p:nvPr/>
        </p:nvCxnSpPr>
        <p:spPr>
          <a:xfrm rot="10800000">
            <a:off x="7414882" y="3032629"/>
            <a:ext cx="3119157" cy="2019970"/>
          </a:xfrm>
          <a:prstGeom prst="bentConnector3">
            <a:avLst>
              <a:gd name="adj1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29">
            <a:extLst>
              <a:ext uri="{FF2B5EF4-FFF2-40B4-BE49-F238E27FC236}">
                <a16:creationId xmlns:a16="http://schemas.microsoft.com/office/drawing/2014/main" id="{DCF003C8-10CC-4960-9BCA-0150A4448A7E}"/>
              </a:ext>
            </a:extLst>
          </p:cNvPr>
          <p:cNvCxnSpPr>
            <a:cxnSpLocks/>
            <a:stCxn id="137" idx="3"/>
            <a:endCxn id="298" idx="1"/>
          </p:cNvCxnSpPr>
          <p:nvPr/>
        </p:nvCxnSpPr>
        <p:spPr>
          <a:xfrm flipV="1">
            <a:off x="9612173" y="858010"/>
            <a:ext cx="921865" cy="3115484"/>
          </a:xfrm>
          <a:prstGeom prst="bentConnector3">
            <a:avLst>
              <a:gd name="adj1" fmla="val 6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6AA2644-2476-4227-97F1-8EB51BA9ED8D}"/>
              </a:ext>
            </a:extLst>
          </p:cNvPr>
          <p:cNvGrpSpPr/>
          <p:nvPr/>
        </p:nvGrpSpPr>
        <p:grpSpPr>
          <a:xfrm rot="16200000">
            <a:off x="7646597" y="2313351"/>
            <a:ext cx="376768" cy="228600"/>
            <a:chOff x="7731306" y="2828040"/>
            <a:chExt cx="376768" cy="228600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344F8D6A-4F2E-4AB3-9B88-2B4C64E249F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C0E9265F-BA2B-425C-B5E7-0C7DA3D8E69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지연 166">
              <a:extLst>
                <a:ext uri="{FF2B5EF4-FFF2-40B4-BE49-F238E27FC236}">
                  <a16:creationId xmlns:a16="http://schemas.microsoft.com/office/drawing/2014/main" id="{201636B8-AC59-4B35-859A-E08A8D0497F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8" name="연결선: 꺾임 129">
            <a:extLst>
              <a:ext uri="{FF2B5EF4-FFF2-40B4-BE49-F238E27FC236}">
                <a16:creationId xmlns:a16="http://schemas.microsoft.com/office/drawing/2014/main" id="{5761C847-8943-4DD0-9ADF-5182D28FFE15}"/>
              </a:ext>
            </a:extLst>
          </p:cNvPr>
          <p:cNvCxnSpPr>
            <a:cxnSpLocks/>
            <a:stCxn id="237" idx="3"/>
            <a:endCxn id="163" idx="2"/>
          </p:cNvCxnSpPr>
          <p:nvPr/>
        </p:nvCxnSpPr>
        <p:spPr>
          <a:xfrm flipH="1" flipV="1">
            <a:off x="7762688" y="2556500"/>
            <a:ext cx="1272864" cy="328882"/>
          </a:xfrm>
          <a:prstGeom prst="bentConnector4">
            <a:avLst>
              <a:gd name="adj1" fmla="val -8381"/>
              <a:gd name="adj2" fmla="val 48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0B5897E6-4236-4317-906E-268FFBD4BD81}"/>
              </a:ext>
            </a:extLst>
          </p:cNvPr>
          <p:cNvCxnSpPr>
            <a:cxnSpLocks/>
            <a:stCxn id="319" idx="3"/>
            <a:endCxn id="166" idx="2"/>
          </p:cNvCxnSpPr>
          <p:nvPr/>
        </p:nvCxnSpPr>
        <p:spPr>
          <a:xfrm flipV="1">
            <a:off x="7729183" y="2616035"/>
            <a:ext cx="181476" cy="416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986E7BF8-528B-4563-9EFC-7D2FEDDD29E9}"/>
              </a:ext>
            </a:extLst>
          </p:cNvPr>
          <p:cNvCxnSpPr>
            <a:cxnSpLocks/>
            <a:stCxn id="167" idx="3"/>
            <a:endCxn id="243" idx="1"/>
          </p:cNvCxnSpPr>
          <p:nvPr/>
        </p:nvCxnSpPr>
        <p:spPr>
          <a:xfrm rot="16200000" flipV="1">
            <a:off x="7667606" y="2071892"/>
            <a:ext cx="169038" cy="165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95BDE45-592B-4BB6-919F-FECE62E11B06}"/>
              </a:ext>
            </a:extLst>
          </p:cNvPr>
          <p:cNvSpPr/>
          <p:nvPr/>
        </p:nvSpPr>
        <p:spPr>
          <a:xfrm>
            <a:off x="5544111" y="2105531"/>
            <a:ext cx="95123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 </a:t>
            </a:r>
            <a:r>
              <a:rPr lang="en-US" altLang="ko-KR" sz="900" dirty="0" err="1"/>
              <a:t>rto_out</a:t>
            </a:r>
            <a:endParaRPr lang="ko-KR" altLang="en-US" sz="900" dirty="0"/>
          </a:p>
        </p:txBody>
      </p:sp>
      <p:cxnSp>
        <p:nvCxnSpPr>
          <p:cNvPr id="194" name="꺾인 연결선 192">
            <a:extLst>
              <a:ext uri="{FF2B5EF4-FFF2-40B4-BE49-F238E27FC236}">
                <a16:creationId xmlns:a16="http://schemas.microsoft.com/office/drawing/2014/main" id="{D5686416-6DB7-4B36-AFC1-685EC8EFAE6B}"/>
              </a:ext>
            </a:extLst>
          </p:cNvPr>
          <p:cNvCxnSpPr>
            <a:cxnSpLocks/>
            <a:stCxn id="281" idx="1"/>
            <a:endCxn id="65" idx="0"/>
          </p:cNvCxnSpPr>
          <p:nvPr/>
        </p:nvCxnSpPr>
        <p:spPr>
          <a:xfrm rot="10800000" flipV="1">
            <a:off x="855428" y="832526"/>
            <a:ext cx="1196320" cy="1521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129">
            <a:extLst>
              <a:ext uri="{FF2B5EF4-FFF2-40B4-BE49-F238E27FC236}">
                <a16:creationId xmlns:a16="http://schemas.microsoft.com/office/drawing/2014/main" id="{69D5575E-7554-4203-BE7D-3FC99A1B2DF0}"/>
              </a:ext>
            </a:extLst>
          </p:cNvPr>
          <p:cNvCxnSpPr>
            <a:cxnSpLocks/>
            <a:stCxn id="54" idx="1"/>
            <a:endCxn id="291" idx="4"/>
          </p:cNvCxnSpPr>
          <p:nvPr/>
        </p:nvCxnSpPr>
        <p:spPr>
          <a:xfrm rot="10800000" flipV="1">
            <a:off x="7047077" y="2386643"/>
            <a:ext cx="2963782" cy="2099631"/>
          </a:xfrm>
          <a:prstGeom prst="bentConnector4">
            <a:avLst>
              <a:gd name="adj1" fmla="val 48349"/>
              <a:gd name="adj2" fmla="val 133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F08DEBB-9128-4D8A-8671-B4C8609E6A25}"/>
              </a:ext>
            </a:extLst>
          </p:cNvPr>
          <p:cNvCxnSpPr>
            <a:cxnSpLocks/>
            <a:stCxn id="213" idx="3"/>
            <a:endCxn id="233" idx="3"/>
          </p:cNvCxnSpPr>
          <p:nvPr/>
        </p:nvCxnSpPr>
        <p:spPr>
          <a:xfrm flipV="1">
            <a:off x="5733110" y="1765460"/>
            <a:ext cx="113749" cy="1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1783B4B-F605-4FDE-B78E-AEC81DB04783}"/>
              </a:ext>
            </a:extLst>
          </p:cNvPr>
          <p:cNvSpPr/>
          <p:nvPr/>
        </p:nvSpPr>
        <p:spPr>
          <a:xfrm>
            <a:off x="4870373" y="165155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FBBFCA0-3615-4E04-8FC9-C56FC8BA8867}"/>
              </a:ext>
            </a:extLst>
          </p:cNvPr>
          <p:cNvCxnSpPr>
            <a:cxnSpLocks/>
            <a:stCxn id="217" idx="3"/>
            <a:endCxn id="55" idx="1"/>
          </p:cNvCxnSpPr>
          <p:nvPr/>
        </p:nvCxnSpPr>
        <p:spPr>
          <a:xfrm>
            <a:off x="9903168" y="2672338"/>
            <a:ext cx="107691" cy="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09BB39-5B30-4A42-A00D-BC4D78AC14AF}"/>
              </a:ext>
            </a:extLst>
          </p:cNvPr>
          <p:cNvSpPr/>
          <p:nvPr/>
        </p:nvSpPr>
        <p:spPr>
          <a:xfrm>
            <a:off x="9040431" y="2556922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9BB4BA99-3CE9-40A9-8FB5-B80536CB8452}"/>
              </a:ext>
            </a:extLst>
          </p:cNvPr>
          <p:cNvCxnSpPr>
            <a:cxnSpLocks/>
            <a:stCxn id="221" idx="1"/>
            <a:endCxn id="158" idx="3"/>
          </p:cNvCxnSpPr>
          <p:nvPr/>
        </p:nvCxnSpPr>
        <p:spPr>
          <a:xfrm rot="10800000" flipV="1">
            <a:off x="4851485" y="4461638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54AE455-FF39-41EF-8278-839E68DFC42B}"/>
              </a:ext>
            </a:extLst>
          </p:cNvPr>
          <p:cNvSpPr/>
          <p:nvPr/>
        </p:nvSpPr>
        <p:spPr>
          <a:xfrm>
            <a:off x="4975629" y="434622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7E1B199F-1ABF-4AC1-BF67-44C0AD9D96EA}"/>
              </a:ext>
            </a:extLst>
          </p:cNvPr>
          <p:cNvCxnSpPr>
            <a:cxnSpLocks/>
            <a:stCxn id="226" idx="1"/>
            <a:endCxn id="174" idx="3"/>
          </p:cNvCxnSpPr>
          <p:nvPr/>
        </p:nvCxnSpPr>
        <p:spPr>
          <a:xfrm rot="10800000">
            <a:off x="4851847" y="4979486"/>
            <a:ext cx="123782" cy="1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0EECF9A-537F-4960-9ED0-97A611562623}"/>
              </a:ext>
            </a:extLst>
          </p:cNvPr>
          <p:cNvSpPr/>
          <p:nvPr/>
        </p:nvSpPr>
        <p:spPr>
          <a:xfrm>
            <a:off x="4975629" y="4866034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820BF2A-068E-45AA-9AAB-32CA38658D5B}"/>
              </a:ext>
            </a:extLst>
          </p:cNvPr>
          <p:cNvGrpSpPr/>
          <p:nvPr/>
        </p:nvGrpSpPr>
        <p:grpSpPr>
          <a:xfrm>
            <a:off x="172522" y="3827764"/>
            <a:ext cx="1466859" cy="230512"/>
            <a:chOff x="2962265" y="4647551"/>
            <a:chExt cx="1466859" cy="230512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D570391-85D4-45F9-8577-4A18F37B3C5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DDS1_TxEnable_buffer1</a:t>
              </a:r>
              <a:endParaRPr lang="ko-KR" altLang="en-US" sz="900" dirty="0"/>
            </a:p>
          </p:txBody>
        </p: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78758290-5710-4392-9479-4AC70F02AC9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8" name="꺾인 연결선 76">
            <a:extLst>
              <a:ext uri="{FF2B5EF4-FFF2-40B4-BE49-F238E27FC236}">
                <a16:creationId xmlns:a16="http://schemas.microsoft.com/office/drawing/2014/main" id="{0EB9DE55-996D-4790-8D74-C23D86E5F0E2}"/>
              </a:ext>
            </a:extLst>
          </p:cNvPr>
          <p:cNvCxnSpPr>
            <a:cxnSpLocks/>
            <a:stCxn id="69" idx="3"/>
            <a:endCxn id="230" idx="3"/>
          </p:cNvCxnSpPr>
          <p:nvPr/>
        </p:nvCxnSpPr>
        <p:spPr>
          <a:xfrm>
            <a:off x="1171543" y="642690"/>
            <a:ext cx="467838" cy="3300330"/>
          </a:xfrm>
          <a:prstGeom prst="bentConnector3">
            <a:avLst>
              <a:gd name="adj1" fmla="val 148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 192">
            <a:extLst>
              <a:ext uri="{FF2B5EF4-FFF2-40B4-BE49-F238E27FC236}">
                <a16:creationId xmlns:a16="http://schemas.microsoft.com/office/drawing/2014/main" id="{21D1B8BB-CAE8-4B1F-BBF5-629FFCA4E8CB}"/>
              </a:ext>
            </a:extLst>
          </p:cNvPr>
          <p:cNvCxnSpPr>
            <a:cxnSpLocks/>
            <a:stCxn id="281" idx="1"/>
            <a:endCxn id="229" idx="1"/>
          </p:cNvCxnSpPr>
          <p:nvPr/>
        </p:nvCxnSpPr>
        <p:spPr>
          <a:xfrm rot="10800000" flipV="1">
            <a:off x="172522" y="832526"/>
            <a:ext cx="1879226" cy="3110494"/>
          </a:xfrm>
          <a:prstGeom prst="bentConnector3">
            <a:avLst>
              <a:gd name="adj1" fmla="val 107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2EC9D43C-CA4E-4600-A4BB-DA76C8ED78BD}"/>
              </a:ext>
            </a:extLst>
          </p:cNvPr>
          <p:cNvGrpSpPr/>
          <p:nvPr/>
        </p:nvGrpSpPr>
        <p:grpSpPr>
          <a:xfrm>
            <a:off x="172522" y="4261476"/>
            <a:ext cx="1466859" cy="230512"/>
            <a:chOff x="2962265" y="4647551"/>
            <a:chExt cx="1466859" cy="230512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D3B46D6C-E215-46EA-BC01-3CA999EAD81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DDS1_TxEnable_buffer2</a:t>
              </a:r>
              <a:endParaRPr lang="ko-KR" altLang="en-US" sz="900" dirty="0"/>
            </a:p>
          </p:txBody>
        </p:sp>
        <p:sp>
          <p:nvSpPr>
            <p:cNvPr id="250" name="이등변 삼각형 249">
              <a:extLst>
                <a:ext uri="{FF2B5EF4-FFF2-40B4-BE49-F238E27FC236}">
                  <a16:creationId xmlns:a16="http://schemas.microsoft.com/office/drawing/2014/main" id="{19DFD379-1B30-4DD5-92A1-BAD068D2CFDA}"/>
                </a:ext>
              </a:extLst>
            </p:cNvPr>
            <p:cNvSpPr/>
            <p:nvPr/>
          </p:nvSpPr>
          <p:spPr>
            <a:xfrm rot="16200000">
              <a:off x="4348348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9" name="꺾인 연결선 76">
            <a:extLst>
              <a:ext uri="{FF2B5EF4-FFF2-40B4-BE49-F238E27FC236}">
                <a16:creationId xmlns:a16="http://schemas.microsoft.com/office/drawing/2014/main" id="{D413DF1C-9429-43DD-A586-F89CD6D61DEB}"/>
              </a:ext>
            </a:extLst>
          </p:cNvPr>
          <p:cNvCxnSpPr>
            <a:cxnSpLocks/>
            <a:stCxn id="69" idx="3"/>
            <a:endCxn id="250" idx="3"/>
          </p:cNvCxnSpPr>
          <p:nvPr/>
        </p:nvCxnSpPr>
        <p:spPr>
          <a:xfrm>
            <a:off x="1171543" y="642690"/>
            <a:ext cx="465481" cy="3734042"/>
          </a:xfrm>
          <a:prstGeom prst="bentConnector3">
            <a:avLst>
              <a:gd name="adj1" fmla="val 148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40541B8-DF32-4E6A-A718-D9D9CFEE1E6A}"/>
              </a:ext>
            </a:extLst>
          </p:cNvPr>
          <p:cNvSpPr/>
          <p:nvPr/>
        </p:nvSpPr>
        <p:spPr>
          <a:xfrm>
            <a:off x="172522" y="476071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75" name="연결선: 꺾임 129">
            <a:extLst>
              <a:ext uri="{FF2B5EF4-FFF2-40B4-BE49-F238E27FC236}">
                <a16:creationId xmlns:a16="http://schemas.microsoft.com/office/drawing/2014/main" id="{6584036C-88A1-49E4-A8B1-FDAF5304B240}"/>
              </a:ext>
            </a:extLst>
          </p:cNvPr>
          <p:cNvCxnSpPr>
            <a:cxnSpLocks/>
            <a:stCxn id="191" idx="1"/>
            <a:endCxn id="288" idx="3"/>
          </p:cNvCxnSpPr>
          <p:nvPr/>
        </p:nvCxnSpPr>
        <p:spPr>
          <a:xfrm rot="10800000" flipV="1">
            <a:off x="5421719" y="2220786"/>
            <a:ext cx="122392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연결선: 꺾임 278">
            <a:extLst>
              <a:ext uri="{FF2B5EF4-FFF2-40B4-BE49-F238E27FC236}">
                <a16:creationId xmlns:a16="http://schemas.microsoft.com/office/drawing/2014/main" id="{9DC69136-218B-4061-B331-BE45AA141695}"/>
              </a:ext>
            </a:extLst>
          </p:cNvPr>
          <p:cNvCxnSpPr>
            <a:cxnSpLocks/>
            <a:stCxn id="247" idx="2"/>
            <a:endCxn id="263" idx="0"/>
          </p:cNvCxnSpPr>
          <p:nvPr/>
        </p:nvCxnSpPr>
        <p:spPr>
          <a:xfrm rot="5400000">
            <a:off x="771591" y="4626349"/>
            <a:ext cx="26872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2D943A86-9368-41B7-8ED9-7510B18D7436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93" name="연결선: 꺾임 129">
            <a:extLst>
              <a:ext uri="{FF2B5EF4-FFF2-40B4-BE49-F238E27FC236}">
                <a16:creationId xmlns:a16="http://schemas.microsoft.com/office/drawing/2014/main" id="{52A0D0C5-E31B-4DAA-943F-B9E0D8A2E452}"/>
              </a:ext>
            </a:extLst>
          </p:cNvPr>
          <p:cNvCxnSpPr>
            <a:cxnSpLocks/>
            <a:stCxn id="288" idx="1"/>
            <a:endCxn id="182" idx="4"/>
          </p:cNvCxnSpPr>
          <p:nvPr/>
        </p:nvCxnSpPr>
        <p:spPr>
          <a:xfrm rot="10800000" flipV="1">
            <a:off x="3938352" y="2222373"/>
            <a:ext cx="539376" cy="52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D9E893D4-8809-472E-86EB-86A4D1CE45E4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gpo_core_parallel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5532120" y="33556"/>
            <a:ext cx="663191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1C0A68-76F1-42AB-BDDB-1335AC27FE08}"/>
              </a:ext>
            </a:extLst>
          </p:cNvPr>
          <p:cNvSpPr/>
          <p:nvPr/>
        </p:nvSpPr>
        <p:spPr>
          <a:xfrm>
            <a:off x="2051748" y="5718162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D63803E-BC26-4479-8EDD-74DC90FE9460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3E693985-E023-4FD3-ADC3-1ABA2738049C}"/>
              </a:ext>
            </a:extLst>
          </p:cNvPr>
          <p:cNvCxnSpPr>
            <a:cxnSpLocks/>
            <a:stCxn id="288" idx="0"/>
            <a:endCxn id="152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DB79A96-48AC-4969-B8A6-A19616931BD8}"/>
              </a:ext>
            </a:extLst>
          </p:cNvPr>
          <p:cNvSpPr/>
          <p:nvPr/>
        </p:nvSpPr>
        <p:spPr>
          <a:xfrm>
            <a:off x="3350468" y="1218959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B72827CB-7158-4B85-9BFD-9E9E927D56B1}"/>
              </a:ext>
            </a:extLst>
          </p:cNvPr>
          <p:cNvCxnSpPr>
            <a:cxnSpLocks/>
            <a:stCxn id="170" idx="2"/>
            <a:endCxn id="152" idx="0"/>
          </p:cNvCxnSpPr>
          <p:nvPr/>
        </p:nvCxnSpPr>
        <p:spPr>
          <a:xfrm rot="16200000" flipH="1">
            <a:off x="3770016" y="1454191"/>
            <a:ext cx="226062" cy="216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AB574EB2-3B00-4454-B778-94B830697E44}"/>
              </a:ext>
            </a:extLst>
          </p:cNvPr>
          <p:cNvGrpSpPr/>
          <p:nvPr/>
        </p:nvGrpSpPr>
        <p:grpSpPr>
          <a:xfrm rot="10800000">
            <a:off x="3810357" y="2742307"/>
            <a:ext cx="710252" cy="255263"/>
            <a:chOff x="3601793" y="3387727"/>
            <a:chExt cx="710252" cy="255263"/>
          </a:xfrm>
        </p:grpSpPr>
        <p:sp>
          <p:nvSpPr>
            <p:cNvPr id="181" name="사다리꼴 180">
              <a:extLst>
                <a:ext uri="{FF2B5EF4-FFF2-40B4-BE49-F238E27FC236}">
                  <a16:creationId xmlns:a16="http://schemas.microsoft.com/office/drawing/2014/main" id="{27354317-E909-4A3D-8666-3B1DECD0E255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55ABC899-E6AF-4D6B-B721-8E88944FD0A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469006D-7C82-4E06-A662-D81EDD4742A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53E3D750-A092-43A5-B3F6-523405C9972F}"/>
              </a:ext>
            </a:extLst>
          </p:cNvPr>
          <p:cNvCxnSpPr>
            <a:cxnSpLocks/>
            <a:stCxn id="150" idx="1"/>
            <a:endCxn id="334" idx="2"/>
          </p:cNvCxnSpPr>
          <p:nvPr/>
        </p:nvCxnSpPr>
        <p:spPr>
          <a:xfrm rot="10800000" flipH="1">
            <a:off x="2051748" y="2794620"/>
            <a:ext cx="618464" cy="3038799"/>
          </a:xfrm>
          <a:prstGeom prst="bentConnector3">
            <a:avLst>
              <a:gd name="adj1" fmla="val -8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9D472D20-A525-459A-90A1-E3751C540779}"/>
              </a:ext>
            </a:extLst>
          </p:cNvPr>
          <p:cNvGrpSpPr/>
          <p:nvPr/>
        </p:nvGrpSpPr>
        <p:grpSpPr>
          <a:xfrm>
            <a:off x="6496176" y="853418"/>
            <a:ext cx="967183" cy="230513"/>
            <a:chOff x="2783392" y="4647550"/>
            <a:chExt cx="1715037" cy="230513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0F8ED98-C516-413E-9397-36929D0C10AD}"/>
                </a:ext>
              </a:extLst>
            </p:cNvPr>
            <p:cNvSpPr/>
            <p:nvPr/>
          </p:nvSpPr>
          <p:spPr>
            <a:xfrm>
              <a:off x="2783392" y="4647551"/>
              <a:ext cx="171503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counter_match</a:t>
              </a:r>
              <a:endParaRPr lang="ko-KR" altLang="en-US" sz="900" dirty="0"/>
            </a:p>
          </p:txBody>
        </p:sp>
        <p:sp>
          <p:nvSpPr>
            <p:cNvPr id="218" name="이등변 삼각형 217">
              <a:extLst>
                <a:ext uri="{FF2B5EF4-FFF2-40B4-BE49-F238E27FC236}">
                  <a16:creationId xmlns:a16="http://schemas.microsoft.com/office/drawing/2014/main" id="{182A3254-5E20-4294-B28A-61062FD457CF}"/>
                </a:ext>
              </a:extLst>
            </p:cNvPr>
            <p:cNvSpPr/>
            <p:nvPr/>
          </p:nvSpPr>
          <p:spPr>
            <a:xfrm rot="10800000">
              <a:off x="3030397" y="4647550"/>
              <a:ext cx="135120" cy="753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2" name="연결선: 꺾임 129">
            <a:extLst>
              <a:ext uri="{FF2B5EF4-FFF2-40B4-BE49-F238E27FC236}">
                <a16:creationId xmlns:a16="http://schemas.microsoft.com/office/drawing/2014/main" id="{9CCE3D68-1CBB-406A-BD40-0D0795315238}"/>
              </a:ext>
            </a:extLst>
          </p:cNvPr>
          <p:cNvCxnSpPr>
            <a:cxnSpLocks/>
            <a:stCxn id="167" idx="3"/>
            <a:endCxn id="215" idx="3"/>
          </p:cNvCxnSpPr>
          <p:nvPr/>
        </p:nvCxnSpPr>
        <p:spPr>
          <a:xfrm rot="16200000" flipV="1">
            <a:off x="7013874" y="1418160"/>
            <a:ext cx="1270592" cy="371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09A053B2-5EE6-4AA8-88B0-0EC0886E7580}"/>
              </a:ext>
            </a:extLst>
          </p:cNvPr>
          <p:cNvSpPr/>
          <p:nvPr/>
        </p:nvSpPr>
        <p:spPr>
          <a:xfrm>
            <a:off x="5553991" y="1317926"/>
            <a:ext cx="108148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280" name="연결선: 꺾임 129">
            <a:extLst>
              <a:ext uri="{FF2B5EF4-FFF2-40B4-BE49-F238E27FC236}">
                <a16:creationId xmlns:a16="http://schemas.microsoft.com/office/drawing/2014/main" id="{D9C703DF-51F6-4FC8-8E4D-642899E2ED23}"/>
              </a:ext>
            </a:extLst>
          </p:cNvPr>
          <p:cNvCxnSpPr>
            <a:cxnSpLocks/>
            <a:stCxn id="215" idx="2"/>
            <a:endCxn id="260" idx="3"/>
          </p:cNvCxnSpPr>
          <p:nvPr/>
        </p:nvCxnSpPr>
        <p:spPr>
          <a:xfrm rot="5400000">
            <a:off x="6632996" y="1086409"/>
            <a:ext cx="349251" cy="344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402172BC-A669-4E10-BD30-65D4F15920A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[47:0]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1366966A-FF26-44A9-95A0-79CA7656FCF8}"/>
              </a:ext>
            </a:extLst>
          </p:cNvPr>
          <p:cNvGrpSpPr/>
          <p:nvPr/>
        </p:nvGrpSpPr>
        <p:grpSpPr>
          <a:xfrm>
            <a:off x="3482421" y="3286016"/>
            <a:ext cx="1361879" cy="230512"/>
            <a:chOff x="3067245" y="4647551"/>
            <a:chExt cx="1361879" cy="230512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5916C994-F6D1-4CFB-9A52-4765B2A51265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284" name="이등변 삼각형 283">
              <a:extLst>
                <a:ext uri="{FF2B5EF4-FFF2-40B4-BE49-F238E27FC236}">
                  <a16:creationId xmlns:a16="http://schemas.microsoft.com/office/drawing/2014/main" id="{0D145088-5FE0-496D-B83D-E3766323085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5" name="꺾인 연결선 192">
            <a:extLst>
              <a:ext uri="{FF2B5EF4-FFF2-40B4-BE49-F238E27FC236}">
                <a16:creationId xmlns:a16="http://schemas.microsoft.com/office/drawing/2014/main" id="{8AAF1161-0533-416E-BCF7-4200B0E0B826}"/>
              </a:ext>
            </a:extLst>
          </p:cNvPr>
          <p:cNvCxnSpPr>
            <a:cxnSpLocks/>
            <a:stCxn id="181" idx="0"/>
            <a:endCxn id="283" idx="0"/>
          </p:cNvCxnSpPr>
          <p:nvPr/>
        </p:nvCxnSpPr>
        <p:spPr>
          <a:xfrm rot="5400000">
            <a:off x="4020199" y="3140732"/>
            <a:ext cx="288446" cy="2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꺾인 연결선 192">
            <a:extLst>
              <a:ext uri="{FF2B5EF4-FFF2-40B4-BE49-F238E27FC236}">
                <a16:creationId xmlns:a16="http://schemas.microsoft.com/office/drawing/2014/main" id="{1506E62D-7ED1-47C1-AC1A-808F594595D7}"/>
              </a:ext>
            </a:extLst>
          </p:cNvPr>
          <p:cNvCxnSpPr>
            <a:cxnSpLocks/>
            <a:stCxn id="283" idx="2"/>
            <a:endCxn id="183" idx="4"/>
          </p:cNvCxnSpPr>
          <p:nvPr/>
        </p:nvCxnSpPr>
        <p:spPr>
          <a:xfrm rot="5400000" flipH="1" flipV="1">
            <a:off x="3890516" y="3015718"/>
            <a:ext cx="773655" cy="227966"/>
          </a:xfrm>
          <a:prstGeom prst="bentConnector5">
            <a:avLst>
              <a:gd name="adj1" fmla="val -29548"/>
              <a:gd name="adj2" fmla="val 398980"/>
              <a:gd name="adj3" fmla="val 129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꺾임 289">
            <a:extLst>
              <a:ext uri="{FF2B5EF4-FFF2-40B4-BE49-F238E27FC236}">
                <a16:creationId xmlns:a16="http://schemas.microsoft.com/office/drawing/2014/main" id="{91EA6F4C-D264-483C-A176-CE285F0E367F}"/>
              </a:ext>
            </a:extLst>
          </p:cNvPr>
          <p:cNvCxnSpPr>
            <a:cxnSpLocks/>
            <a:stCxn id="292" idx="1"/>
            <a:endCxn id="284" idx="3"/>
          </p:cNvCxnSpPr>
          <p:nvPr/>
        </p:nvCxnSpPr>
        <p:spPr>
          <a:xfrm rot="10800000" flipV="1">
            <a:off x="4844301" y="3400418"/>
            <a:ext cx="118327" cy="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4BD2A733-5847-4354-8E51-7126B4FD2879}"/>
              </a:ext>
            </a:extLst>
          </p:cNvPr>
          <p:cNvSpPr/>
          <p:nvPr/>
        </p:nvSpPr>
        <p:spPr>
          <a:xfrm>
            <a:off x="4962627" y="32850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959421B3-B63F-4237-B179-513906AC5DB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AA14923C-8848-4412-9F93-F1834606EF6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A5894ADF-1B9C-488E-A863-23D75779174A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순서도: 지연 300">
              <a:extLst>
                <a:ext uri="{FF2B5EF4-FFF2-40B4-BE49-F238E27FC236}">
                  <a16:creationId xmlns:a16="http://schemas.microsoft.com/office/drawing/2014/main" id="{F9C6002D-1613-40F2-86BB-18680305B6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2" name="연결선: 꺾임 301">
            <a:extLst>
              <a:ext uri="{FF2B5EF4-FFF2-40B4-BE49-F238E27FC236}">
                <a16:creationId xmlns:a16="http://schemas.microsoft.com/office/drawing/2014/main" id="{82537EB2-3201-4F70-87B1-F96A57C306CA}"/>
              </a:ext>
            </a:extLst>
          </p:cNvPr>
          <p:cNvCxnSpPr>
            <a:cxnSpLocks/>
            <a:stCxn id="260" idx="1"/>
            <a:endCxn id="564" idx="3"/>
          </p:cNvCxnSpPr>
          <p:nvPr/>
        </p:nvCxnSpPr>
        <p:spPr>
          <a:xfrm rot="10800000" flipV="1">
            <a:off x="5421219" y="1433181"/>
            <a:ext cx="132773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DD28C6C6-701C-4E9F-B206-17842BAEBE54}"/>
              </a:ext>
            </a:extLst>
          </p:cNvPr>
          <p:cNvCxnSpPr>
            <a:cxnSpLocks/>
            <a:stCxn id="152" idx="2"/>
            <a:endCxn id="297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67CFE4C1-050C-4131-B3F2-958FC14977FE}"/>
              </a:ext>
            </a:extLst>
          </p:cNvPr>
          <p:cNvCxnSpPr>
            <a:cxnSpLocks/>
            <a:stCxn id="283" idx="2"/>
            <a:endCxn id="154" idx="4"/>
          </p:cNvCxnSpPr>
          <p:nvPr/>
        </p:nvCxnSpPr>
        <p:spPr>
          <a:xfrm rot="5400000">
            <a:off x="3846358" y="3523275"/>
            <a:ext cx="323751" cy="310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1872D7A3-46FD-419C-BDE6-9272F1788DA4}"/>
              </a:ext>
            </a:extLst>
          </p:cNvPr>
          <p:cNvCxnSpPr>
            <a:cxnSpLocks/>
            <a:stCxn id="149" idx="0"/>
            <a:endCxn id="281" idx="2"/>
          </p:cNvCxnSpPr>
          <p:nvPr/>
        </p:nvCxnSpPr>
        <p:spPr>
          <a:xfrm rot="5400000" flipH="1">
            <a:off x="1501906" y="1969621"/>
            <a:ext cx="3147194" cy="1103517"/>
          </a:xfrm>
          <a:prstGeom prst="bentConnector3">
            <a:avLst>
              <a:gd name="adj1" fmla="val -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B24EBF0-DBA9-4EE1-8C73-FEF1784EA20E}"/>
              </a:ext>
            </a:extLst>
          </p:cNvPr>
          <p:cNvSpPr/>
          <p:nvPr/>
        </p:nvSpPr>
        <p:spPr>
          <a:xfrm>
            <a:off x="2051749" y="5434429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FCE5146D-95B1-47D6-9B76-6FE7B249BEB5}"/>
              </a:ext>
            </a:extLst>
          </p:cNvPr>
          <p:cNvGrpSpPr/>
          <p:nvPr/>
        </p:nvGrpSpPr>
        <p:grpSpPr>
          <a:xfrm>
            <a:off x="2610677" y="2752612"/>
            <a:ext cx="376768" cy="228600"/>
            <a:chOff x="7731306" y="2828040"/>
            <a:chExt cx="376768" cy="228600"/>
          </a:xfrm>
        </p:grpSpPr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B52B4351-1340-4D7A-A067-1547446CBFA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0497AE9E-3A75-4770-A7F4-804A00CE2D17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순서도: 지연 335">
              <a:extLst>
                <a:ext uri="{FF2B5EF4-FFF2-40B4-BE49-F238E27FC236}">
                  <a16:creationId xmlns:a16="http://schemas.microsoft.com/office/drawing/2014/main" id="{6769B3A3-8576-4AFA-8756-332934BC2FF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BF3BC6AF-106C-4249-BD9C-FEEF551043D2}"/>
              </a:ext>
            </a:extLst>
          </p:cNvPr>
          <p:cNvCxnSpPr>
            <a:cxnSpLocks/>
            <a:stCxn id="336" idx="3"/>
            <a:endCxn id="181" idx="3"/>
          </p:cNvCxnSpPr>
          <p:nvPr/>
        </p:nvCxnSpPr>
        <p:spPr>
          <a:xfrm>
            <a:off x="2987445" y="2866912"/>
            <a:ext cx="873870" cy="3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49D2512D-510E-47FF-A5F7-BA3090DED535}"/>
              </a:ext>
            </a:extLst>
          </p:cNvPr>
          <p:cNvCxnSpPr>
            <a:cxnSpLocks/>
            <a:stCxn id="332" idx="0"/>
            <a:endCxn id="335" idx="2"/>
          </p:cNvCxnSpPr>
          <p:nvPr/>
        </p:nvCxnSpPr>
        <p:spPr>
          <a:xfrm rot="5400000" flipH="1" flipV="1">
            <a:off x="1241321" y="4065073"/>
            <a:ext cx="2491839" cy="24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6F00607E-0188-41CB-AA86-242BA5313736}"/>
              </a:ext>
            </a:extLst>
          </p:cNvPr>
          <p:cNvGrpSpPr/>
          <p:nvPr/>
        </p:nvGrpSpPr>
        <p:grpSpPr>
          <a:xfrm>
            <a:off x="2631613" y="1057995"/>
            <a:ext cx="317233" cy="228600"/>
            <a:chOff x="7790841" y="2828040"/>
            <a:chExt cx="317233" cy="228600"/>
          </a:xfrm>
        </p:grpSpPr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F6029809-4B55-4CD0-B289-146DBA424C8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852F2A1E-82A9-4889-BD5C-BAC11C5F588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순서도: 지연 353">
              <a:extLst>
                <a:ext uri="{FF2B5EF4-FFF2-40B4-BE49-F238E27FC236}">
                  <a16:creationId xmlns:a16="http://schemas.microsoft.com/office/drawing/2014/main" id="{A446E377-B83F-4D42-80B4-DBD9BD39E3D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0F57E7E4-7E3B-4FC5-9868-0C4DC166A6EE}"/>
              </a:ext>
            </a:extLst>
          </p:cNvPr>
          <p:cNvSpPr/>
          <p:nvPr/>
        </p:nvSpPr>
        <p:spPr>
          <a:xfrm>
            <a:off x="3832845" y="6459586"/>
            <a:ext cx="15964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CCC869F7-D7C2-4BCE-B7DF-FB96488922B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387" name="달 386">
              <a:extLst>
                <a:ext uri="{FF2B5EF4-FFF2-40B4-BE49-F238E27FC236}">
                  <a16:creationId xmlns:a16="http://schemas.microsoft.com/office/drawing/2014/main" id="{D68152B1-6EA1-4666-8212-3E3CA5F1A617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8" name="그룹 387">
              <a:extLst>
                <a:ext uri="{FF2B5EF4-FFF2-40B4-BE49-F238E27FC236}">
                  <a16:creationId xmlns:a16="http://schemas.microsoft.com/office/drawing/2014/main" id="{E50E5DE7-1AF9-4770-9376-D39B5B13D5C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681A1D88-72C5-442E-B719-16AA670E2D08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>
                <a:extLst>
                  <a:ext uri="{FF2B5EF4-FFF2-40B4-BE49-F238E27FC236}">
                    <a16:creationId xmlns:a16="http://schemas.microsoft.com/office/drawing/2014/main" id="{56C352A8-79EB-45ED-BCBC-1A866CF98B22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2" name="연결선: 꺾임 391">
            <a:extLst>
              <a:ext uri="{FF2B5EF4-FFF2-40B4-BE49-F238E27FC236}">
                <a16:creationId xmlns:a16="http://schemas.microsoft.com/office/drawing/2014/main" id="{5F7AA59B-F89C-4392-A79E-5AADAB758F18}"/>
              </a:ext>
            </a:extLst>
          </p:cNvPr>
          <p:cNvCxnSpPr>
            <a:cxnSpLocks/>
            <a:stCxn id="382" idx="1"/>
            <a:endCxn id="271" idx="3"/>
          </p:cNvCxnSpPr>
          <p:nvPr/>
        </p:nvCxnSpPr>
        <p:spPr>
          <a:xfrm rot="10800000">
            <a:off x="3594687" y="6571820"/>
            <a:ext cx="238158" cy="30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47402300-DB74-4CD4-92E7-66F50672C62D}"/>
              </a:ext>
            </a:extLst>
          </p:cNvPr>
          <p:cNvCxnSpPr>
            <a:cxnSpLocks/>
            <a:stCxn id="301" idx="3"/>
            <a:endCxn id="327" idx="2"/>
          </p:cNvCxnSpPr>
          <p:nvPr/>
        </p:nvCxnSpPr>
        <p:spPr>
          <a:xfrm rot="10800000" flipH="1" flipV="1">
            <a:off x="3465728" y="1847172"/>
            <a:ext cx="1580531" cy="3652814"/>
          </a:xfrm>
          <a:prstGeom prst="bentConnector5">
            <a:avLst>
              <a:gd name="adj1" fmla="val -12454"/>
              <a:gd name="adj2" fmla="val 15924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연결선: 꺾임 408">
            <a:extLst>
              <a:ext uri="{FF2B5EF4-FFF2-40B4-BE49-F238E27FC236}">
                <a16:creationId xmlns:a16="http://schemas.microsoft.com/office/drawing/2014/main" id="{3CCA27F0-294A-4D1D-9523-3BA3F112817C}"/>
              </a:ext>
            </a:extLst>
          </p:cNvPr>
          <p:cNvCxnSpPr>
            <a:cxnSpLocks/>
            <a:stCxn id="387" idx="1"/>
            <a:endCxn id="150" idx="3"/>
          </p:cNvCxnSpPr>
          <p:nvPr/>
        </p:nvCxnSpPr>
        <p:spPr>
          <a:xfrm rot="10800000" flipV="1">
            <a:off x="2995739" y="5831544"/>
            <a:ext cx="259678" cy="1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연결선: 꺾임 419">
            <a:extLst>
              <a:ext uri="{FF2B5EF4-FFF2-40B4-BE49-F238E27FC236}">
                <a16:creationId xmlns:a16="http://schemas.microsoft.com/office/drawing/2014/main" id="{D041671A-EC1A-4F5F-8532-93046F380AF5}"/>
              </a:ext>
            </a:extLst>
          </p:cNvPr>
          <p:cNvCxnSpPr>
            <a:cxnSpLocks/>
            <a:stCxn id="150" idx="1"/>
            <a:endCxn id="352" idx="2"/>
          </p:cNvCxnSpPr>
          <p:nvPr/>
        </p:nvCxnSpPr>
        <p:spPr>
          <a:xfrm rot="10800000" flipH="1">
            <a:off x="2051747" y="1100002"/>
            <a:ext cx="579865" cy="4733416"/>
          </a:xfrm>
          <a:prstGeom prst="bentConnector3">
            <a:avLst>
              <a:gd name="adj1" fmla="val -9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6F108922-A849-4401-8809-D03B38D941B5}"/>
              </a:ext>
            </a:extLst>
          </p:cNvPr>
          <p:cNvCxnSpPr>
            <a:cxnSpLocks/>
            <a:stCxn id="332" idx="0"/>
            <a:endCxn id="353" idx="2"/>
          </p:cNvCxnSpPr>
          <p:nvPr/>
        </p:nvCxnSpPr>
        <p:spPr>
          <a:xfrm rot="5400000" flipH="1" flipV="1">
            <a:off x="404483" y="3207293"/>
            <a:ext cx="4186456" cy="26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48C2FA88-5FD0-48F8-995D-EE6B9B062BAE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cxnSp>
        <p:nvCxnSpPr>
          <p:cNvPr id="484" name="연결선: 꺾임 483">
            <a:extLst>
              <a:ext uri="{FF2B5EF4-FFF2-40B4-BE49-F238E27FC236}">
                <a16:creationId xmlns:a16="http://schemas.microsoft.com/office/drawing/2014/main" id="{81967E2B-F35C-4906-BE69-12E7B9F6FB39}"/>
              </a:ext>
            </a:extLst>
          </p:cNvPr>
          <p:cNvCxnSpPr>
            <a:cxnSpLocks/>
            <a:stCxn id="354" idx="3"/>
            <a:endCxn id="483" idx="1"/>
          </p:cNvCxnSpPr>
          <p:nvPr/>
        </p:nvCxnSpPr>
        <p:spPr>
          <a:xfrm flipV="1">
            <a:off x="2948846" y="1171816"/>
            <a:ext cx="1513108" cy="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48006ABB-800D-4589-8016-D2F9EE2BA785}"/>
              </a:ext>
            </a:extLst>
          </p:cNvPr>
          <p:cNvGrpSpPr/>
          <p:nvPr/>
        </p:nvGrpSpPr>
        <p:grpSpPr>
          <a:xfrm>
            <a:off x="3449939" y="723919"/>
            <a:ext cx="317233" cy="228600"/>
            <a:chOff x="7790841" y="2828040"/>
            <a:chExt cx="317233" cy="228600"/>
          </a:xfrm>
        </p:grpSpPr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83517D89-9142-47CF-A6D0-CC8349ED937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933F1988-94D0-405A-AFB8-877C3FD3829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순서도: 지연 506">
              <a:extLst>
                <a:ext uri="{FF2B5EF4-FFF2-40B4-BE49-F238E27FC236}">
                  <a16:creationId xmlns:a16="http://schemas.microsoft.com/office/drawing/2014/main" id="{F826470C-A66D-4B02-942B-B7281B7DE1A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8" name="연결선: 꺾임 507">
            <a:extLst>
              <a:ext uri="{FF2B5EF4-FFF2-40B4-BE49-F238E27FC236}">
                <a16:creationId xmlns:a16="http://schemas.microsoft.com/office/drawing/2014/main" id="{9A0F6A44-E667-42C5-9138-31096D813C23}"/>
              </a:ext>
            </a:extLst>
          </p:cNvPr>
          <p:cNvCxnSpPr>
            <a:cxnSpLocks/>
            <a:stCxn id="177" idx="1"/>
            <a:endCxn id="505" idx="2"/>
          </p:cNvCxnSpPr>
          <p:nvPr/>
        </p:nvCxnSpPr>
        <p:spPr>
          <a:xfrm rot="10800000">
            <a:off x="3449940" y="765927"/>
            <a:ext cx="382883" cy="5495725"/>
          </a:xfrm>
          <a:prstGeom prst="bentConnector3">
            <a:avLst>
              <a:gd name="adj1" fmla="val 1696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129">
            <a:extLst>
              <a:ext uri="{FF2B5EF4-FFF2-40B4-BE49-F238E27FC236}">
                <a16:creationId xmlns:a16="http://schemas.microsoft.com/office/drawing/2014/main" id="{C93A0838-AF80-460F-A10E-D709EC3ED6D7}"/>
              </a:ext>
            </a:extLst>
          </p:cNvPr>
          <p:cNvCxnSpPr>
            <a:cxnSpLocks/>
            <a:stCxn id="301" idx="3"/>
            <a:endCxn id="506" idx="2"/>
          </p:cNvCxnSpPr>
          <p:nvPr/>
        </p:nvCxnSpPr>
        <p:spPr>
          <a:xfrm rot="10800000">
            <a:off x="3449945" y="913898"/>
            <a:ext cx="15784" cy="933275"/>
          </a:xfrm>
          <a:prstGeom prst="bentConnector3">
            <a:avLst>
              <a:gd name="adj1" fmla="val 1246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D2212E3C-C2F7-4BAC-B299-60E162CD3253}"/>
              </a:ext>
            </a:extLst>
          </p:cNvPr>
          <p:cNvSpPr/>
          <p:nvPr/>
        </p:nvSpPr>
        <p:spPr>
          <a:xfrm>
            <a:off x="4460340" y="721931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cxnSp>
        <p:nvCxnSpPr>
          <p:cNvPr id="534" name="연결선: 꺾임 129">
            <a:extLst>
              <a:ext uri="{FF2B5EF4-FFF2-40B4-BE49-F238E27FC236}">
                <a16:creationId xmlns:a16="http://schemas.microsoft.com/office/drawing/2014/main" id="{E00A36A9-0033-4B54-BA91-CCB873E540B4}"/>
              </a:ext>
            </a:extLst>
          </p:cNvPr>
          <p:cNvCxnSpPr>
            <a:cxnSpLocks/>
            <a:stCxn id="507" idx="3"/>
            <a:endCxn id="532" idx="1"/>
          </p:cNvCxnSpPr>
          <p:nvPr/>
        </p:nvCxnSpPr>
        <p:spPr>
          <a:xfrm flipV="1">
            <a:off x="3767172" y="837187"/>
            <a:ext cx="693168" cy="10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B571697F-8C93-4DEF-A599-10782FF0CED7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567" name="연결선: 꺾임 566">
            <a:extLst>
              <a:ext uri="{FF2B5EF4-FFF2-40B4-BE49-F238E27FC236}">
                <a16:creationId xmlns:a16="http://schemas.microsoft.com/office/drawing/2014/main" id="{72711E2C-2BC8-40D2-A68B-6CFA688981BF}"/>
              </a:ext>
            </a:extLst>
          </p:cNvPr>
          <p:cNvCxnSpPr>
            <a:cxnSpLocks/>
            <a:stCxn id="564" idx="2"/>
            <a:endCxn id="296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1596688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11017757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10253038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534038" y="1060265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10C8DB9E-A20B-45CB-BB78-C2AE41CFFBC1}"/>
              </a:ext>
            </a:extLst>
          </p:cNvPr>
          <p:cNvSpPr/>
          <p:nvPr/>
        </p:nvSpPr>
        <p:spPr>
          <a:xfrm>
            <a:off x="9122157" y="5565316"/>
            <a:ext cx="120294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</a:t>
            </a:r>
            <a:r>
              <a:rPr lang="en-US" altLang="ko-KR" sz="900" dirty="0" err="1"/>
              <a:t>time_reg</a:t>
            </a:r>
            <a:endParaRPr lang="ko-KR" altLang="en-US" sz="900" dirty="0"/>
          </a:p>
        </p:txBody>
      </p: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7C60D188-493A-4A85-BDD5-4502755D99B6}"/>
              </a:ext>
            </a:extLst>
          </p:cNvPr>
          <p:cNvCxnSpPr>
            <a:cxnSpLocks/>
            <a:stCxn id="309" idx="0"/>
            <a:endCxn id="310" idx="3"/>
          </p:cNvCxnSpPr>
          <p:nvPr/>
        </p:nvCxnSpPr>
        <p:spPr>
          <a:xfrm rot="5400000" flipH="1" flipV="1">
            <a:off x="10121054" y="5661863"/>
            <a:ext cx="185663" cy="222432"/>
          </a:xfrm>
          <a:prstGeom prst="bentConnector4">
            <a:avLst>
              <a:gd name="adj1" fmla="val 17337"/>
              <a:gd name="adj2" fmla="val 155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4313850C-1D44-40B3-86E6-B465C87B711B}"/>
              </a:ext>
            </a:extLst>
          </p:cNvPr>
          <p:cNvSpPr/>
          <p:nvPr/>
        </p:nvSpPr>
        <p:spPr>
          <a:xfrm>
            <a:off x="9671300" y="5865910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310" name="이등변 삼각형 309">
            <a:extLst>
              <a:ext uri="{FF2B5EF4-FFF2-40B4-BE49-F238E27FC236}">
                <a16:creationId xmlns:a16="http://schemas.microsoft.com/office/drawing/2014/main" id="{39424602-4F73-4A75-99C1-A994247DF26B}"/>
              </a:ext>
            </a:extLst>
          </p:cNvPr>
          <p:cNvSpPr/>
          <p:nvPr/>
        </p:nvSpPr>
        <p:spPr>
          <a:xfrm rot="16200000">
            <a:off x="10246682" y="5639928"/>
            <a:ext cx="76200" cy="8063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9471799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9131610" y="526771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14" name="연결선: 꺾임 129">
            <a:extLst>
              <a:ext uri="{FF2B5EF4-FFF2-40B4-BE49-F238E27FC236}">
                <a16:creationId xmlns:a16="http://schemas.microsoft.com/office/drawing/2014/main" id="{42B952B3-0911-4C5E-A0CB-863FB0478FCA}"/>
              </a:ext>
            </a:extLst>
          </p:cNvPr>
          <p:cNvCxnSpPr>
            <a:cxnSpLocks/>
            <a:stCxn id="313" idx="0"/>
            <a:endCxn id="140" idx="1"/>
          </p:cNvCxnSpPr>
          <p:nvPr/>
        </p:nvCxnSpPr>
        <p:spPr>
          <a:xfrm rot="5400000" flipH="1" flipV="1">
            <a:off x="9400720" y="4657572"/>
            <a:ext cx="607638" cy="612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CD8584E6-2958-4FE4-AF92-CE40E88D2A68}"/>
              </a:ext>
            </a:extLst>
          </p:cNvPr>
          <p:cNvSpPr/>
          <p:nvPr/>
        </p:nvSpPr>
        <p:spPr>
          <a:xfrm>
            <a:off x="8690560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B79ACF2A-9C16-4537-881E-8A159074E885}"/>
              </a:ext>
            </a:extLst>
          </p:cNvPr>
          <p:cNvCxnSpPr>
            <a:cxnSpLocks/>
            <a:stCxn id="330" idx="3"/>
            <a:endCxn id="390" idx="2"/>
          </p:cNvCxnSpPr>
          <p:nvPr/>
        </p:nvCxnSpPr>
        <p:spPr>
          <a:xfrm rot="10800000" flipV="1">
            <a:off x="3546837" y="5427693"/>
            <a:ext cx="1182191" cy="329842"/>
          </a:xfrm>
          <a:prstGeom prst="bentConnector3">
            <a:avLst>
              <a:gd name="adj1" fmla="val 35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A69FD8B6-ECFD-4142-8CD2-BA5019137E7E}"/>
              </a:ext>
            </a:extLst>
          </p:cNvPr>
          <p:cNvGrpSpPr/>
          <p:nvPr/>
        </p:nvGrpSpPr>
        <p:grpSpPr>
          <a:xfrm rot="10800000">
            <a:off x="4729027" y="5313393"/>
            <a:ext cx="376768" cy="228600"/>
            <a:chOff x="7731306" y="2828040"/>
            <a:chExt cx="376768" cy="228600"/>
          </a:xfrm>
        </p:grpSpPr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B334A368-5F80-43C7-A85C-A76FDADD230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588F21B-730F-4C49-8163-448EF5BA8A4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순서도: 지연 329">
              <a:extLst>
                <a:ext uri="{FF2B5EF4-FFF2-40B4-BE49-F238E27FC236}">
                  <a16:creationId xmlns:a16="http://schemas.microsoft.com/office/drawing/2014/main" id="{E9CC13DB-52EA-4FB2-8310-3AD8CC813BEA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1" name="연결선: 꺾임 129">
            <a:extLst>
              <a:ext uri="{FF2B5EF4-FFF2-40B4-BE49-F238E27FC236}">
                <a16:creationId xmlns:a16="http://schemas.microsoft.com/office/drawing/2014/main" id="{4E8E6412-AC66-464C-B782-9CD4D201AF90}"/>
              </a:ext>
            </a:extLst>
          </p:cNvPr>
          <p:cNvCxnSpPr>
            <a:cxnSpLocks/>
            <a:stCxn id="177" idx="3"/>
            <a:endCxn id="329" idx="2"/>
          </p:cNvCxnSpPr>
          <p:nvPr/>
        </p:nvCxnSpPr>
        <p:spPr>
          <a:xfrm flipH="1" flipV="1">
            <a:off x="5105795" y="5352015"/>
            <a:ext cx="323455" cy="909636"/>
          </a:xfrm>
          <a:prstGeom prst="bentConnector3">
            <a:avLst>
              <a:gd name="adj1" fmla="val -8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연결선: 꺾임 336">
            <a:extLst>
              <a:ext uri="{FF2B5EF4-FFF2-40B4-BE49-F238E27FC236}">
                <a16:creationId xmlns:a16="http://schemas.microsoft.com/office/drawing/2014/main" id="{ED0A0DA9-4F7F-4804-87EE-08F2E11DC3EA}"/>
              </a:ext>
            </a:extLst>
          </p:cNvPr>
          <p:cNvCxnSpPr>
            <a:cxnSpLocks/>
            <a:stCxn id="283" idx="1"/>
            <a:endCxn id="338" idx="1"/>
          </p:cNvCxnSpPr>
          <p:nvPr/>
        </p:nvCxnSpPr>
        <p:spPr>
          <a:xfrm rot="10800000" flipH="1">
            <a:off x="3482421" y="505404"/>
            <a:ext cx="833992" cy="2895868"/>
          </a:xfrm>
          <a:prstGeom prst="bentConnector3">
            <a:avLst>
              <a:gd name="adj1" fmla="val -468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6B9CC35C-1BB2-43D1-B1B9-10AE4526C53B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C47D23B8-2AFF-469A-A798-F204FA1EBE8B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980D753C-E38E-4CA9-8CA3-3A329347B7D2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46BD7FA9-0F79-42EA-B6C2-A026F74139E8}"/>
              </a:ext>
            </a:extLst>
          </p:cNvPr>
          <p:cNvGrpSpPr/>
          <p:nvPr/>
        </p:nvGrpSpPr>
        <p:grpSpPr>
          <a:xfrm>
            <a:off x="2127828" y="6456564"/>
            <a:ext cx="1466859" cy="230512"/>
            <a:chOff x="2962265" y="4647551"/>
            <a:chExt cx="1466859" cy="230512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C5AD5BF5-074E-4433-B888-CFE5AA2D82F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selected_en_state</a:t>
              </a:r>
              <a:endParaRPr lang="ko-KR" altLang="en-US" sz="900" dirty="0"/>
            </a:p>
          </p:txBody>
        </p:sp>
        <p:sp>
          <p:nvSpPr>
            <p:cNvPr id="299" name="이등변 삼각형 298">
              <a:extLst>
                <a:ext uri="{FF2B5EF4-FFF2-40B4-BE49-F238E27FC236}">
                  <a16:creationId xmlns:a16="http://schemas.microsoft.com/office/drawing/2014/main" id="{B5DA508E-6949-44EB-82A6-809A034331F7}"/>
                </a:ext>
              </a:extLst>
            </p:cNvPr>
            <p:cNvSpPr/>
            <p:nvPr/>
          </p:nvSpPr>
          <p:spPr>
            <a:xfrm rot="5400000">
              <a:off x="29693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5F7F150B-D686-4DCB-8289-50F114A52242}"/>
              </a:ext>
            </a:extLst>
          </p:cNvPr>
          <p:cNvCxnSpPr>
            <a:cxnSpLocks/>
            <a:stCxn id="271" idx="0"/>
            <a:endCxn id="389" idx="2"/>
          </p:cNvCxnSpPr>
          <p:nvPr/>
        </p:nvCxnSpPr>
        <p:spPr>
          <a:xfrm rot="5400000" flipH="1" flipV="1">
            <a:off x="2928518" y="5838246"/>
            <a:ext cx="551058" cy="685578"/>
          </a:xfrm>
          <a:prstGeom prst="bentConnector4">
            <a:avLst>
              <a:gd name="adj1" fmla="val 47668"/>
              <a:gd name="adj2" fmla="val 133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01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460805" y="2053219"/>
            <a:ext cx="1670056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6808361" y="5454267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4724400" y="33556"/>
            <a:ext cx="743963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0098255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9519324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8754605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632428" y="1060265"/>
            <a:ext cx="149843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7973366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6807815" y="3291519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E791878B-20E4-4E23-A459-3AA0F2C18D34}"/>
              </a:ext>
            </a:extLst>
          </p:cNvPr>
          <p:cNvSpPr/>
          <p:nvPr/>
        </p:nvSpPr>
        <p:spPr>
          <a:xfrm>
            <a:off x="9013490" y="5698588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32DA86-42B2-4E44-8BB2-F160455206F7}"/>
              </a:ext>
            </a:extLst>
          </p:cNvPr>
          <p:cNvGrpSpPr/>
          <p:nvPr/>
        </p:nvGrpSpPr>
        <p:grpSpPr>
          <a:xfrm>
            <a:off x="8219201" y="5454526"/>
            <a:ext cx="319613" cy="228600"/>
            <a:chOff x="8219201" y="5454526"/>
            <a:chExt cx="319613" cy="2286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DE0E81EF-9088-4135-A1D6-53DA6751896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FE86378B-2479-46DD-A939-EED9AC46C8E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7AB5400E-4216-4410-B230-FAA093642082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순서도: 지연 272">
              <a:extLst>
                <a:ext uri="{FF2B5EF4-FFF2-40B4-BE49-F238E27FC236}">
                  <a16:creationId xmlns:a16="http://schemas.microsoft.com/office/drawing/2014/main" id="{F9BFA3C6-5D0D-45A6-A103-0DB32669909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C8A458BD-9628-4182-9327-815EBAD9823A}"/>
              </a:ext>
            </a:extLst>
          </p:cNvPr>
          <p:cNvCxnSpPr>
            <a:cxnSpLocks/>
            <a:stCxn id="265" idx="0"/>
            <a:endCxn id="223" idx="4"/>
          </p:cNvCxnSpPr>
          <p:nvPr/>
        </p:nvCxnSpPr>
        <p:spPr>
          <a:xfrm rot="16200000" flipV="1">
            <a:off x="8804766" y="6200940"/>
            <a:ext cx="616420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2D7D0ACC-A45B-4B9D-862D-19F43AE5C485}"/>
              </a:ext>
            </a:extLst>
          </p:cNvPr>
          <p:cNvCxnSpPr>
            <a:cxnSpLocks/>
            <a:stCxn id="315" idx="1"/>
            <a:endCxn id="223" idx="6"/>
          </p:cNvCxnSpPr>
          <p:nvPr/>
        </p:nvCxnSpPr>
        <p:spPr>
          <a:xfrm rot="10800000" flipV="1">
            <a:off x="9209243" y="5794082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6EFB1DF2-7774-4B1A-96D2-89001A91FC6C}"/>
              </a:ext>
            </a:extLst>
          </p:cNvPr>
          <p:cNvSpPr/>
          <p:nvPr/>
        </p:nvSpPr>
        <p:spPr>
          <a:xfrm>
            <a:off x="9322841" y="5678827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05BE7259-C8F5-44C4-9C30-FB34A4B8BCB0}"/>
              </a:ext>
            </a:extLst>
          </p:cNvPr>
          <p:cNvCxnSpPr>
            <a:cxnSpLocks/>
            <a:stCxn id="273" idx="3"/>
            <a:endCxn id="188" idx="3"/>
          </p:cNvCxnSpPr>
          <p:nvPr/>
        </p:nvCxnSpPr>
        <p:spPr>
          <a:xfrm rot="10800000" flipV="1">
            <a:off x="7341579" y="5568825"/>
            <a:ext cx="877623" cy="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61014DF2-3EDF-451A-9F84-0BE0F84E8440}"/>
              </a:ext>
            </a:extLst>
          </p:cNvPr>
          <p:cNvCxnSpPr>
            <a:cxnSpLocks/>
            <a:stCxn id="223" idx="0"/>
            <a:endCxn id="266" idx="2"/>
          </p:cNvCxnSpPr>
          <p:nvPr/>
        </p:nvCxnSpPr>
        <p:spPr>
          <a:xfrm rot="16200000" flipV="1">
            <a:off x="8798737" y="5385959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C2FA346-4B7B-49F2-BD19-6DFF65C575A7}"/>
              </a:ext>
            </a:extLst>
          </p:cNvPr>
          <p:cNvCxnSpPr>
            <a:cxnSpLocks/>
            <a:stCxn id="287" idx="1"/>
            <a:endCxn id="271" idx="2"/>
          </p:cNvCxnSpPr>
          <p:nvPr/>
        </p:nvCxnSpPr>
        <p:spPr>
          <a:xfrm rot="10800000">
            <a:off x="8538808" y="5493149"/>
            <a:ext cx="1995230" cy="500609"/>
          </a:xfrm>
          <a:prstGeom prst="bentConnector3">
            <a:avLst>
              <a:gd name="adj1" fmla="val 41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430B13-33C3-4219-8ECE-06165086C05A}"/>
              </a:ext>
            </a:extLst>
          </p:cNvPr>
          <p:cNvGrpSpPr/>
          <p:nvPr/>
        </p:nvGrpSpPr>
        <p:grpSpPr>
          <a:xfrm>
            <a:off x="4785472" y="4293973"/>
            <a:ext cx="4281707" cy="290238"/>
            <a:chOff x="4785472" y="4293973"/>
            <a:chExt cx="4281707" cy="290238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800786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3AE78089-95DD-4DEA-8E3D-5DE8024B4297}"/>
                </a:ext>
              </a:extLst>
            </p:cNvPr>
            <p:cNvSpPr/>
            <p:nvPr/>
          </p:nvSpPr>
          <p:spPr>
            <a:xfrm>
              <a:off x="4785472" y="4293973"/>
              <a:ext cx="4281707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084848E0-2115-4272-871C-532C323D750B}"/>
                </a:ext>
              </a:extLst>
            </p:cNvPr>
            <p:cNvGrpSpPr/>
            <p:nvPr/>
          </p:nvGrpSpPr>
          <p:grpSpPr>
            <a:xfrm>
              <a:off x="6949424" y="4323667"/>
              <a:ext cx="1027271" cy="230512"/>
              <a:chOff x="8210869" y="4323667"/>
              <a:chExt cx="1027271" cy="230512"/>
            </a:xfrm>
          </p:grpSpPr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21759FA-E05B-48BA-A17B-8AB80EC4DDB7}"/>
                  </a:ext>
                </a:extLst>
              </p:cNvPr>
              <p:cNvSpPr/>
              <p:nvPr/>
            </p:nvSpPr>
            <p:spPr>
              <a:xfrm>
                <a:off x="8210869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38" name="이등변 삼각형 337">
                <a:extLst>
                  <a:ext uri="{FF2B5EF4-FFF2-40B4-BE49-F238E27FC236}">
                    <a16:creationId xmlns:a16="http://schemas.microsoft.com/office/drawing/2014/main" id="{42BC66C4-1D27-406F-9412-52F3CEC580AC}"/>
                  </a:ext>
                </a:extLst>
              </p:cNvPr>
              <p:cNvSpPr/>
              <p:nvPr/>
            </p:nvSpPr>
            <p:spPr>
              <a:xfrm rot="16200000">
                <a:off x="915972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71BFD60A-385E-44B8-8C73-082CFFFEC126}"/>
                </a:ext>
              </a:extLst>
            </p:cNvPr>
            <p:cNvGrpSpPr/>
            <p:nvPr/>
          </p:nvGrpSpPr>
          <p:grpSpPr>
            <a:xfrm>
              <a:off x="5885731" y="4323667"/>
              <a:ext cx="1027271" cy="230512"/>
              <a:chOff x="8408624" y="4323667"/>
              <a:chExt cx="1027271" cy="230512"/>
            </a:xfrm>
          </p:grpSpPr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901BD15C-5866-4339-8D12-2A3F9EA79D46}"/>
                  </a:ext>
                </a:extLst>
              </p:cNvPr>
              <p:cNvSpPr/>
              <p:nvPr/>
            </p:nvSpPr>
            <p:spPr>
              <a:xfrm>
                <a:off x="8408624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42" name="이등변 삼각형 341">
                <a:extLst>
                  <a:ext uri="{FF2B5EF4-FFF2-40B4-BE49-F238E27FC236}">
                    <a16:creationId xmlns:a16="http://schemas.microsoft.com/office/drawing/2014/main" id="{7CC8F536-F6DE-4A91-B128-44AF855CB0C6}"/>
                  </a:ext>
                </a:extLst>
              </p:cNvPr>
              <p:cNvSpPr/>
              <p:nvPr/>
            </p:nvSpPr>
            <p:spPr>
              <a:xfrm rot="16200000">
                <a:off x="9357476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CF7FA841-3137-4840-A1FC-7CB361002AFE}"/>
                </a:ext>
              </a:extLst>
            </p:cNvPr>
            <p:cNvSpPr/>
            <p:nvPr/>
          </p:nvSpPr>
          <p:spPr>
            <a:xfrm>
              <a:off x="4821465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BEFAA5D9-6CE7-4943-BD03-F61F964A700F}"/>
              </a:ext>
            </a:extLst>
          </p:cNvPr>
          <p:cNvGrpSpPr/>
          <p:nvPr/>
        </p:nvGrpSpPr>
        <p:grpSpPr>
          <a:xfrm rot="10800000">
            <a:off x="5838710" y="4830538"/>
            <a:ext cx="710252" cy="255263"/>
            <a:chOff x="3601793" y="3387727"/>
            <a:chExt cx="710252" cy="255263"/>
          </a:xfrm>
        </p:grpSpPr>
        <p:sp>
          <p:nvSpPr>
            <p:cNvPr id="345" name="사다리꼴 344">
              <a:extLst>
                <a:ext uri="{FF2B5EF4-FFF2-40B4-BE49-F238E27FC236}">
                  <a16:creationId xmlns:a16="http://schemas.microsoft.com/office/drawing/2014/main" id="{7815A59D-88A0-48FA-A264-7BC6BFF88B1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384E2B2D-EB49-4D93-A11E-263EAE9CB0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02B34A4-C707-45DE-94A1-DB870B43A6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3E6F993C-C1AA-4CA7-855E-A09549C219F9}"/>
              </a:ext>
            </a:extLst>
          </p:cNvPr>
          <p:cNvCxnSpPr>
            <a:cxnSpLocks/>
            <a:stCxn id="346" idx="4"/>
            <a:endCxn id="341" idx="2"/>
          </p:cNvCxnSpPr>
          <p:nvPr/>
        </p:nvCxnSpPr>
        <p:spPr>
          <a:xfrm rot="5400000" flipH="1" flipV="1">
            <a:off x="6044439" y="4476446"/>
            <a:ext cx="276925" cy="432392"/>
          </a:xfrm>
          <a:prstGeom prst="bentConnector3">
            <a:avLst>
              <a:gd name="adj1" fmla="val 63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AB47646B-86B9-4BF1-963C-158E6F2A36A0}"/>
              </a:ext>
            </a:extLst>
          </p:cNvPr>
          <p:cNvCxnSpPr>
            <a:cxnSpLocks/>
            <a:stCxn id="347" idx="4"/>
            <a:endCxn id="337" idx="2"/>
          </p:cNvCxnSpPr>
          <p:nvPr/>
        </p:nvCxnSpPr>
        <p:spPr>
          <a:xfrm rot="5400000" flipH="1" flipV="1">
            <a:off x="6802773" y="4171087"/>
            <a:ext cx="276925" cy="1043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ABCFDAF6-41F8-49B5-A261-67A1063C78C0}"/>
              </a:ext>
            </a:extLst>
          </p:cNvPr>
          <p:cNvCxnSpPr>
            <a:cxnSpLocks/>
            <a:stCxn id="192" idx="1"/>
            <a:endCxn id="345" idx="0"/>
          </p:cNvCxnSpPr>
          <p:nvPr/>
        </p:nvCxnSpPr>
        <p:spPr>
          <a:xfrm rot="10800000">
            <a:off x="6193836" y="5085802"/>
            <a:ext cx="4340202" cy="2766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4E9B8E48-DCD7-4972-89D5-A44BCFB675AE}"/>
              </a:ext>
            </a:extLst>
          </p:cNvPr>
          <p:cNvCxnSpPr>
            <a:cxnSpLocks/>
            <a:stCxn id="192" idx="1"/>
            <a:endCxn id="289" idx="2"/>
          </p:cNvCxnSpPr>
          <p:nvPr/>
        </p:nvCxnSpPr>
        <p:spPr>
          <a:xfrm rot="10800000">
            <a:off x="8521280" y="4554180"/>
            <a:ext cx="2012759" cy="808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B04C956B-E0AB-422E-98E0-A9CC20F8147B}"/>
              </a:ext>
            </a:extLst>
          </p:cNvPr>
          <p:cNvCxnSpPr>
            <a:cxnSpLocks/>
            <a:stCxn id="408" idx="0"/>
            <a:endCxn id="276" idx="1"/>
          </p:cNvCxnSpPr>
          <p:nvPr/>
        </p:nvCxnSpPr>
        <p:spPr>
          <a:xfrm>
            <a:off x="10380183" y="1076293"/>
            <a:ext cx="252245" cy="9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연결선: 꺾임 356">
            <a:extLst>
              <a:ext uri="{FF2B5EF4-FFF2-40B4-BE49-F238E27FC236}">
                <a16:creationId xmlns:a16="http://schemas.microsoft.com/office/drawing/2014/main" id="{B9D5F584-0819-4A38-9BD4-5C7C17D3ED48}"/>
              </a:ext>
            </a:extLst>
          </p:cNvPr>
          <p:cNvCxnSpPr>
            <a:cxnSpLocks/>
            <a:stCxn id="265" idx="0"/>
            <a:endCxn id="345" idx="3"/>
          </p:cNvCxnSpPr>
          <p:nvPr/>
        </p:nvCxnSpPr>
        <p:spPr>
          <a:xfrm rot="16200000" flipV="1">
            <a:off x="6725832" y="4122006"/>
            <a:ext cx="1552591" cy="3224918"/>
          </a:xfrm>
          <a:prstGeom prst="bentConnector4">
            <a:avLst>
              <a:gd name="adj1" fmla="val 19714"/>
              <a:gd name="adj2" fmla="val 108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6885F383-E938-46E8-9EFC-BA8CDC18AB67}"/>
              </a:ext>
            </a:extLst>
          </p:cNvPr>
          <p:cNvCxnSpPr>
            <a:cxnSpLocks/>
            <a:stCxn id="227" idx="0"/>
            <a:endCxn id="358" idx="2"/>
          </p:cNvCxnSpPr>
          <p:nvPr/>
        </p:nvCxnSpPr>
        <p:spPr>
          <a:xfrm rot="16200000" flipV="1">
            <a:off x="8982123" y="5127541"/>
            <a:ext cx="939904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타원 371">
            <a:extLst>
              <a:ext uri="{FF2B5EF4-FFF2-40B4-BE49-F238E27FC236}">
                <a16:creationId xmlns:a16="http://schemas.microsoft.com/office/drawing/2014/main" id="{C79698E1-1270-490C-9AA0-639302640783}"/>
              </a:ext>
            </a:extLst>
          </p:cNvPr>
          <p:cNvSpPr/>
          <p:nvPr/>
        </p:nvSpPr>
        <p:spPr>
          <a:xfrm>
            <a:off x="9013490" y="3610217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7C0B3BA5-6333-4397-9E82-77B3B4B0B9F9}"/>
              </a:ext>
            </a:extLst>
          </p:cNvPr>
          <p:cNvGrpSpPr/>
          <p:nvPr/>
        </p:nvGrpSpPr>
        <p:grpSpPr>
          <a:xfrm>
            <a:off x="8219201" y="3366155"/>
            <a:ext cx="319613" cy="228600"/>
            <a:chOff x="8219201" y="5454526"/>
            <a:chExt cx="319613" cy="228600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565448CC-982A-403D-850C-F6EBFD21C32D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15CBB1A8-A2E4-4A73-81A7-703119ACFC5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B9F7DD4-E899-4C72-A9C9-6C23338DE491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순서도: 지연 376">
              <a:extLst>
                <a:ext uri="{FF2B5EF4-FFF2-40B4-BE49-F238E27FC236}">
                  <a16:creationId xmlns:a16="http://schemas.microsoft.com/office/drawing/2014/main" id="{823AFC72-84AF-444F-9C6F-621DC7E39F8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40B0A58A-1C52-4F2C-9B7E-ADA5D73E04DE}"/>
              </a:ext>
            </a:extLst>
          </p:cNvPr>
          <p:cNvCxnSpPr>
            <a:cxnSpLocks/>
            <a:stCxn id="265" idx="0"/>
            <a:endCxn id="372" idx="4"/>
          </p:cNvCxnSpPr>
          <p:nvPr/>
        </p:nvCxnSpPr>
        <p:spPr>
          <a:xfrm rot="16200000" flipV="1">
            <a:off x="7760581" y="5156755"/>
            <a:ext cx="2704791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378">
            <a:extLst>
              <a:ext uri="{FF2B5EF4-FFF2-40B4-BE49-F238E27FC236}">
                <a16:creationId xmlns:a16="http://schemas.microsoft.com/office/drawing/2014/main" id="{BB9AD70A-86A2-4775-A68E-E2CD7FBCD081}"/>
              </a:ext>
            </a:extLst>
          </p:cNvPr>
          <p:cNvCxnSpPr>
            <a:cxnSpLocks/>
            <a:stCxn id="380" idx="1"/>
            <a:endCxn id="372" idx="6"/>
          </p:cNvCxnSpPr>
          <p:nvPr/>
        </p:nvCxnSpPr>
        <p:spPr>
          <a:xfrm rot="10800000" flipV="1">
            <a:off x="9209243" y="3705711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8CEB72E7-8D58-4854-8B93-294C98C1EA30}"/>
              </a:ext>
            </a:extLst>
          </p:cNvPr>
          <p:cNvSpPr/>
          <p:nvPr/>
        </p:nvSpPr>
        <p:spPr>
          <a:xfrm>
            <a:off x="9322841" y="3590456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FEE6113-0FD8-4E17-9E54-306C2683F582}"/>
              </a:ext>
            </a:extLst>
          </p:cNvPr>
          <p:cNvCxnSpPr>
            <a:cxnSpLocks/>
            <a:stCxn id="372" idx="0"/>
            <a:endCxn id="375" idx="2"/>
          </p:cNvCxnSpPr>
          <p:nvPr/>
        </p:nvCxnSpPr>
        <p:spPr>
          <a:xfrm rot="16200000" flipV="1">
            <a:off x="8798737" y="3297588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연결선: 꺾임 382">
            <a:extLst>
              <a:ext uri="{FF2B5EF4-FFF2-40B4-BE49-F238E27FC236}">
                <a16:creationId xmlns:a16="http://schemas.microsoft.com/office/drawing/2014/main" id="{55D42A2C-309E-40E7-8303-C0C67A7AD2E7}"/>
              </a:ext>
            </a:extLst>
          </p:cNvPr>
          <p:cNvCxnSpPr>
            <a:cxnSpLocks/>
            <a:stCxn id="287" idx="1"/>
            <a:endCxn id="376" idx="2"/>
          </p:cNvCxnSpPr>
          <p:nvPr/>
        </p:nvCxnSpPr>
        <p:spPr>
          <a:xfrm rot="10800000">
            <a:off x="8538808" y="3404777"/>
            <a:ext cx="1995230" cy="2588980"/>
          </a:xfrm>
          <a:prstGeom prst="bentConnector3">
            <a:avLst>
              <a:gd name="adj1" fmla="val 41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6D2690A7-5495-406C-9171-ED63C46004E9}"/>
              </a:ext>
            </a:extLst>
          </p:cNvPr>
          <p:cNvCxnSpPr>
            <a:cxnSpLocks/>
            <a:stCxn id="227" idx="0"/>
            <a:endCxn id="374" idx="2"/>
          </p:cNvCxnSpPr>
          <p:nvPr/>
        </p:nvCxnSpPr>
        <p:spPr>
          <a:xfrm rot="16200000" flipV="1">
            <a:off x="7937938" y="4083356"/>
            <a:ext cx="3028275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A11E741-F29A-4AA5-BD3A-430C4A86C864}"/>
              </a:ext>
            </a:extLst>
          </p:cNvPr>
          <p:cNvGrpSpPr/>
          <p:nvPr/>
        </p:nvGrpSpPr>
        <p:grpSpPr>
          <a:xfrm rot="10800000">
            <a:off x="7767861" y="3290477"/>
            <a:ext cx="314302" cy="228600"/>
            <a:chOff x="2052619" y="2978803"/>
            <a:chExt cx="314302" cy="228600"/>
          </a:xfrm>
        </p:grpSpPr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884DA335-43C0-4E22-A6B5-CB494AD9CFC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A35E29C7-F1EE-497A-AC8E-3A8C30EFE9DD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BBC18F0D-29DB-4CF2-9519-B413AC0ABD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25CE2858-92E7-4392-9434-185130183A11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EAC2D32-37B4-47B8-A2F6-27C4D0CFA646}"/>
              </a:ext>
            </a:extLst>
          </p:cNvPr>
          <p:cNvCxnSpPr>
            <a:cxnSpLocks/>
            <a:stCxn id="377" idx="3"/>
            <a:endCxn id="394" idx="2"/>
          </p:cNvCxnSpPr>
          <p:nvPr/>
        </p:nvCxnSpPr>
        <p:spPr>
          <a:xfrm rot="10800000">
            <a:off x="8059281" y="3478739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D9AB3592-D119-4D1E-B2E3-180806747DA7}"/>
              </a:ext>
            </a:extLst>
          </p:cNvPr>
          <p:cNvCxnSpPr>
            <a:cxnSpLocks/>
            <a:stCxn id="179" idx="1"/>
            <a:endCxn id="395" idx="2"/>
          </p:cNvCxnSpPr>
          <p:nvPr/>
        </p:nvCxnSpPr>
        <p:spPr>
          <a:xfrm rot="10800000">
            <a:off x="8059280" y="3330767"/>
            <a:ext cx="2474758" cy="2344870"/>
          </a:xfrm>
          <a:prstGeom prst="bentConnector3">
            <a:avLst>
              <a:gd name="adj1" fmla="val 27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5850130B-9A2D-4481-8CF8-5F72254E5814}"/>
              </a:ext>
            </a:extLst>
          </p:cNvPr>
          <p:cNvCxnSpPr>
            <a:cxnSpLocks/>
            <a:stCxn id="391" idx="1"/>
            <a:endCxn id="313" idx="3"/>
          </p:cNvCxnSpPr>
          <p:nvPr/>
        </p:nvCxnSpPr>
        <p:spPr>
          <a:xfrm rot="10800000" flipV="1">
            <a:off x="7341033" y="3404777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2CE84465-610D-4CD7-8DD0-657181C84A70}"/>
              </a:ext>
            </a:extLst>
          </p:cNvPr>
          <p:cNvCxnSpPr>
            <a:cxnSpLocks/>
            <a:stCxn id="54" idx="1"/>
            <a:endCxn id="408" idx="2"/>
          </p:cNvCxnSpPr>
          <p:nvPr/>
        </p:nvCxnSpPr>
        <p:spPr>
          <a:xfrm rot="10800000">
            <a:off x="10124921" y="1076294"/>
            <a:ext cx="335885" cy="1310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923C0205-793D-40B8-852E-764AAAC946B5}"/>
              </a:ext>
            </a:extLst>
          </p:cNvPr>
          <p:cNvCxnSpPr>
            <a:cxnSpLocks/>
            <a:stCxn id="58" idx="1"/>
            <a:endCxn id="408" idx="2"/>
          </p:cNvCxnSpPr>
          <p:nvPr/>
        </p:nvCxnSpPr>
        <p:spPr>
          <a:xfrm rot="10800000">
            <a:off x="10124921" y="1076294"/>
            <a:ext cx="335885" cy="2453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연결선: 꺾임 400">
            <a:extLst>
              <a:ext uri="{FF2B5EF4-FFF2-40B4-BE49-F238E27FC236}">
                <a16:creationId xmlns:a16="http://schemas.microsoft.com/office/drawing/2014/main" id="{5ACAF4B8-283A-4070-AB21-ABB504F094E8}"/>
              </a:ext>
            </a:extLst>
          </p:cNvPr>
          <p:cNvCxnSpPr>
            <a:cxnSpLocks/>
            <a:stCxn id="59" idx="1"/>
            <a:endCxn id="408" idx="2"/>
          </p:cNvCxnSpPr>
          <p:nvPr/>
        </p:nvCxnSpPr>
        <p:spPr>
          <a:xfrm rot="10800000">
            <a:off x="10124921" y="1076294"/>
            <a:ext cx="335885" cy="2739101"/>
          </a:xfrm>
          <a:prstGeom prst="bentConnector3">
            <a:avLst>
              <a:gd name="adj1" fmla="val 139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FAE9DC7-C8F4-4529-B639-76BF3BF7035B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8F052D6-6DEF-4793-B878-5ACC22465487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405" name="이등변 삼각형 404">
              <a:extLst>
                <a:ext uri="{FF2B5EF4-FFF2-40B4-BE49-F238E27FC236}">
                  <a16:creationId xmlns:a16="http://schemas.microsoft.com/office/drawing/2014/main" id="{9CBB42E3-5E9A-48B8-A3AE-DC5BCB89CFFD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F4B88C5C-2E25-4AD9-9018-76F15ACACDAC}"/>
              </a:ext>
            </a:extLst>
          </p:cNvPr>
          <p:cNvCxnSpPr>
            <a:cxnSpLocks/>
            <a:stCxn id="404" idx="3"/>
            <a:endCxn id="408" idx="2"/>
          </p:cNvCxnSpPr>
          <p:nvPr/>
        </p:nvCxnSpPr>
        <p:spPr>
          <a:xfrm flipV="1">
            <a:off x="7311068" y="1076293"/>
            <a:ext cx="2813852" cy="689167"/>
          </a:xfrm>
          <a:prstGeom prst="bentConnector3">
            <a:avLst>
              <a:gd name="adj1" fmla="val 95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FDD7C4F1-7913-4CE1-8E6D-3C0A0F36B8FF}"/>
              </a:ext>
            </a:extLst>
          </p:cNvPr>
          <p:cNvGrpSpPr/>
          <p:nvPr/>
        </p:nvGrpSpPr>
        <p:grpSpPr>
          <a:xfrm rot="5400000">
            <a:off x="9897425" y="948661"/>
            <a:ext cx="710252" cy="255263"/>
            <a:chOff x="3601793" y="3387727"/>
            <a:chExt cx="710252" cy="255263"/>
          </a:xfrm>
        </p:grpSpPr>
        <p:sp>
          <p:nvSpPr>
            <p:cNvPr id="408" name="사다리꼴 407">
              <a:extLst>
                <a:ext uri="{FF2B5EF4-FFF2-40B4-BE49-F238E27FC236}">
                  <a16:creationId xmlns:a16="http://schemas.microsoft.com/office/drawing/2014/main" id="{2E21859C-FD3E-4830-BCCE-E3881D374A8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MUX</a:t>
              </a:r>
              <a:endParaRPr lang="ko-KR" altLang="en-US" sz="900" dirty="0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8A7D1BB6-2E8E-448E-A33E-E28F073F15E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5A44301D-0613-4257-A756-3E04C9C5835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14" name="연결선: 꺾임 413">
            <a:extLst>
              <a:ext uri="{FF2B5EF4-FFF2-40B4-BE49-F238E27FC236}">
                <a16:creationId xmlns:a16="http://schemas.microsoft.com/office/drawing/2014/main" id="{43649042-2CF2-4E52-BF29-FCB0EBBD7BB1}"/>
              </a:ext>
            </a:extLst>
          </p:cNvPr>
          <p:cNvCxnSpPr>
            <a:cxnSpLocks/>
            <a:stCxn id="265" idx="0"/>
            <a:endCxn id="408" idx="3"/>
          </p:cNvCxnSpPr>
          <p:nvPr/>
        </p:nvCxnSpPr>
        <p:spPr>
          <a:xfrm rot="5400000" flipH="1" flipV="1">
            <a:off x="7118419" y="3376629"/>
            <a:ext cx="5130299" cy="1137965"/>
          </a:xfrm>
          <a:prstGeom prst="bentConnector3">
            <a:avLst>
              <a:gd name="adj1" fmla="val 6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B2286680-197B-425E-B925-1126D1617C70}"/>
              </a:ext>
            </a:extLst>
          </p:cNvPr>
          <p:cNvSpPr/>
          <p:nvPr/>
        </p:nvSpPr>
        <p:spPr>
          <a:xfrm>
            <a:off x="7192127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417" name="연결선: 꺾임 416">
            <a:extLst>
              <a:ext uri="{FF2B5EF4-FFF2-40B4-BE49-F238E27FC236}">
                <a16:creationId xmlns:a16="http://schemas.microsoft.com/office/drawing/2014/main" id="{3A353901-DEB8-4E32-9BD0-0BDD3C68FC9D}"/>
              </a:ext>
            </a:extLst>
          </p:cNvPr>
          <p:cNvCxnSpPr>
            <a:cxnSpLocks/>
            <a:stCxn id="415" idx="0"/>
            <a:endCxn id="416" idx="2"/>
          </p:cNvCxnSpPr>
          <p:nvPr/>
        </p:nvCxnSpPr>
        <p:spPr>
          <a:xfrm rot="16200000" flipV="1">
            <a:off x="5465202" y="4423853"/>
            <a:ext cx="1956581" cy="2217233"/>
          </a:xfrm>
          <a:prstGeom prst="bentConnector3">
            <a:avLst>
              <a:gd name="adj1" fmla="val 7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1F649D10-9A06-4220-9379-060E5227FE1B}"/>
              </a:ext>
            </a:extLst>
          </p:cNvPr>
          <p:cNvCxnSpPr>
            <a:cxnSpLocks/>
            <a:stCxn id="330" idx="0"/>
            <a:endCxn id="60" idx="1"/>
          </p:cNvCxnSpPr>
          <p:nvPr/>
        </p:nvCxnSpPr>
        <p:spPr>
          <a:xfrm rot="5400000" flipH="1" flipV="1">
            <a:off x="8597151" y="2430320"/>
            <a:ext cx="192829" cy="3534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5BBADE-561C-4E1A-B070-028E3629CDFF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8CD34C1-1135-473D-89CF-7C043844C24C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A7AA6FC-912A-4343-BBCC-E6BB372C2E2D}"/>
              </a:ext>
            </a:extLst>
          </p:cNvPr>
          <p:cNvCxnSpPr>
            <a:cxnSpLocks/>
            <a:stCxn id="330" idx="1"/>
            <a:endCxn id="100" idx="1"/>
          </p:cNvCxnSpPr>
          <p:nvPr/>
        </p:nvCxnSpPr>
        <p:spPr>
          <a:xfrm rot="10800000" flipH="1">
            <a:off x="4785471" y="228992"/>
            <a:ext cx="5748565" cy="4210100"/>
          </a:xfrm>
          <a:prstGeom prst="bentConnector3">
            <a:avLst>
              <a:gd name="adj1" fmla="val -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82B4556-4520-4713-90B5-B6689E45F6E9}"/>
              </a:ext>
            </a:extLst>
          </p:cNvPr>
          <p:cNvCxnSpPr>
            <a:cxnSpLocks/>
            <a:stCxn id="54" idx="1"/>
            <a:endCxn id="101" idx="1"/>
          </p:cNvCxnSpPr>
          <p:nvPr/>
        </p:nvCxnSpPr>
        <p:spPr>
          <a:xfrm rot="10800000">
            <a:off x="8826501" y="400128"/>
            <a:ext cx="1634305" cy="1986517"/>
          </a:xfrm>
          <a:prstGeom prst="bentConnector3">
            <a:avLst>
              <a:gd name="adj1" fmla="val 1139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60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01C9EED-C07C-4744-AF17-C7666EE5FDFC}"/>
              </a:ext>
            </a:extLst>
          </p:cNvPr>
          <p:cNvGrpSpPr/>
          <p:nvPr/>
        </p:nvGrpSpPr>
        <p:grpSpPr>
          <a:xfrm>
            <a:off x="2439236" y="1845739"/>
            <a:ext cx="7311970" cy="290238"/>
            <a:chOff x="1237670" y="1736682"/>
            <a:chExt cx="7311970" cy="2902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B0043D3-6311-4563-A186-AF19BFC78671}"/>
                </a:ext>
              </a:extLst>
            </p:cNvPr>
            <p:cNvSpPr/>
            <p:nvPr/>
          </p:nvSpPr>
          <p:spPr>
            <a:xfrm>
              <a:off x="1271416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[111:95]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77720-3A2E-4DD7-854B-538C794D3C4A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55C381-CE5F-45FD-9852-824A6EED5902}"/>
                </a:ext>
              </a:extLst>
            </p:cNvPr>
            <p:cNvSpPr/>
            <p:nvPr/>
          </p:nvSpPr>
          <p:spPr>
            <a:xfrm>
              <a:off x="2285829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[95:32] timestamp</a:t>
              </a:r>
              <a:endParaRPr lang="ko-KR" altLang="en-US" sz="9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8C3E9A8-2E2D-4E9E-8FBE-EF361E2747BE}"/>
                </a:ext>
              </a:extLst>
            </p:cNvPr>
            <p:cNvSpPr/>
            <p:nvPr/>
          </p:nvSpPr>
          <p:spPr>
            <a:xfrm>
              <a:off x="1237670" y="1736682"/>
              <a:ext cx="731197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FBCFD9-4DF6-46F3-8D96-990E08EBCE45}"/>
              </a:ext>
            </a:extLst>
          </p:cNvPr>
          <p:cNvGrpSpPr/>
          <p:nvPr/>
        </p:nvGrpSpPr>
        <p:grpSpPr>
          <a:xfrm>
            <a:off x="736600" y="2432968"/>
            <a:ext cx="9014605" cy="290238"/>
            <a:chOff x="-464966" y="1736682"/>
            <a:chExt cx="9014605" cy="29023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EEE45E-61F2-4BE5-A184-A901D9DFBDCA}"/>
                </a:ext>
              </a:extLst>
            </p:cNvPr>
            <p:cNvSpPr/>
            <p:nvPr/>
          </p:nvSpPr>
          <p:spPr>
            <a:xfrm>
              <a:off x="1289754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[111:95]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D042CF-6D01-45E5-AFD4-EE024A890568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401D81-4CB3-448E-B867-D20A2EDB299F}"/>
                </a:ext>
              </a:extLst>
            </p:cNvPr>
            <p:cNvSpPr/>
            <p:nvPr/>
          </p:nvSpPr>
          <p:spPr>
            <a:xfrm>
              <a:off x="2285829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[95:32] timestamp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F7290F1-13FD-4EF7-84C0-4B43B4844491}"/>
                </a:ext>
              </a:extLst>
            </p:cNvPr>
            <p:cNvSpPr/>
            <p:nvPr/>
          </p:nvSpPr>
          <p:spPr>
            <a:xfrm>
              <a:off x="-464966" y="1736682"/>
              <a:ext cx="901460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23DE632-2236-4952-B27F-90207E5EF0CF}"/>
                </a:ext>
              </a:extLst>
            </p:cNvPr>
            <p:cNvSpPr/>
            <p:nvPr/>
          </p:nvSpPr>
          <p:spPr>
            <a:xfrm>
              <a:off x="-430040" y="1764218"/>
              <a:ext cx="1667710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[127:112] </a:t>
              </a:r>
              <a:r>
                <a:rPr lang="en-US" altLang="ko-KR" sz="900" dirty="0" err="1"/>
                <a:t>core_num</a:t>
              </a:r>
              <a:endParaRPr lang="ko-KR" altLang="en-US" sz="900" dirty="0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5574080-DED2-4D43-8685-A6D8DF97F315}"/>
              </a:ext>
            </a:extLst>
          </p:cNvPr>
          <p:cNvCxnSpPr>
            <a:stCxn id="14" idx="2"/>
          </p:cNvCxnSpPr>
          <p:nvPr/>
        </p:nvCxnSpPr>
        <p:spPr>
          <a:xfrm>
            <a:off x="1605381" y="2691016"/>
            <a:ext cx="328194" cy="118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92255D-BE5D-42DF-A4C3-FBD5E538054C}"/>
              </a:ext>
            </a:extLst>
          </p:cNvPr>
          <p:cNvSpPr txBox="1"/>
          <p:nvPr/>
        </p:nvSpPr>
        <p:spPr>
          <a:xfrm>
            <a:off x="1933575" y="3990975"/>
            <a:ext cx="406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need to be changed to channel num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AAA57-323F-4A20-AF39-0BA9258ECC25}"/>
              </a:ext>
            </a:extLst>
          </p:cNvPr>
          <p:cNvSpPr txBox="1"/>
          <p:nvPr/>
        </p:nvSpPr>
        <p:spPr>
          <a:xfrm>
            <a:off x="180975" y="2058982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089E6-7117-4F5F-8423-E6D0B0D22744}"/>
              </a:ext>
            </a:extLst>
          </p:cNvPr>
          <p:cNvSpPr txBox="1"/>
          <p:nvPr/>
        </p:nvSpPr>
        <p:spPr>
          <a:xfrm>
            <a:off x="180974" y="147640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86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dds_profile_driver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47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dds_SPI_driver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80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887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59B1C42F-1A81-4A89-8A53-B47B6FF7A8F2}"/>
              </a:ext>
            </a:extLst>
          </p:cNvPr>
          <p:cNvSpPr/>
          <p:nvPr/>
        </p:nvSpPr>
        <p:spPr>
          <a:xfrm>
            <a:off x="2542118" y="33556"/>
            <a:ext cx="6347882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spi_core</a:t>
            </a:r>
            <a:r>
              <a:rPr lang="en-US" altLang="ko-KR" sz="900" dirty="0">
                <a:solidFill>
                  <a:schemeClr val="tx1"/>
                </a:solidFill>
              </a:rPr>
              <a:t>(AD9910_1)</a:t>
            </a:r>
            <a:endParaRPr lang="ko-KR" altLang="en-US" sz="900" dirty="0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BF37B54-8542-4451-B912-552512EB6E9C}"/>
              </a:ext>
            </a:extLst>
          </p:cNvPr>
          <p:cNvSpPr/>
          <p:nvPr/>
        </p:nvSpPr>
        <p:spPr>
          <a:xfrm>
            <a:off x="9042400" y="33556"/>
            <a:ext cx="3121637" cy="4920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00FCF74-ADD9-4F40-B51D-5D1E8594EAE7}"/>
              </a:ext>
            </a:extLst>
          </p:cNvPr>
          <p:cNvSpPr/>
          <p:nvPr/>
        </p:nvSpPr>
        <p:spPr>
          <a:xfrm>
            <a:off x="9042400" y="65389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counter_matched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5E3550-EC51-403C-8866-547C1ABF8F7A}"/>
              </a:ext>
            </a:extLst>
          </p:cNvPr>
          <p:cNvSpPr/>
          <p:nvPr/>
        </p:nvSpPr>
        <p:spPr>
          <a:xfrm>
            <a:off x="9042400" y="99488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[111:0]</a:t>
            </a:r>
            <a:r>
              <a:rPr lang="en-US" altLang="ko-KR" sz="900" dirty="0" err="1">
                <a:solidFill>
                  <a:schemeClr val="tx1"/>
                </a:solidFill>
              </a:rPr>
              <a:t>rto_out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EDEB707-FF34-439F-9FEA-6EEE2C25FCD9}"/>
              </a:ext>
            </a:extLst>
          </p:cNvPr>
          <p:cNvSpPr/>
          <p:nvPr/>
        </p:nvSpPr>
        <p:spPr>
          <a:xfrm>
            <a:off x="10841887" y="65389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timestamp_error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5A5E332-EF98-46F5-A8DC-856169ED076D}"/>
              </a:ext>
            </a:extLst>
          </p:cNvPr>
          <p:cNvSpPr/>
          <p:nvPr/>
        </p:nvSpPr>
        <p:spPr>
          <a:xfrm>
            <a:off x="10841887" y="893161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overflow_error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C04D949-FC70-407C-87AF-2FCDE61F172D}"/>
              </a:ext>
            </a:extLst>
          </p:cNvPr>
          <p:cNvSpPr/>
          <p:nvPr/>
        </p:nvSpPr>
        <p:spPr>
          <a:xfrm>
            <a:off x="10841887" y="11324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rd_data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D38E59C-7BBF-409E-A8E3-D836D90070D1}"/>
              </a:ext>
            </a:extLst>
          </p:cNvPr>
          <p:cNvSpPr/>
          <p:nvPr/>
        </p:nvSpPr>
        <p:spPr>
          <a:xfrm>
            <a:off x="10841887" y="13716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full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5F6089-9014-4A31-A6C4-0893A67424F4}"/>
              </a:ext>
            </a:extLst>
          </p:cNvPr>
          <p:cNvSpPr/>
          <p:nvPr/>
        </p:nvSpPr>
        <p:spPr>
          <a:xfrm>
            <a:off x="10841887" y="161096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empty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0FD8715-F663-452A-B66C-E48ABEBC5218}"/>
              </a:ext>
            </a:extLst>
          </p:cNvPr>
          <p:cNvSpPr/>
          <p:nvPr/>
        </p:nvSpPr>
        <p:spPr>
          <a:xfrm>
            <a:off x="10841887" y="185052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auto_start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7233514-376E-4C5A-A461-E24D4F7EA094}"/>
              </a:ext>
            </a:extLst>
          </p:cNvPr>
          <p:cNvSpPr/>
          <p:nvPr/>
        </p:nvSpPr>
        <p:spPr>
          <a:xfrm>
            <a:off x="10841887" y="209008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wr_data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F27D8AA-93E6-4AA2-ACF8-D0747FA526C7}"/>
              </a:ext>
            </a:extLst>
          </p:cNvPr>
          <p:cNvSpPr/>
          <p:nvPr/>
        </p:nvSpPr>
        <p:spPr>
          <a:xfrm>
            <a:off x="10841887" y="232980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reset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3B8B528-FDDF-4A11-A199-E60A72B83846}"/>
              </a:ext>
            </a:extLst>
          </p:cNvPr>
          <p:cNvSpPr/>
          <p:nvPr/>
        </p:nvSpPr>
        <p:spPr>
          <a:xfrm>
            <a:off x="10841887" y="256951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write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0561C83-0C83-403E-BC65-47AADAFA432F}"/>
              </a:ext>
            </a:extLst>
          </p:cNvPr>
          <p:cNvSpPr/>
          <p:nvPr/>
        </p:nvSpPr>
        <p:spPr>
          <a:xfrm>
            <a:off x="10841887" y="280923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6A7CC90-7E9D-4CFC-B5A4-8C82E5A20510}"/>
              </a:ext>
            </a:extLst>
          </p:cNvPr>
          <p:cNvSpPr/>
          <p:nvPr/>
        </p:nvSpPr>
        <p:spPr>
          <a:xfrm>
            <a:off x="10841887" y="304980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[63:0]counter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01538EA-D55F-485B-9708-6DC1496B8173}"/>
              </a:ext>
            </a:extLst>
          </p:cNvPr>
          <p:cNvSpPr/>
          <p:nvPr/>
        </p:nvSpPr>
        <p:spPr>
          <a:xfrm>
            <a:off x="10841887" y="329037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AF542F4-EA0E-4910-90D6-7E0D695ADA3D}"/>
              </a:ext>
            </a:extLst>
          </p:cNvPr>
          <p:cNvSpPr/>
          <p:nvPr/>
        </p:nvSpPr>
        <p:spPr>
          <a:xfrm>
            <a:off x="10841887" y="353094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AA0058A-4316-4367-BBDD-999C5D8D763D}"/>
              </a:ext>
            </a:extLst>
          </p:cNvPr>
          <p:cNvSpPr/>
          <p:nvPr/>
        </p:nvSpPr>
        <p:spPr>
          <a:xfrm>
            <a:off x="10841887" y="377151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[4:0]</a:t>
            </a:r>
            <a:r>
              <a:rPr lang="en-US" altLang="ko-KR" sz="900" dirty="0" err="1">
                <a:solidFill>
                  <a:schemeClr val="tx1"/>
                </a:solidFill>
              </a:rPr>
              <a:t>addr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6B23A33-87F7-4A20-BD23-679224DF6644}"/>
              </a:ext>
            </a:extLst>
          </p:cNvPr>
          <p:cNvSpPr/>
          <p:nvPr/>
        </p:nvSpPr>
        <p:spPr>
          <a:xfrm>
            <a:off x="10841887" y="4012087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clk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857B112-6934-4F67-BD7A-6A0D5ACB0063}"/>
              </a:ext>
            </a:extLst>
          </p:cNvPr>
          <p:cNvSpPr/>
          <p:nvPr/>
        </p:nvSpPr>
        <p:spPr>
          <a:xfrm>
            <a:off x="10841887" y="42425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[7:0]</a:t>
            </a:r>
            <a:r>
              <a:rPr lang="en-US" altLang="ko-KR" sz="900" dirty="0" err="1">
                <a:solidFill>
                  <a:schemeClr val="tx1"/>
                </a:solidFill>
              </a:rPr>
              <a:t>dest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0191F43-712D-45AD-A2AC-ECF628E5C2BF}"/>
              </a:ext>
            </a:extLst>
          </p:cNvPr>
          <p:cNvSpPr/>
          <p:nvPr/>
        </p:nvSpPr>
        <p:spPr>
          <a:xfrm>
            <a:off x="5495089" y="653892"/>
            <a:ext cx="1409700" cy="5918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FBFB2C6-017B-45D1-B3FB-0448D6ED005C}"/>
              </a:ext>
            </a:extLst>
          </p:cNvPr>
          <p:cNvSpPr/>
          <p:nvPr/>
        </p:nvSpPr>
        <p:spPr>
          <a:xfrm>
            <a:off x="2686948" y="653892"/>
            <a:ext cx="2703592" cy="5918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single_spi_output</a:t>
            </a:r>
            <a:endParaRPr lang="ko-KR" altLang="en-US" sz="9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EE4E173-1EC3-464E-B47B-240BF961A869}"/>
              </a:ext>
            </a:extLst>
          </p:cNvPr>
          <p:cNvSpPr/>
          <p:nvPr/>
        </p:nvSpPr>
        <p:spPr>
          <a:xfrm>
            <a:off x="10353675" y="4484696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[103:0]</a:t>
            </a:r>
            <a:r>
              <a:rPr lang="en-US" altLang="ko-KR" sz="900" dirty="0" err="1">
                <a:solidFill>
                  <a:schemeClr val="tx1"/>
                </a:solidFill>
              </a:rPr>
              <a:t>timestamp_error_data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D1A63A0-3F43-413C-80C7-989B57CD1F70}"/>
              </a:ext>
            </a:extLst>
          </p:cNvPr>
          <p:cNvSpPr/>
          <p:nvPr/>
        </p:nvSpPr>
        <p:spPr>
          <a:xfrm>
            <a:off x="10353675" y="472396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[103:0]</a:t>
            </a:r>
            <a:r>
              <a:rPr lang="en-US" altLang="ko-KR" sz="900" dirty="0" err="1">
                <a:solidFill>
                  <a:schemeClr val="tx1"/>
                </a:solidFill>
              </a:rPr>
              <a:t>overflow_error_data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707339-BBC6-4A25-9EFC-72E34F309619}"/>
              </a:ext>
            </a:extLst>
          </p:cNvPr>
          <p:cNvGrpSpPr/>
          <p:nvPr/>
        </p:nvGrpSpPr>
        <p:grpSpPr>
          <a:xfrm>
            <a:off x="7009338" y="174200"/>
            <a:ext cx="1817163" cy="2182271"/>
            <a:chOff x="7009338" y="653892"/>
            <a:chExt cx="1817163" cy="2182271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98E823-963E-46FF-84E0-3E6E7FC737E4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spi_config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A905BF6-D677-4F9C-A7F8-B6B68C0ECE74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810A7062-50EE-450C-B568-5A66D24314C1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684DA89-12FC-4CA8-9F1D-D09442CC9EF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6F31E91-C2E5-48DF-88AF-9243459A10EF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AA7CCA2-8C30-42D2-A709-870F1A5DD701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E30D22A4-E81C-47CD-9935-3096368195D5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EA181DD-729A-4F43-B181-27513BA6F79B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ECC04292-43D2-429B-B43F-4D3C30FD1C8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D421C255-F042-48E5-95FC-2F8FD7E655D6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B6826A9-99A5-4183-9A59-D56972D96C9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76B34FB-0542-438A-97DA-88CDD2AB1DFC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E4B6708-39EE-4C2D-88D8-04FEC6FBE5F2}"/>
              </a:ext>
            </a:extLst>
          </p:cNvPr>
          <p:cNvSpPr/>
          <p:nvPr/>
        </p:nvSpPr>
        <p:spPr>
          <a:xfrm>
            <a:off x="2717070" y="87962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sck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8023EDEF-32D4-41B1-8F92-0D33731279A4}"/>
              </a:ext>
            </a:extLst>
          </p:cNvPr>
          <p:cNvSpPr/>
          <p:nvPr/>
        </p:nvSpPr>
        <p:spPr>
          <a:xfrm>
            <a:off x="2717070" y="112367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mosi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6EC34570-CB40-406D-92C0-D59F4DE01FDB}"/>
              </a:ext>
            </a:extLst>
          </p:cNvPr>
          <p:cNvSpPr/>
          <p:nvPr/>
        </p:nvSpPr>
        <p:spPr>
          <a:xfrm>
            <a:off x="2717070" y="13716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miso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9E9CF26D-A108-480E-B16D-54437825F52C}"/>
              </a:ext>
            </a:extLst>
          </p:cNvPr>
          <p:cNvSpPr/>
          <p:nvPr/>
        </p:nvSpPr>
        <p:spPr>
          <a:xfrm>
            <a:off x="4066879" y="87962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sdi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0C0F08F8-D63D-4ECE-93F1-E44935CE41EA}"/>
              </a:ext>
            </a:extLst>
          </p:cNvPr>
          <p:cNvSpPr/>
          <p:nvPr/>
        </p:nvSpPr>
        <p:spPr>
          <a:xfrm>
            <a:off x="4066879" y="11324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22FD239-FBC8-417A-9B57-F1594494138D}"/>
              </a:ext>
            </a:extLst>
          </p:cNvPr>
          <p:cNvSpPr/>
          <p:nvPr/>
        </p:nvSpPr>
        <p:spPr>
          <a:xfrm>
            <a:off x="4066879" y="162205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cspol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268702E-BE84-485B-B247-FCE0DA9EF251}"/>
              </a:ext>
            </a:extLst>
          </p:cNvPr>
          <p:cNvSpPr/>
          <p:nvPr/>
        </p:nvSpPr>
        <p:spPr>
          <a:xfrm>
            <a:off x="4066879" y="186308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cpol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8645410-0A6F-4B0F-B775-8F6C3D79C4A5}"/>
              </a:ext>
            </a:extLst>
          </p:cNvPr>
          <p:cNvSpPr/>
          <p:nvPr/>
        </p:nvSpPr>
        <p:spPr>
          <a:xfrm>
            <a:off x="3803353" y="2107291"/>
            <a:ext cx="157480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cpha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EA64DF98-FD97-48C5-A660-4207F5EE5F4B}"/>
              </a:ext>
            </a:extLst>
          </p:cNvPr>
          <p:cNvSpPr/>
          <p:nvPr/>
        </p:nvSpPr>
        <p:spPr>
          <a:xfrm>
            <a:off x="3803353" y="2356471"/>
            <a:ext cx="157480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spi_off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F181BBC-9C98-43A4-8DE9-245C8A7253E7}"/>
              </a:ext>
            </a:extLst>
          </p:cNvPr>
          <p:cNvSpPr/>
          <p:nvPr/>
        </p:nvSpPr>
        <p:spPr>
          <a:xfrm>
            <a:off x="3803353" y="2605651"/>
            <a:ext cx="157480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new_in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CDB0A7A-0CE0-4C94-A7A5-151DAB304C1B}"/>
              </a:ext>
            </a:extLst>
          </p:cNvPr>
          <p:cNvSpPr/>
          <p:nvPr/>
        </p:nvSpPr>
        <p:spPr>
          <a:xfrm>
            <a:off x="3803353" y="2860243"/>
            <a:ext cx="157480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cs_next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836A4C3-9FE7-4D2D-B309-5E7968ABCE77}"/>
              </a:ext>
            </a:extLst>
          </p:cNvPr>
          <p:cNvSpPr/>
          <p:nvPr/>
        </p:nvSpPr>
        <p:spPr>
          <a:xfrm>
            <a:off x="3803353" y="3114835"/>
            <a:ext cx="157480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sck_next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1D40603D-B3BD-46AD-924E-5124A13DF1CE}"/>
              </a:ext>
            </a:extLst>
          </p:cNvPr>
          <p:cNvSpPr/>
          <p:nvPr/>
        </p:nvSpPr>
        <p:spPr>
          <a:xfrm>
            <a:off x="2717070" y="1613451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cs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7B082C1F-05AD-4FF8-8BD2-70A32FAC3FF4}"/>
              </a:ext>
            </a:extLst>
          </p:cNvPr>
          <p:cNvSpPr/>
          <p:nvPr/>
        </p:nvSpPr>
        <p:spPr>
          <a:xfrm>
            <a:off x="9042400" y="5064953"/>
            <a:ext cx="3121637" cy="171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rti_core</a:t>
            </a:r>
            <a:r>
              <a:rPr lang="en-US" altLang="ko-KR" sz="900" dirty="0">
                <a:solidFill>
                  <a:schemeClr val="tx1"/>
                </a:solidFill>
              </a:rPr>
              <a:t>()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D47951F3-3909-4792-B400-22E09D4846D3}"/>
              </a:ext>
            </a:extLst>
          </p:cNvPr>
          <p:cNvGrpSpPr/>
          <p:nvPr/>
        </p:nvGrpSpPr>
        <p:grpSpPr>
          <a:xfrm>
            <a:off x="7009338" y="2430701"/>
            <a:ext cx="1817163" cy="2182271"/>
            <a:chOff x="7009338" y="653892"/>
            <a:chExt cx="1817163" cy="2182271"/>
          </a:xfrm>
        </p:grpSpPr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6AF73870-BC06-429F-9A87-9018C9F622D0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(data)</a:t>
              </a:r>
              <a:endParaRPr lang="ko-KR" altLang="en-US" sz="900" dirty="0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56DACCB0-24CB-442B-B586-D6390F51FB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A9ABA25A-0CD4-45DB-B44E-D86B3B9DC4DB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4CF008DD-5204-4156-BFB1-4BA5098A1171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A4AAE2C2-9B63-4044-9EB4-AC9D3C67BCAB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91A35827-C405-46B3-8F7C-BBEBEAF3D2EB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2447138A-634A-4E51-AE94-F6DDD6AF862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91ABD696-BFEB-49AB-BF39-FB70946EDDA4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DF9CED34-665A-4809-A727-333DBA329CC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C0CE87E2-1400-4ED0-985F-FC78274D67AE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CB3D54E0-EE4B-42C7-A1FD-3335713F6F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DB26650A-B3E4-431B-A6F0-CFD5F3958586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D477A787-B8F5-4C16-A818-754E7302AED0}"/>
              </a:ext>
            </a:extLst>
          </p:cNvPr>
          <p:cNvSpPr/>
          <p:nvPr/>
        </p:nvSpPr>
        <p:spPr>
          <a:xfrm>
            <a:off x="4066879" y="137944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slave_en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79926EAE-3E0D-4D92-B968-EE672D65CDB6}"/>
              </a:ext>
            </a:extLst>
          </p:cNvPr>
          <p:cNvGrpSpPr/>
          <p:nvPr/>
        </p:nvGrpSpPr>
        <p:grpSpPr>
          <a:xfrm>
            <a:off x="7009338" y="4991100"/>
            <a:ext cx="1817163" cy="1758276"/>
            <a:chOff x="7009338" y="1178795"/>
            <a:chExt cx="1817163" cy="1758276"/>
          </a:xfrm>
        </p:grpSpPr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BE531BEA-42B7-4505-AA3D-150AC5ECB2B2}"/>
                </a:ext>
              </a:extLst>
            </p:cNvPr>
            <p:cNvSpPr/>
            <p:nvPr/>
          </p:nvSpPr>
          <p:spPr>
            <a:xfrm>
              <a:off x="7009339" y="1178795"/>
              <a:ext cx="1753664" cy="1758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gpi_core</a:t>
              </a:r>
              <a:endParaRPr lang="ko-KR" altLang="en-US" sz="900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1A7B0B22-E672-4F54-9A26-E251086E1866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413B4DCC-58C6-4C8C-8152-CC23CD4D91F2}"/>
                </a:ext>
              </a:extLst>
            </p:cNvPr>
            <p:cNvSpPr/>
            <p:nvPr/>
          </p:nvSpPr>
          <p:spPr>
            <a:xfrm>
              <a:off x="7009338" y="186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data_write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E07ABE4D-7D86-430D-80E8-C433E2538FFC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007BC092-65A7-4C7A-971B-587B4BE7C0A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94B51318-FF66-4FE0-AA3A-1C350E91F414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58E7A92B-71B2-4E61-8757-D6ABDBE77B8E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C0A1EAEA-19E5-4088-B0E5-9751F08819E9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05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B237868-FA78-404C-9DCA-17CFE701F331}"/>
              </a:ext>
            </a:extLst>
          </p:cNvPr>
          <p:cNvSpPr txBox="1"/>
          <p:nvPr/>
        </p:nvSpPr>
        <p:spPr>
          <a:xfrm>
            <a:off x="180974" y="87694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spi_config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6A4285-A680-4C81-B831-0A18EAE7A497}"/>
              </a:ext>
            </a:extLst>
          </p:cNvPr>
          <p:cNvSpPr/>
          <p:nvPr/>
        </p:nvSpPr>
        <p:spPr>
          <a:xfrm>
            <a:off x="177683" y="136981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F6DAFA1-ACEF-4749-A53F-540B2DA62005}"/>
              </a:ext>
            </a:extLst>
          </p:cNvPr>
          <p:cNvGrpSpPr/>
          <p:nvPr/>
        </p:nvGrpSpPr>
        <p:grpSpPr>
          <a:xfrm>
            <a:off x="8218142" y="1402076"/>
            <a:ext cx="776824" cy="230512"/>
            <a:chOff x="8218142" y="967736"/>
            <a:chExt cx="776824" cy="2305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2D560F0-42F6-4658-8AAC-FBD6AC039B4F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F82F9D9A-FAF8-404B-8341-F10F0BF56227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FA9F1A5-B8E1-4844-8B0B-D5AC1ADF974F}"/>
              </a:ext>
            </a:extLst>
          </p:cNvPr>
          <p:cNvGrpSpPr/>
          <p:nvPr/>
        </p:nvGrpSpPr>
        <p:grpSpPr>
          <a:xfrm>
            <a:off x="7367683" y="1402076"/>
            <a:ext cx="776824" cy="230512"/>
            <a:chOff x="7367683" y="967736"/>
            <a:chExt cx="776824" cy="23051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C795888-65E5-4F03-B3AF-10A29A1B71B8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6096DE4E-B180-4A76-86CE-43B69C3B1383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62DC045-1500-4296-BC38-7C12CF87D02A}"/>
              </a:ext>
            </a:extLst>
          </p:cNvPr>
          <p:cNvGrpSpPr/>
          <p:nvPr/>
        </p:nvGrpSpPr>
        <p:grpSpPr>
          <a:xfrm>
            <a:off x="6523135" y="1402076"/>
            <a:ext cx="776824" cy="230512"/>
            <a:chOff x="6523135" y="967736"/>
            <a:chExt cx="776824" cy="23051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F41AC27-0A97-43D5-828B-6AE14442F2EF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2734BD18-D339-406D-97F0-9B441619FC7A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94478D7-48FE-49E9-B745-CFF0F6A8B79B}"/>
              </a:ext>
            </a:extLst>
          </p:cNvPr>
          <p:cNvGrpSpPr/>
          <p:nvPr/>
        </p:nvGrpSpPr>
        <p:grpSpPr>
          <a:xfrm>
            <a:off x="5678585" y="1402076"/>
            <a:ext cx="776826" cy="230512"/>
            <a:chOff x="5678585" y="967736"/>
            <a:chExt cx="776826" cy="23051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A0E5C25-080B-469D-9023-19F860B9A19B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8CB5FDD-7796-4456-A76D-56B28255BADF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77879CD-B482-440D-AEDC-1CA634E49F5C}"/>
              </a:ext>
            </a:extLst>
          </p:cNvPr>
          <p:cNvGrpSpPr/>
          <p:nvPr/>
        </p:nvGrpSpPr>
        <p:grpSpPr>
          <a:xfrm>
            <a:off x="4828125" y="1402076"/>
            <a:ext cx="776824" cy="230512"/>
            <a:chOff x="4828125" y="967736"/>
            <a:chExt cx="776824" cy="23051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D49C44A-2EDE-4058-946D-1FC76D679054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8718A63-E3B3-48C5-9776-82926C98E974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BD2040F-08B4-45E7-9A68-B97AB8054285}"/>
              </a:ext>
            </a:extLst>
          </p:cNvPr>
          <p:cNvGrpSpPr/>
          <p:nvPr/>
        </p:nvGrpSpPr>
        <p:grpSpPr>
          <a:xfrm>
            <a:off x="1611107" y="1402076"/>
            <a:ext cx="653422" cy="230512"/>
            <a:chOff x="2212525" y="967736"/>
            <a:chExt cx="653422" cy="23051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58300B5-4734-4CF8-9BA8-F71C460CE768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082DBF47-F4D1-44FC-8144-C076C581B30F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0903D3C-78E4-4DEF-805F-F97F997C5209}"/>
              </a:ext>
            </a:extLst>
          </p:cNvPr>
          <p:cNvGrpSpPr/>
          <p:nvPr/>
        </p:nvGrpSpPr>
        <p:grpSpPr>
          <a:xfrm>
            <a:off x="917423" y="1402076"/>
            <a:ext cx="620502" cy="230512"/>
            <a:chOff x="917423" y="967736"/>
            <a:chExt cx="620502" cy="23051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1A8EB10-75DC-4C99-80AC-1052BF8A9372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0B05A1E4-6E6B-4BAE-88E8-B81301929FFB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E33690E-DE1E-4596-84AB-79DFCD83312C}"/>
              </a:ext>
            </a:extLst>
          </p:cNvPr>
          <p:cNvGrpSpPr/>
          <p:nvPr/>
        </p:nvGrpSpPr>
        <p:grpSpPr>
          <a:xfrm>
            <a:off x="229197" y="1402076"/>
            <a:ext cx="620502" cy="230512"/>
            <a:chOff x="229197" y="967736"/>
            <a:chExt cx="620502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B265AC8-DBC6-4726-98B9-3FE31CABC275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AB5278DB-4B5B-48E3-9C67-BA42B1F2145D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D456984-1D38-46E2-BDE1-351B41F7D79C}"/>
              </a:ext>
            </a:extLst>
          </p:cNvPr>
          <p:cNvGrpSpPr/>
          <p:nvPr/>
        </p:nvGrpSpPr>
        <p:grpSpPr>
          <a:xfrm>
            <a:off x="3412703" y="1402076"/>
            <a:ext cx="1344179" cy="230512"/>
            <a:chOff x="3412703" y="967736"/>
            <a:chExt cx="134417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183FEF8-8012-4BBF-947D-1DF05B15A5B4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61D03070-2559-479E-9BB4-C3451138CB2B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EE59498-1574-4543-ACFB-6B09B35ABDBF}"/>
              </a:ext>
            </a:extLst>
          </p:cNvPr>
          <p:cNvGrpSpPr/>
          <p:nvPr/>
        </p:nvGrpSpPr>
        <p:grpSpPr>
          <a:xfrm>
            <a:off x="2322802" y="1402076"/>
            <a:ext cx="1016266" cy="230512"/>
            <a:chOff x="3412704" y="967736"/>
            <a:chExt cx="1016266" cy="23051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8A76E9D-07A7-4C55-813E-38D7114A05F3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6491D480-2B3D-4F2B-AF33-8D4310253B80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8121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8EE07-7126-49EE-9A4E-FB57A96D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SPI_FSM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99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7B8341-99FC-48C8-8148-BCEBFAE3738B}"/>
              </a:ext>
            </a:extLst>
          </p:cNvPr>
          <p:cNvGrpSpPr/>
          <p:nvPr/>
        </p:nvGrpSpPr>
        <p:grpSpPr>
          <a:xfrm>
            <a:off x="790341" y="957214"/>
            <a:ext cx="2212280" cy="2995611"/>
            <a:chOff x="4731572" y="2545669"/>
            <a:chExt cx="1097440" cy="12312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C7FFEE-4BA6-4059-BDD2-16B66CAAECE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E58D6E-EBBB-452C-819A-0BA05DC560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B84E7D7-5CA3-43B7-B508-DC07208BF6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9C2DF-47C5-4287-8B4F-AD74F86DE66B}"/>
                </a:ext>
              </a:extLst>
            </p:cNvPr>
            <p:cNvSpPr/>
            <p:nvPr/>
          </p:nvSpPr>
          <p:spPr>
            <a:xfrm>
              <a:off x="5066136" y="3640207"/>
              <a:ext cx="428322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B419D8-B5FC-441D-A739-4A2E141ED514}"/>
              </a:ext>
            </a:extLst>
          </p:cNvPr>
          <p:cNvGrpSpPr/>
          <p:nvPr/>
        </p:nvGrpSpPr>
        <p:grpSpPr>
          <a:xfrm>
            <a:off x="3480310" y="1"/>
            <a:ext cx="2945657" cy="3279205"/>
            <a:chOff x="4731572" y="2545669"/>
            <a:chExt cx="1097440" cy="117742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7BE124C-34E7-45BD-81EB-E0C0CAE3443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DCA1632-FBEA-48BB-BCAE-EDFA988B97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FFADF-8F57-4322-A788-5F7BEDDCF4C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–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84F524-AAFC-44A3-AE90-ED8194466E4A}"/>
                </a:ext>
              </a:extLst>
            </p:cNvPr>
            <p:cNvSpPr/>
            <p:nvPr/>
          </p:nvSpPr>
          <p:spPr>
            <a:xfrm>
              <a:off x="4980677" y="3640207"/>
              <a:ext cx="599241" cy="8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HIGH</a:t>
              </a:r>
              <a:endParaRPr lang="ko-KR" altLang="en-US" sz="9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78E0B77-B63E-4FD8-860C-DB35AA5CBC38}"/>
              </a:ext>
            </a:extLst>
          </p:cNvPr>
          <p:cNvGrpSpPr/>
          <p:nvPr/>
        </p:nvGrpSpPr>
        <p:grpSpPr>
          <a:xfrm>
            <a:off x="3281999" y="3349318"/>
            <a:ext cx="3143968" cy="3539213"/>
            <a:chOff x="4731572" y="2545669"/>
            <a:chExt cx="1097440" cy="117760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B4CEC44-F3DD-45E9-8221-90A3E324F518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FC3C903-29FD-47DA-8830-F20554E1D2D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5F18B3-5D6D-4F72-B72D-B5A100B45A4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IDLE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WAIT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C009EE-CC32-46C7-A1A5-F102ACE95254}"/>
                </a:ext>
              </a:extLst>
            </p:cNvPr>
            <p:cNvSpPr/>
            <p:nvPr/>
          </p:nvSpPr>
          <p:spPr>
            <a:xfrm>
              <a:off x="5010960" y="3640207"/>
              <a:ext cx="538674" cy="8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LOW</a:t>
              </a:r>
              <a:endParaRPr lang="ko-KR" altLang="en-US" sz="9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568A052-752C-4A93-AF39-7C359EE39E5E}"/>
              </a:ext>
            </a:extLst>
          </p:cNvPr>
          <p:cNvGrpSpPr/>
          <p:nvPr/>
        </p:nvGrpSpPr>
        <p:grpSpPr>
          <a:xfrm>
            <a:off x="7338010" y="1528228"/>
            <a:ext cx="1097440" cy="2079515"/>
            <a:chOff x="4731572" y="2545669"/>
            <a:chExt cx="1097440" cy="123120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5171221-0E49-4E35-9393-F96A104364CC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2A778CB-EDA4-4AC7-9A80-1CC5273F81B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5741EEB-026D-47C9-977B-57ED8792A0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D0900C-EAB9-46A6-8304-4E8A62C57941}"/>
                </a:ext>
              </a:extLst>
            </p:cNvPr>
            <p:cNvSpPr/>
            <p:nvPr/>
          </p:nvSpPr>
          <p:spPr>
            <a:xfrm>
              <a:off x="5010960" y="3640207"/>
              <a:ext cx="538674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729F43A-FAB2-4DD0-A84F-194AA4084F4E}"/>
              </a:ext>
            </a:extLst>
          </p:cNvPr>
          <p:cNvCxnSpPr>
            <a:cxnSpLocks/>
            <a:stCxn id="37" idx="5"/>
            <a:endCxn id="47" idx="1"/>
          </p:cNvCxnSpPr>
          <p:nvPr/>
        </p:nvCxnSpPr>
        <p:spPr>
          <a:xfrm rot="16200000" flipH="1">
            <a:off x="2912527" y="3002443"/>
            <a:ext cx="596009" cy="1063782"/>
          </a:xfrm>
          <a:prstGeom prst="curvedConnector5">
            <a:avLst>
              <a:gd name="adj1" fmla="val 38355"/>
              <a:gd name="adj2" fmla="val 43587"/>
              <a:gd name="adj3" fmla="val 61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471FB8E8-0E67-4284-A9A2-15967C1BB83B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rot="5400000" flipH="1" flipV="1">
            <a:off x="3215311" y="3135960"/>
            <a:ext cx="1223490" cy="169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9DCF0EF-D244-4F29-823B-CAF76A26A037}"/>
              </a:ext>
            </a:extLst>
          </p:cNvPr>
          <p:cNvCxnSpPr>
            <a:cxnSpLocks/>
            <a:stCxn id="42" idx="5"/>
            <a:endCxn id="47" idx="7"/>
          </p:cNvCxnSpPr>
          <p:nvPr/>
        </p:nvCxnSpPr>
        <p:spPr>
          <a:xfrm rot="5400000">
            <a:off x="5368320" y="3206073"/>
            <a:ext cx="1223490" cy="2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1BAD30C-0BE8-497A-B4DA-84D922CFEDF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6425967" y="2455021"/>
            <a:ext cx="912043" cy="2543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11BE4C59-08D8-4A1F-BB1B-3B997EF9FECB}"/>
              </a:ext>
            </a:extLst>
          </p:cNvPr>
          <p:cNvCxnSpPr>
            <a:cxnSpLocks/>
            <a:stCxn id="52" idx="5"/>
            <a:endCxn id="47" idx="5"/>
          </p:cNvCxnSpPr>
          <p:nvPr/>
        </p:nvCxnSpPr>
        <p:spPr>
          <a:xfrm rot="5400000">
            <a:off x="5593036" y="3482870"/>
            <a:ext cx="3054206" cy="2309190"/>
          </a:xfrm>
          <a:prstGeom prst="curvedConnector3">
            <a:avLst>
              <a:gd name="adj1" fmla="val 95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2CE008D-AFA4-44C5-B7D1-8AA68FBB16CF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10800000">
            <a:off x="1114323" y="3236330"/>
            <a:ext cx="2167677" cy="1762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82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7B8341-99FC-48C8-8148-BCEBFAE3738B}"/>
              </a:ext>
            </a:extLst>
          </p:cNvPr>
          <p:cNvGrpSpPr/>
          <p:nvPr/>
        </p:nvGrpSpPr>
        <p:grpSpPr>
          <a:xfrm>
            <a:off x="790341" y="957214"/>
            <a:ext cx="2212280" cy="2995611"/>
            <a:chOff x="4731572" y="2545669"/>
            <a:chExt cx="1097440" cy="12312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C7FFEE-4BA6-4059-BDD2-16B66CAAECE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E58D6E-EBBB-452C-819A-0BA05DC560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B84E7D7-5CA3-43B7-B508-DC07208BF6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9C2DF-47C5-4287-8B4F-AD74F86DE66B}"/>
                </a:ext>
              </a:extLst>
            </p:cNvPr>
            <p:cNvSpPr/>
            <p:nvPr/>
          </p:nvSpPr>
          <p:spPr>
            <a:xfrm>
              <a:off x="5066136" y="3640207"/>
              <a:ext cx="428322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B419D8-B5FC-441D-A739-4A2E141ED514}"/>
              </a:ext>
            </a:extLst>
          </p:cNvPr>
          <p:cNvGrpSpPr/>
          <p:nvPr/>
        </p:nvGrpSpPr>
        <p:grpSpPr>
          <a:xfrm>
            <a:off x="3480310" y="1"/>
            <a:ext cx="2945657" cy="3279205"/>
            <a:chOff x="4731572" y="2545669"/>
            <a:chExt cx="1097440" cy="117742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7BE124C-34E7-45BD-81EB-E0C0CAE3443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DCA1632-FBEA-48BB-BCAE-EDFA988B97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FFADF-8F57-4322-A788-5F7BEDDCF4C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–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84F524-AAFC-44A3-AE90-ED8194466E4A}"/>
                </a:ext>
              </a:extLst>
            </p:cNvPr>
            <p:cNvSpPr/>
            <p:nvPr/>
          </p:nvSpPr>
          <p:spPr>
            <a:xfrm>
              <a:off x="4980677" y="3640207"/>
              <a:ext cx="599241" cy="8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HIGH</a:t>
              </a:r>
              <a:endParaRPr lang="ko-KR" altLang="en-US" sz="9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78E0B77-B63E-4FD8-860C-DB35AA5CBC38}"/>
              </a:ext>
            </a:extLst>
          </p:cNvPr>
          <p:cNvGrpSpPr/>
          <p:nvPr/>
        </p:nvGrpSpPr>
        <p:grpSpPr>
          <a:xfrm>
            <a:off x="3281999" y="3349318"/>
            <a:ext cx="3143968" cy="3539213"/>
            <a:chOff x="4731572" y="2545669"/>
            <a:chExt cx="1097440" cy="117760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B4CEC44-F3DD-45E9-8221-90A3E324F518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FC3C903-29FD-47DA-8830-F20554E1D2D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5F18B3-5D6D-4F72-B72D-B5A100B45A4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LAST_HIGH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C009EE-CC32-46C7-A1A5-F102ACE95254}"/>
                </a:ext>
              </a:extLst>
            </p:cNvPr>
            <p:cNvSpPr/>
            <p:nvPr/>
          </p:nvSpPr>
          <p:spPr>
            <a:xfrm>
              <a:off x="5010960" y="3640207"/>
              <a:ext cx="538674" cy="8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LOW</a:t>
              </a:r>
              <a:endParaRPr lang="ko-KR" altLang="en-US" sz="9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568A052-752C-4A93-AF39-7C359EE39E5E}"/>
              </a:ext>
            </a:extLst>
          </p:cNvPr>
          <p:cNvGrpSpPr/>
          <p:nvPr/>
        </p:nvGrpSpPr>
        <p:grpSpPr>
          <a:xfrm>
            <a:off x="7338010" y="1528228"/>
            <a:ext cx="1097440" cy="2079515"/>
            <a:chOff x="4731572" y="2545669"/>
            <a:chExt cx="1097440" cy="123120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5171221-0E49-4E35-9393-F96A104364CC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2A778CB-EDA4-4AC7-9A80-1CC5273F81B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5741EEB-026D-47C9-977B-57ED8792A0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D0900C-EAB9-46A6-8304-4E8A62C57941}"/>
                </a:ext>
              </a:extLst>
            </p:cNvPr>
            <p:cNvSpPr/>
            <p:nvPr/>
          </p:nvSpPr>
          <p:spPr>
            <a:xfrm>
              <a:off x="5010960" y="3640207"/>
              <a:ext cx="538674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729F43A-FAB2-4DD0-A84F-194AA4084F4E}"/>
              </a:ext>
            </a:extLst>
          </p:cNvPr>
          <p:cNvCxnSpPr>
            <a:cxnSpLocks/>
            <a:stCxn id="37" idx="5"/>
            <a:endCxn id="47" idx="1"/>
          </p:cNvCxnSpPr>
          <p:nvPr/>
        </p:nvCxnSpPr>
        <p:spPr>
          <a:xfrm rot="16200000" flipH="1">
            <a:off x="2912527" y="3002443"/>
            <a:ext cx="596009" cy="1063782"/>
          </a:xfrm>
          <a:prstGeom prst="curvedConnector5">
            <a:avLst>
              <a:gd name="adj1" fmla="val 38355"/>
              <a:gd name="adj2" fmla="val 43587"/>
              <a:gd name="adj3" fmla="val 61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471FB8E8-0E67-4284-A9A2-15967C1BB83B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rot="5400000" flipH="1" flipV="1">
            <a:off x="3215311" y="3135960"/>
            <a:ext cx="1223490" cy="169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9DCF0EF-D244-4F29-823B-CAF76A26A037}"/>
              </a:ext>
            </a:extLst>
          </p:cNvPr>
          <p:cNvCxnSpPr>
            <a:cxnSpLocks/>
            <a:stCxn id="42" idx="5"/>
            <a:endCxn id="47" idx="7"/>
          </p:cNvCxnSpPr>
          <p:nvPr/>
        </p:nvCxnSpPr>
        <p:spPr>
          <a:xfrm rot="5400000">
            <a:off x="5368320" y="3206073"/>
            <a:ext cx="1223490" cy="2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1BAD30C-0BE8-497A-B4DA-84D922CFEDF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6425967" y="2455021"/>
            <a:ext cx="912043" cy="2543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11BE4C59-08D8-4A1F-BB1B-3B997EF9FECB}"/>
              </a:ext>
            </a:extLst>
          </p:cNvPr>
          <p:cNvCxnSpPr>
            <a:cxnSpLocks/>
            <a:stCxn id="52" idx="5"/>
            <a:endCxn id="47" idx="5"/>
          </p:cNvCxnSpPr>
          <p:nvPr/>
        </p:nvCxnSpPr>
        <p:spPr>
          <a:xfrm rot="5400000">
            <a:off x="5593036" y="3482870"/>
            <a:ext cx="3054206" cy="2309190"/>
          </a:xfrm>
          <a:prstGeom prst="curvedConnector3">
            <a:avLst>
              <a:gd name="adj1" fmla="val 95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2CE008D-AFA4-44C5-B7D1-8AA68FBB16CF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10800000">
            <a:off x="1114323" y="3236330"/>
            <a:ext cx="2167677" cy="1762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521208-BBD2-4F26-AF56-C72A94B95A95}"/>
              </a:ext>
            </a:extLst>
          </p:cNvPr>
          <p:cNvGrpSpPr/>
          <p:nvPr/>
        </p:nvGrpSpPr>
        <p:grpSpPr>
          <a:xfrm>
            <a:off x="8290463" y="3476188"/>
            <a:ext cx="2309190" cy="2580711"/>
            <a:chOff x="4731572" y="2545669"/>
            <a:chExt cx="1097440" cy="1171343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3177702-EB2C-461F-8930-5D852AF6105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7CE0CBB-CA6A-4B37-AEEC-784E12DF8DA1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8829294-2DD0-4BEE-8574-D7D143277B5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LAST_LOW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8EC4F4F-E3AE-485B-A3C1-A816B2BC8E3F}"/>
                </a:ext>
              </a:extLst>
            </p:cNvPr>
            <p:cNvSpPr/>
            <p:nvPr/>
          </p:nvSpPr>
          <p:spPr>
            <a:xfrm>
              <a:off x="5010960" y="3640207"/>
              <a:ext cx="538674" cy="7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LAST_HIGH</a:t>
              </a:r>
              <a:endParaRPr lang="ko-KR" altLang="en-US" sz="900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B46CBF-C216-4B62-BD2E-14025A43827F}"/>
              </a:ext>
            </a:extLst>
          </p:cNvPr>
          <p:cNvGrpSpPr/>
          <p:nvPr/>
        </p:nvGrpSpPr>
        <p:grpSpPr>
          <a:xfrm>
            <a:off x="9048032" y="106984"/>
            <a:ext cx="3143968" cy="3520381"/>
            <a:chOff x="4731572" y="2545669"/>
            <a:chExt cx="1097440" cy="117134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6FF79A1-25AD-4466-BABC-4D73B5256ECB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7EE1D3BF-83E8-4D32-9D4A-9777EE42182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F7FC0EC-8D55-4F98-BBB8-4C82DD7C529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IDLE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WAIT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606F680-A334-4F77-AE2F-E805E375F6C4}"/>
                </a:ext>
              </a:extLst>
            </p:cNvPr>
            <p:cNvSpPr/>
            <p:nvPr/>
          </p:nvSpPr>
          <p:spPr>
            <a:xfrm>
              <a:off x="5010960" y="3640207"/>
              <a:ext cx="538674" cy="7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LAST_LOW</a:t>
              </a:r>
              <a:endParaRPr lang="ko-KR" altLang="en-US" sz="900" b="1" dirty="0"/>
            </a:p>
          </p:txBody>
        </p:sp>
      </p:grp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CC2B7C5E-02E3-4450-8E45-02B068DA6717}"/>
              </a:ext>
            </a:extLst>
          </p:cNvPr>
          <p:cNvCxnSpPr>
            <a:cxnSpLocks/>
            <a:stCxn id="48" idx="3"/>
            <a:endCxn id="32" idx="1"/>
          </p:cNvCxnSpPr>
          <p:nvPr/>
        </p:nvCxnSpPr>
        <p:spPr>
          <a:xfrm flipV="1">
            <a:off x="6425967" y="4685132"/>
            <a:ext cx="1864496" cy="313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AF52FDA0-C35C-4F37-A88D-95EEA66C0E8C}"/>
              </a:ext>
            </a:extLst>
          </p:cNvPr>
          <p:cNvCxnSpPr>
            <a:cxnSpLocks/>
            <a:stCxn id="32" idx="0"/>
            <a:endCxn id="60" idx="3"/>
          </p:cNvCxnSpPr>
          <p:nvPr/>
        </p:nvCxnSpPr>
        <p:spPr>
          <a:xfrm rot="5400000" flipH="1" flipV="1">
            <a:off x="9199779" y="3167513"/>
            <a:ext cx="553954" cy="633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1D71280B-7334-44DC-86A2-6221DB2AD0C0}"/>
              </a:ext>
            </a:extLst>
          </p:cNvPr>
          <p:cNvCxnSpPr>
            <a:cxnSpLocks/>
            <a:stCxn id="61" idx="1"/>
            <a:endCxn id="52" idx="7"/>
          </p:cNvCxnSpPr>
          <p:nvPr/>
        </p:nvCxnSpPr>
        <p:spPr>
          <a:xfrm rot="10800000" flipV="1">
            <a:off x="8274734" y="1756119"/>
            <a:ext cx="773298" cy="43559"/>
          </a:xfrm>
          <a:prstGeom prst="curvedConnector4">
            <a:avLst>
              <a:gd name="adj1" fmla="val 39608"/>
              <a:gd name="adj2" fmla="val -424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E58C19DD-2D28-48CF-9DE0-E640D2438D9A}"/>
              </a:ext>
            </a:extLst>
          </p:cNvPr>
          <p:cNvCxnSpPr>
            <a:cxnSpLocks/>
            <a:stCxn id="60" idx="1"/>
            <a:endCxn id="38" idx="0"/>
          </p:cNvCxnSpPr>
          <p:nvPr/>
        </p:nvCxnSpPr>
        <p:spPr>
          <a:xfrm rot="16200000" flipH="1" flipV="1">
            <a:off x="5518863" y="-3032378"/>
            <a:ext cx="367209" cy="7611974"/>
          </a:xfrm>
          <a:prstGeom prst="curvedConnector3">
            <a:avLst>
              <a:gd name="adj1" fmla="val -1206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22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45C8D8-C8B9-4E52-BDC5-9D4D1CCA0BAE}"/>
              </a:ext>
            </a:extLst>
          </p:cNvPr>
          <p:cNvGrpSpPr/>
          <p:nvPr/>
        </p:nvGrpSpPr>
        <p:grpSpPr>
          <a:xfrm rot="10800000">
            <a:off x="4251851" y="508308"/>
            <a:ext cx="710252" cy="255263"/>
            <a:chOff x="3601793" y="3387727"/>
            <a:chExt cx="710252" cy="255263"/>
          </a:xfrm>
        </p:grpSpPr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C89614FA-D097-4F17-B3E0-13AC3F7476C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0D6C653-3EE3-4A17-BB72-D6D0E843C742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6A9D5E2-AC63-4789-949B-AFBD72C3119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5929FE2-5E62-423D-9C87-787FF1F88D7D}"/>
              </a:ext>
            </a:extLst>
          </p:cNvPr>
          <p:cNvGrpSpPr/>
          <p:nvPr/>
        </p:nvGrpSpPr>
        <p:grpSpPr>
          <a:xfrm>
            <a:off x="4539176" y="1945991"/>
            <a:ext cx="1361879" cy="230512"/>
            <a:chOff x="3067245" y="4647551"/>
            <a:chExt cx="1361879" cy="2305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17B1D3-B3E1-43F6-A9A8-BB6DD7D58817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[4:0]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data_remain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E2F01A5-65E4-42E0-854B-9C95AAB89E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9750F7-CC15-4E90-B2C1-98EE28BD7004}"/>
              </a:ext>
            </a:extLst>
          </p:cNvPr>
          <p:cNvGrpSpPr/>
          <p:nvPr/>
        </p:nvGrpSpPr>
        <p:grpSpPr>
          <a:xfrm>
            <a:off x="10197154" y="217665"/>
            <a:ext cx="1817163" cy="2182271"/>
            <a:chOff x="7009338" y="653892"/>
            <a:chExt cx="1817163" cy="218227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E2E55C6-70FE-4141-8956-35BECDD336D8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spi_config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BD20CA-B06D-451E-BC0F-4CE133E616FE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5CDEB1-0D46-4C39-A792-0830235261DA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D3027F8-8F58-4727-BA67-F762797D7C55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B05530-930C-4D10-A5CA-59CAE0D686E7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5E13B86-B274-4F03-8F2C-8D6ABE54FE12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8DEC0B-6B6F-40A6-A294-F759BD645D79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87365B7-1688-4F73-91AC-7ED303736764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2E6136-3D83-45FC-AB38-186BD4DC1DEC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8275961-2D20-4551-A959-1159132D789E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14D76F-D118-4E3A-B4BD-C215E022255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428BDDF-7EDE-40A2-A332-551A5884E2C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B2B2C9-C62F-4EEA-9AF1-BE486B554A2C}"/>
              </a:ext>
            </a:extLst>
          </p:cNvPr>
          <p:cNvSpPr/>
          <p:nvPr/>
        </p:nvSpPr>
        <p:spPr>
          <a:xfrm>
            <a:off x="177683" y="93547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38" name="연결선: 꺾임 129">
            <a:extLst>
              <a:ext uri="{FF2B5EF4-FFF2-40B4-BE49-F238E27FC236}">
                <a16:creationId xmlns:a16="http://schemas.microsoft.com/office/drawing/2014/main" id="{B3BE2F84-AA43-4C95-B3BC-DD0EBE84AF86}"/>
              </a:ext>
            </a:extLst>
          </p:cNvPr>
          <p:cNvCxnSpPr>
            <a:cxnSpLocks/>
            <a:stCxn id="15" idx="1"/>
            <a:endCxn id="6" idx="4"/>
          </p:cNvCxnSpPr>
          <p:nvPr/>
        </p:nvCxnSpPr>
        <p:spPr>
          <a:xfrm rot="10800000">
            <a:off x="4379846" y="508875"/>
            <a:ext cx="5817308" cy="49779"/>
          </a:xfrm>
          <a:prstGeom prst="bentConnector4">
            <a:avLst>
              <a:gd name="adj1" fmla="val 7394"/>
              <a:gd name="adj2" fmla="val 559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129">
            <a:extLst>
              <a:ext uri="{FF2B5EF4-FFF2-40B4-BE49-F238E27FC236}">
                <a16:creationId xmlns:a16="http://schemas.microsoft.com/office/drawing/2014/main" id="{6005FEBF-3FDC-4AE7-9760-7AD62025BF4F}"/>
              </a:ext>
            </a:extLst>
          </p:cNvPr>
          <p:cNvCxnSpPr>
            <a:cxnSpLocks/>
            <a:stCxn id="17" idx="1"/>
            <a:endCxn id="213" idx="2"/>
          </p:cNvCxnSpPr>
          <p:nvPr/>
        </p:nvCxnSpPr>
        <p:spPr>
          <a:xfrm rot="10800000">
            <a:off x="6977794" y="557982"/>
            <a:ext cx="3219361" cy="492746"/>
          </a:xfrm>
          <a:prstGeom prst="bentConnector3">
            <a:avLst>
              <a:gd name="adj1" fmla="val 18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129">
            <a:extLst>
              <a:ext uri="{FF2B5EF4-FFF2-40B4-BE49-F238E27FC236}">
                <a16:creationId xmlns:a16="http://schemas.microsoft.com/office/drawing/2014/main" id="{5C10A8F6-ABBC-4FB2-B598-7F3806706E8A}"/>
              </a:ext>
            </a:extLst>
          </p:cNvPr>
          <p:cNvCxnSpPr>
            <a:cxnSpLocks/>
            <a:stCxn id="92" idx="0"/>
            <a:endCxn id="9" idx="0"/>
          </p:cNvCxnSpPr>
          <p:nvPr/>
        </p:nvCxnSpPr>
        <p:spPr>
          <a:xfrm rot="5400000">
            <a:off x="5150956" y="1875234"/>
            <a:ext cx="139918" cy="1597"/>
          </a:xfrm>
          <a:prstGeom prst="bentConnector3">
            <a:avLst>
              <a:gd name="adj1" fmla="val 81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95BC45E-4DF2-4783-9B79-A07049AAA7EC}"/>
              </a:ext>
            </a:extLst>
          </p:cNvPr>
          <p:cNvGrpSpPr/>
          <p:nvPr/>
        </p:nvGrpSpPr>
        <p:grpSpPr>
          <a:xfrm>
            <a:off x="8218142" y="967736"/>
            <a:ext cx="776824" cy="230512"/>
            <a:chOff x="8218142" y="967736"/>
            <a:chExt cx="776824" cy="23051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6259F16-9597-4938-86CB-D617CB99F900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338F1182-C2AA-4F8B-911E-852220B26A03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BD3DE5C-5A5F-4017-B02F-42C7DD0ADD4B}"/>
              </a:ext>
            </a:extLst>
          </p:cNvPr>
          <p:cNvGrpSpPr/>
          <p:nvPr/>
        </p:nvGrpSpPr>
        <p:grpSpPr>
          <a:xfrm>
            <a:off x="7367683" y="967736"/>
            <a:ext cx="776824" cy="230512"/>
            <a:chOff x="7367683" y="967736"/>
            <a:chExt cx="776824" cy="2305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796C086-6FFA-4F41-995C-C26DEE65FC5C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B2E1C3C7-F232-4F5D-8E36-011443AD0DED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D5FB894-45C4-4101-AEA4-7706100CB130}"/>
              </a:ext>
            </a:extLst>
          </p:cNvPr>
          <p:cNvGrpSpPr/>
          <p:nvPr/>
        </p:nvGrpSpPr>
        <p:grpSpPr>
          <a:xfrm>
            <a:off x="6523135" y="967736"/>
            <a:ext cx="776824" cy="230512"/>
            <a:chOff x="6523135" y="967736"/>
            <a:chExt cx="776824" cy="23051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DDFBD11-47F9-488B-B240-5F47CE7D3167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42A37230-0537-4095-94D6-D52CF3E2F549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5BB26CB-379E-4901-A15D-BE489ED54F6B}"/>
              </a:ext>
            </a:extLst>
          </p:cNvPr>
          <p:cNvGrpSpPr/>
          <p:nvPr/>
        </p:nvGrpSpPr>
        <p:grpSpPr>
          <a:xfrm>
            <a:off x="5678585" y="967736"/>
            <a:ext cx="776826" cy="230512"/>
            <a:chOff x="5678585" y="967736"/>
            <a:chExt cx="776826" cy="23051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1E21534-2FB8-481B-912B-5F81D2620835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CB760D2-D4A2-4223-9499-3258096FE802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0131392-A0ED-42BF-B8A6-14F153A4D0DB}"/>
              </a:ext>
            </a:extLst>
          </p:cNvPr>
          <p:cNvGrpSpPr/>
          <p:nvPr/>
        </p:nvGrpSpPr>
        <p:grpSpPr>
          <a:xfrm>
            <a:off x="4828125" y="967736"/>
            <a:ext cx="776824" cy="230512"/>
            <a:chOff x="4828125" y="967736"/>
            <a:chExt cx="776824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27DAE95-E492-48CF-97A1-07107301C814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8A839B25-B309-4CB2-B34F-7C9637EC2922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F24CA3C-F9F4-45A8-82B8-802EDB7094BE}"/>
              </a:ext>
            </a:extLst>
          </p:cNvPr>
          <p:cNvGrpSpPr/>
          <p:nvPr/>
        </p:nvGrpSpPr>
        <p:grpSpPr>
          <a:xfrm>
            <a:off x="1611107" y="967736"/>
            <a:ext cx="653422" cy="230512"/>
            <a:chOff x="2212525" y="967736"/>
            <a:chExt cx="653422" cy="23051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AC4F932-676A-41FF-9B17-AA81A37975A8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AC1283A7-AB14-4B4C-AE12-5C1EE939722D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9CC16E3-81E2-4DA2-906F-ED7B077850F9}"/>
              </a:ext>
            </a:extLst>
          </p:cNvPr>
          <p:cNvGrpSpPr/>
          <p:nvPr/>
        </p:nvGrpSpPr>
        <p:grpSpPr>
          <a:xfrm>
            <a:off x="917423" y="967736"/>
            <a:ext cx="620502" cy="230512"/>
            <a:chOff x="917423" y="967736"/>
            <a:chExt cx="620502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1256933-FB67-4F7A-A442-1282B501AE8C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34A98B65-26F6-476C-BFA0-E3B9EBCA78F2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840414E-24A1-495B-80F6-726FB80F79D7}"/>
              </a:ext>
            </a:extLst>
          </p:cNvPr>
          <p:cNvGrpSpPr/>
          <p:nvPr/>
        </p:nvGrpSpPr>
        <p:grpSpPr>
          <a:xfrm>
            <a:off x="229197" y="967736"/>
            <a:ext cx="620502" cy="230512"/>
            <a:chOff x="229197" y="967736"/>
            <a:chExt cx="620502" cy="2305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563C87B-B162-4A83-8B18-03B7FF971BF6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4F27A70-4AEB-491F-95C8-8EAA94B483B2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805ACC8-B18A-442D-B2AB-A08CD02BA9AA}"/>
              </a:ext>
            </a:extLst>
          </p:cNvPr>
          <p:cNvGrpSpPr/>
          <p:nvPr/>
        </p:nvGrpSpPr>
        <p:grpSpPr>
          <a:xfrm rot="10800000">
            <a:off x="4866587" y="1550810"/>
            <a:ext cx="710252" cy="255263"/>
            <a:chOff x="3601793" y="3387727"/>
            <a:chExt cx="710252" cy="255263"/>
          </a:xfrm>
        </p:grpSpPr>
        <p:sp>
          <p:nvSpPr>
            <p:cNvPr id="92" name="사다리꼴 91">
              <a:extLst>
                <a:ext uri="{FF2B5EF4-FFF2-40B4-BE49-F238E27FC236}">
                  <a16:creationId xmlns:a16="http://schemas.microsoft.com/office/drawing/2014/main" id="{7591529B-FE65-414D-9E50-EC7A644C64E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6494579-AE77-4002-A000-83E7889360E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4FAE8255-E21E-42C7-AEBF-E5628741F91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00" name="연결선: 꺾임 129">
            <a:extLst>
              <a:ext uri="{FF2B5EF4-FFF2-40B4-BE49-F238E27FC236}">
                <a16:creationId xmlns:a16="http://schemas.microsoft.com/office/drawing/2014/main" id="{BA65F3B8-4627-4934-908B-2AED09C1E24E}"/>
              </a:ext>
            </a:extLst>
          </p:cNvPr>
          <p:cNvCxnSpPr>
            <a:cxnSpLocks/>
            <a:stCxn id="34" idx="2"/>
            <a:endCxn id="93" idx="4"/>
          </p:cNvCxnSpPr>
          <p:nvPr/>
        </p:nvCxnSpPr>
        <p:spPr>
          <a:xfrm rot="5400000">
            <a:off x="4928996" y="1263835"/>
            <a:ext cx="353128" cy="221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29">
            <a:extLst>
              <a:ext uri="{FF2B5EF4-FFF2-40B4-BE49-F238E27FC236}">
                <a16:creationId xmlns:a16="http://schemas.microsoft.com/office/drawing/2014/main" id="{6833DD97-DB4C-4448-9557-F8BC5B2F4AA7}"/>
              </a:ext>
            </a:extLst>
          </p:cNvPr>
          <p:cNvCxnSpPr>
            <a:cxnSpLocks/>
            <a:stCxn id="9" idx="2"/>
            <a:endCxn id="119" idx="2"/>
          </p:cNvCxnSpPr>
          <p:nvPr/>
        </p:nvCxnSpPr>
        <p:spPr>
          <a:xfrm rot="16200000" flipH="1">
            <a:off x="5023903" y="2372716"/>
            <a:ext cx="1029478" cy="637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243722F-6DC9-484E-A15C-45DAA50AD9C4}"/>
              </a:ext>
            </a:extLst>
          </p:cNvPr>
          <p:cNvGrpSpPr/>
          <p:nvPr/>
        </p:nvGrpSpPr>
        <p:grpSpPr>
          <a:xfrm>
            <a:off x="5827078" y="2667771"/>
            <a:ext cx="710252" cy="255263"/>
            <a:chOff x="3601793" y="3387727"/>
            <a:chExt cx="710252" cy="255263"/>
          </a:xfrm>
        </p:grpSpPr>
        <p:sp>
          <p:nvSpPr>
            <p:cNvPr id="116" name="사다리꼴 115">
              <a:extLst>
                <a:ext uri="{FF2B5EF4-FFF2-40B4-BE49-F238E27FC236}">
                  <a16:creationId xmlns:a16="http://schemas.microsoft.com/office/drawing/2014/main" id="{BD19EBF7-C519-444B-B036-05BD9DE1780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8BF6B96-2D2A-415F-A9DC-C7165585FF5A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2C279E2-0094-40A4-BBBC-6E6626FE7149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19" name="타원 118">
            <a:extLst>
              <a:ext uri="{FF2B5EF4-FFF2-40B4-BE49-F238E27FC236}">
                <a16:creationId xmlns:a16="http://schemas.microsoft.com/office/drawing/2014/main" id="{23FB00F3-E91F-4F0B-8629-EADC8ADC809E}"/>
              </a:ext>
            </a:extLst>
          </p:cNvPr>
          <p:cNvSpPr/>
          <p:nvPr/>
        </p:nvSpPr>
        <p:spPr>
          <a:xfrm>
            <a:off x="5857168" y="3108105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34122804-3397-43D4-97EE-AFD9906B4B10}"/>
              </a:ext>
            </a:extLst>
          </p:cNvPr>
          <p:cNvCxnSpPr>
            <a:cxnSpLocks/>
            <a:stCxn id="119" idx="0"/>
            <a:endCxn id="118" idx="4"/>
          </p:cNvCxnSpPr>
          <p:nvPr/>
        </p:nvCxnSpPr>
        <p:spPr>
          <a:xfrm rot="5400000" flipH="1" flipV="1">
            <a:off x="5862884" y="3014629"/>
            <a:ext cx="185637" cy="1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BF98B1-72B7-4261-B0D6-8AAC4746BE1F}"/>
              </a:ext>
            </a:extLst>
          </p:cNvPr>
          <p:cNvSpPr/>
          <p:nvPr/>
        </p:nvSpPr>
        <p:spPr>
          <a:xfrm>
            <a:off x="5835790" y="349309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BDB3451A-4EA5-4F30-BCF5-721C9D8D6951}"/>
              </a:ext>
            </a:extLst>
          </p:cNvPr>
          <p:cNvCxnSpPr>
            <a:cxnSpLocks/>
            <a:stCxn id="121" idx="0"/>
            <a:endCxn id="119" idx="4"/>
          </p:cNvCxnSpPr>
          <p:nvPr/>
        </p:nvCxnSpPr>
        <p:spPr>
          <a:xfrm rot="5400000" flipH="1" flipV="1">
            <a:off x="5860159" y="3398210"/>
            <a:ext cx="189237" cy="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A7EC2572-37F5-408F-9343-4EE0B308550F}"/>
              </a:ext>
            </a:extLst>
          </p:cNvPr>
          <p:cNvSpPr/>
          <p:nvPr/>
        </p:nvSpPr>
        <p:spPr>
          <a:xfrm>
            <a:off x="6901264" y="4034988"/>
            <a:ext cx="1409700" cy="2028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1633F435-F42C-415E-8A24-4C6987D3EFC0}"/>
              </a:ext>
            </a:extLst>
          </p:cNvPr>
          <p:cNvCxnSpPr>
            <a:cxnSpLocks/>
            <a:stCxn id="9" idx="2"/>
            <a:endCxn id="117" idx="4"/>
          </p:cNvCxnSpPr>
          <p:nvPr/>
        </p:nvCxnSpPr>
        <p:spPr>
          <a:xfrm rot="16200000" flipH="1">
            <a:off x="5441743" y="1954875"/>
            <a:ext cx="745965" cy="1189219"/>
          </a:xfrm>
          <a:prstGeom prst="bentConnector3">
            <a:avLst>
              <a:gd name="adj1" fmla="val 221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A964F428-015B-4159-AA94-37B0490B845E}"/>
              </a:ext>
            </a:extLst>
          </p:cNvPr>
          <p:cNvCxnSpPr>
            <a:cxnSpLocks/>
            <a:stCxn id="116" idx="0"/>
            <a:endCxn id="94" idx="4"/>
          </p:cNvCxnSpPr>
          <p:nvPr/>
        </p:nvCxnSpPr>
        <p:spPr>
          <a:xfrm rot="16200000" flipV="1">
            <a:off x="5256684" y="1742250"/>
            <a:ext cx="1116395" cy="734647"/>
          </a:xfrm>
          <a:prstGeom prst="bentConnector3">
            <a:avLst>
              <a:gd name="adj1" fmla="val 120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EC8358D-407A-412D-A08F-E72F43975D00}"/>
              </a:ext>
            </a:extLst>
          </p:cNvPr>
          <p:cNvCxnSpPr>
            <a:cxnSpLocks/>
            <a:stCxn id="134" idx="2"/>
            <a:endCxn id="116" idx="3"/>
          </p:cNvCxnSpPr>
          <p:nvPr/>
        </p:nvCxnSpPr>
        <p:spPr>
          <a:xfrm rot="10800000">
            <a:off x="6486372" y="2795403"/>
            <a:ext cx="414892" cy="225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0FE0E0E4-7D89-4EBA-B331-4C924F002284}"/>
              </a:ext>
            </a:extLst>
          </p:cNvPr>
          <p:cNvGrpSpPr/>
          <p:nvPr/>
        </p:nvGrpSpPr>
        <p:grpSpPr>
          <a:xfrm>
            <a:off x="9064048" y="1945990"/>
            <a:ext cx="753259" cy="230512"/>
            <a:chOff x="8551688" y="1945990"/>
            <a:chExt cx="753259" cy="2305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88F9878-17CF-4362-A400-EC6C0ECA6FCB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busy_state</a:t>
              </a:r>
              <a:endParaRPr lang="ko-KR" altLang="en-US" sz="900" dirty="0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E7574CC5-8EE0-4C4E-9E44-A3E3E92A685D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500840B6-3047-48E5-A76A-499A3820EF4A}"/>
              </a:ext>
            </a:extLst>
          </p:cNvPr>
          <p:cNvCxnSpPr>
            <a:cxnSpLocks/>
            <a:stCxn id="43" idx="0"/>
            <a:endCxn id="16" idx="1"/>
          </p:cNvCxnSpPr>
          <p:nvPr/>
        </p:nvCxnSpPr>
        <p:spPr>
          <a:xfrm rot="5400000" flipH="1" flipV="1">
            <a:off x="9247272" y="996108"/>
            <a:ext cx="1143288" cy="756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29">
            <a:extLst>
              <a:ext uri="{FF2B5EF4-FFF2-40B4-BE49-F238E27FC236}">
                <a16:creationId xmlns:a16="http://schemas.microsoft.com/office/drawing/2014/main" id="{ED80A6A5-F393-416A-B984-626821E0565D}"/>
              </a:ext>
            </a:extLst>
          </p:cNvPr>
          <p:cNvCxnSpPr>
            <a:cxnSpLocks/>
            <a:stCxn id="5" idx="0"/>
            <a:endCxn id="27" idx="0"/>
          </p:cNvCxnSpPr>
          <p:nvPr/>
        </p:nvCxnSpPr>
        <p:spPr>
          <a:xfrm rot="5400000">
            <a:off x="4520546" y="849040"/>
            <a:ext cx="171901" cy="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839D783-5906-4640-A719-CF08627E8932}"/>
              </a:ext>
            </a:extLst>
          </p:cNvPr>
          <p:cNvGrpSpPr/>
          <p:nvPr/>
        </p:nvGrpSpPr>
        <p:grpSpPr>
          <a:xfrm>
            <a:off x="10197154" y="2430701"/>
            <a:ext cx="1817163" cy="2182271"/>
            <a:chOff x="7009338" y="653892"/>
            <a:chExt cx="1817163" cy="2182271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5B1D21D-3204-4944-998A-4D14C22BCF75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(data)</a:t>
              </a:r>
              <a:endParaRPr lang="ko-KR" altLang="en-US" sz="900" dirty="0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454F2392-CA91-4BDA-9FE6-A602940D3317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8B97203-255E-4BB0-8591-7658BC802456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8FC9688-0C29-4D8E-B42E-9712FD32F638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E5F9A72-B9D7-4AA5-A96F-D5B467091BA6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5234E719-5580-4301-BA8D-BA376889184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3D023152-01C3-45EE-A6FD-C606F0C57D57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E9DE682-2FDF-48A2-ABD6-AEC26D219250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17BBD28-B09B-4ECF-9833-31541B2FE80A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0339AB8C-9621-4B9B-BA07-11AD42C39F14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4BA53ED-5B53-40F4-AD95-6D8653B573C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AE9F2E0B-8E33-43A5-BBFA-897829CC9330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E3EF432D-9CC9-4E3F-B9C0-113436F30951}"/>
              </a:ext>
            </a:extLst>
          </p:cNvPr>
          <p:cNvCxnSpPr>
            <a:cxnSpLocks/>
            <a:stCxn id="134" idx="2"/>
            <a:endCxn id="92" idx="1"/>
          </p:cNvCxnSpPr>
          <p:nvPr/>
        </p:nvCxnSpPr>
        <p:spPr>
          <a:xfrm rot="10800000">
            <a:off x="5525882" y="1678441"/>
            <a:ext cx="1375383" cy="3370960"/>
          </a:xfrm>
          <a:prstGeom prst="bentConnector3">
            <a:avLst>
              <a:gd name="adj1" fmla="val 15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0392EA2-9952-4583-A937-723264AD4B80}"/>
              </a:ext>
            </a:extLst>
          </p:cNvPr>
          <p:cNvSpPr/>
          <p:nvPr/>
        </p:nvSpPr>
        <p:spPr>
          <a:xfrm>
            <a:off x="3871630" y="390276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[0:0]</a:t>
            </a:r>
            <a:r>
              <a:rPr lang="en-US" altLang="ko-KR" sz="900" dirty="0" err="1"/>
              <a:t>cs_onehot</a:t>
            </a:r>
            <a:endParaRPr lang="ko-KR" altLang="en-US" sz="900" dirty="0"/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EA97D84E-3554-4F0C-B622-40139F7C5965}"/>
              </a:ext>
            </a:extLst>
          </p:cNvPr>
          <p:cNvGrpSpPr/>
          <p:nvPr/>
        </p:nvGrpSpPr>
        <p:grpSpPr>
          <a:xfrm>
            <a:off x="6658186" y="519360"/>
            <a:ext cx="370413" cy="228600"/>
            <a:chOff x="8219201" y="5454526"/>
            <a:chExt cx="370413" cy="228600"/>
          </a:xfrm>
        </p:grpSpPr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C2B64839-5161-4813-83D0-F14237A126F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86EB3E0C-5A5B-4692-A9A4-107F582EE6CD}"/>
                </a:ext>
              </a:extLst>
            </p:cNvPr>
            <p:cNvSpPr/>
            <p:nvPr/>
          </p:nvSpPr>
          <p:spPr>
            <a:xfrm rot="10800000">
              <a:off x="85382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59499C1-EDAC-4AC9-8B2F-E57250621800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순서도: 지연 213">
              <a:extLst>
                <a:ext uri="{FF2B5EF4-FFF2-40B4-BE49-F238E27FC236}">
                  <a16:creationId xmlns:a16="http://schemas.microsoft.com/office/drawing/2014/main" id="{C04D3529-8575-415B-8937-923E9D24BC0F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6" name="연결선: 꺾임 129">
            <a:extLst>
              <a:ext uri="{FF2B5EF4-FFF2-40B4-BE49-F238E27FC236}">
                <a16:creationId xmlns:a16="http://schemas.microsoft.com/office/drawing/2014/main" id="{EEC05EBE-A468-4BE7-838B-17A014DF7996}"/>
              </a:ext>
            </a:extLst>
          </p:cNvPr>
          <p:cNvCxnSpPr>
            <a:cxnSpLocks/>
            <a:stCxn id="43" idx="0"/>
            <a:endCxn id="212" idx="2"/>
          </p:cNvCxnSpPr>
          <p:nvPr/>
        </p:nvCxnSpPr>
        <p:spPr>
          <a:xfrm rot="16200000" flipV="1">
            <a:off x="7617002" y="122313"/>
            <a:ext cx="1235275" cy="2412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9F120C48-2E0A-47B5-A200-FE17C6A262A8}"/>
              </a:ext>
            </a:extLst>
          </p:cNvPr>
          <p:cNvCxnSpPr>
            <a:cxnSpLocks/>
            <a:stCxn id="214" idx="3"/>
            <a:endCxn id="5" idx="1"/>
          </p:cNvCxnSpPr>
          <p:nvPr/>
        </p:nvCxnSpPr>
        <p:spPr>
          <a:xfrm rot="10800000" flipV="1">
            <a:off x="4911146" y="633659"/>
            <a:ext cx="1747041" cy="2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꺾임 129">
            <a:extLst>
              <a:ext uri="{FF2B5EF4-FFF2-40B4-BE49-F238E27FC236}">
                <a16:creationId xmlns:a16="http://schemas.microsoft.com/office/drawing/2014/main" id="{5B889CEE-7BFD-480A-AC30-45B43C418A05}"/>
              </a:ext>
            </a:extLst>
          </p:cNvPr>
          <p:cNvCxnSpPr>
            <a:cxnSpLocks/>
            <a:stCxn id="27" idx="1"/>
            <a:endCxn id="7" idx="4"/>
          </p:cNvCxnSpPr>
          <p:nvPr/>
        </p:nvCxnSpPr>
        <p:spPr>
          <a:xfrm rot="10800000" flipH="1">
            <a:off x="177683" y="508874"/>
            <a:ext cx="4655138" cy="574118"/>
          </a:xfrm>
          <a:prstGeom prst="bentConnector4">
            <a:avLst>
              <a:gd name="adj1" fmla="val -1228"/>
              <a:gd name="adj2" fmla="val 163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22CA1210-BF62-4980-8D20-7471982C3443}"/>
              </a:ext>
            </a:extLst>
          </p:cNvPr>
          <p:cNvCxnSpPr>
            <a:cxnSpLocks/>
            <a:stCxn id="197" idx="2"/>
            <a:endCxn id="203" idx="0"/>
          </p:cNvCxnSpPr>
          <p:nvPr/>
        </p:nvCxnSpPr>
        <p:spPr>
          <a:xfrm rot="16200000" flipH="1">
            <a:off x="2864159" y="2418882"/>
            <a:ext cx="2704520" cy="263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6176297-72FC-481B-92DD-0ECA3DD85F20}"/>
              </a:ext>
            </a:extLst>
          </p:cNvPr>
          <p:cNvCxnSpPr>
            <a:cxnSpLocks/>
            <a:stCxn id="134" idx="0"/>
            <a:endCxn id="370" idx="2"/>
          </p:cNvCxnSpPr>
          <p:nvPr/>
        </p:nvCxnSpPr>
        <p:spPr>
          <a:xfrm rot="5400000" flipH="1" flipV="1">
            <a:off x="7011517" y="2582547"/>
            <a:ext cx="2047038" cy="857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연결선: 꺾임 288">
            <a:extLst>
              <a:ext uri="{FF2B5EF4-FFF2-40B4-BE49-F238E27FC236}">
                <a16:creationId xmlns:a16="http://schemas.microsoft.com/office/drawing/2014/main" id="{2EDADF66-5514-4E45-9DD2-EE2D833A1DE2}"/>
              </a:ext>
            </a:extLst>
          </p:cNvPr>
          <p:cNvCxnSpPr>
            <a:cxnSpLocks/>
            <a:stCxn id="43" idx="0"/>
            <a:endCxn id="171" idx="1"/>
          </p:cNvCxnSpPr>
          <p:nvPr/>
        </p:nvCxnSpPr>
        <p:spPr>
          <a:xfrm rot="16200000" flipH="1">
            <a:off x="9284042" y="2102626"/>
            <a:ext cx="1069748" cy="756476"/>
          </a:xfrm>
          <a:prstGeom prst="bentConnector4">
            <a:avLst>
              <a:gd name="adj1" fmla="val -106848"/>
              <a:gd name="adj2" fmla="val 74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B1F0EA0E-F5DB-4B49-A488-ABB824224F76}"/>
              </a:ext>
            </a:extLst>
          </p:cNvPr>
          <p:cNvGrpSpPr/>
          <p:nvPr/>
        </p:nvGrpSpPr>
        <p:grpSpPr>
          <a:xfrm rot="5400000">
            <a:off x="9191518" y="5940998"/>
            <a:ext cx="370413" cy="228600"/>
            <a:chOff x="8219201" y="5454526"/>
            <a:chExt cx="37041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F05BC342-305E-42B9-BBEE-4AB1F510878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3530D2DA-2F8A-49F9-8EB4-E10DA24D927B}"/>
                </a:ext>
              </a:extLst>
            </p:cNvPr>
            <p:cNvSpPr/>
            <p:nvPr/>
          </p:nvSpPr>
          <p:spPr>
            <a:xfrm rot="10800000">
              <a:off x="85382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DB7FB79F-902C-4CA8-AFE4-BEA588B664E3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순서도: 지연 298">
              <a:extLst>
                <a:ext uri="{FF2B5EF4-FFF2-40B4-BE49-F238E27FC236}">
                  <a16:creationId xmlns:a16="http://schemas.microsoft.com/office/drawing/2014/main" id="{19BF7BE2-6A29-4E2D-B698-44F287B26A4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006D9312-41C0-49CB-9581-5357EAA7C902}"/>
              </a:ext>
            </a:extLst>
          </p:cNvPr>
          <p:cNvCxnSpPr>
            <a:cxnSpLocks/>
            <a:stCxn id="172" idx="1"/>
            <a:endCxn id="298" idx="2"/>
          </p:cNvCxnSpPr>
          <p:nvPr/>
        </p:nvCxnSpPr>
        <p:spPr>
          <a:xfrm rot="10800000" flipV="1">
            <a:off x="9452404" y="3263763"/>
            <a:ext cx="744751" cy="2925935"/>
          </a:xfrm>
          <a:prstGeom prst="bentConnector4">
            <a:avLst>
              <a:gd name="adj1" fmla="val 48274"/>
              <a:gd name="adj2" fmla="val 107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ECE7B027-FF35-4D1F-B970-17BFACF257B6}"/>
              </a:ext>
            </a:extLst>
          </p:cNvPr>
          <p:cNvCxnSpPr>
            <a:cxnSpLocks/>
            <a:stCxn id="43" idx="0"/>
            <a:endCxn id="297" idx="2"/>
          </p:cNvCxnSpPr>
          <p:nvPr/>
        </p:nvCxnSpPr>
        <p:spPr>
          <a:xfrm rot="16200000" flipH="1" flipV="1">
            <a:off x="7222916" y="4022743"/>
            <a:ext cx="4294515" cy="141008"/>
          </a:xfrm>
          <a:prstGeom prst="bentConnector5">
            <a:avLst>
              <a:gd name="adj1" fmla="val -5323"/>
              <a:gd name="adj2" fmla="val 429217"/>
              <a:gd name="adj3" fmla="val 105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연결선: 꺾임 312">
            <a:extLst>
              <a:ext uri="{FF2B5EF4-FFF2-40B4-BE49-F238E27FC236}">
                <a16:creationId xmlns:a16="http://schemas.microsoft.com/office/drawing/2014/main" id="{8CBFD255-548A-44A6-922D-C008E788CC91}"/>
              </a:ext>
            </a:extLst>
          </p:cNvPr>
          <p:cNvCxnSpPr>
            <a:cxnSpLocks/>
            <a:stCxn id="161" idx="1"/>
            <a:endCxn id="329" idx="3"/>
          </p:cNvCxnSpPr>
          <p:nvPr/>
        </p:nvCxnSpPr>
        <p:spPr>
          <a:xfrm rot="10800000" flipH="1" flipV="1">
            <a:off x="3889878" y="4850699"/>
            <a:ext cx="1371450" cy="944665"/>
          </a:xfrm>
          <a:prstGeom prst="bentConnector5">
            <a:avLst>
              <a:gd name="adj1" fmla="val -41671"/>
              <a:gd name="adj2" fmla="val 161585"/>
              <a:gd name="adj3" fmla="val 126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E81BEE37-936D-4AB4-B549-EC976AB2E7CD}"/>
              </a:ext>
            </a:extLst>
          </p:cNvPr>
          <p:cNvSpPr/>
          <p:nvPr/>
        </p:nvSpPr>
        <p:spPr>
          <a:xfrm>
            <a:off x="3692588" y="5049400"/>
            <a:ext cx="1557904" cy="104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shift_register_out</a:t>
            </a:r>
            <a:endParaRPr lang="ko-KR" altLang="en-US" sz="900" dirty="0"/>
          </a:p>
        </p:txBody>
      </p:sp>
      <p:cxnSp>
        <p:nvCxnSpPr>
          <p:cNvPr id="319" name="연결선: 꺾임 129">
            <a:extLst>
              <a:ext uri="{FF2B5EF4-FFF2-40B4-BE49-F238E27FC236}">
                <a16:creationId xmlns:a16="http://schemas.microsoft.com/office/drawing/2014/main" id="{2F91AB22-A033-4919-9C1F-573658C75809}"/>
              </a:ext>
            </a:extLst>
          </p:cNvPr>
          <p:cNvCxnSpPr>
            <a:cxnSpLocks/>
            <a:stCxn id="30" idx="2"/>
            <a:endCxn id="322" idx="1"/>
          </p:cNvCxnSpPr>
          <p:nvPr/>
        </p:nvCxnSpPr>
        <p:spPr>
          <a:xfrm rot="16200000" flipH="1">
            <a:off x="44372" y="1693324"/>
            <a:ext cx="4154502" cy="316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B019F9D-045C-44BA-9AD4-F0CD0B635A34}"/>
              </a:ext>
            </a:extLst>
          </p:cNvPr>
          <p:cNvSpPr/>
          <p:nvPr/>
        </p:nvSpPr>
        <p:spPr>
          <a:xfrm>
            <a:off x="3703798" y="523749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lsb_first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342FDE0D-503D-4EE0-9D66-419D002A0CFC}"/>
              </a:ext>
            </a:extLst>
          </p:cNvPr>
          <p:cNvSpPr/>
          <p:nvPr/>
        </p:nvSpPr>
        <p:spPr>
          <a:xfrm>
            <a:off x="3950053" y="524034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FCE59448-6E9F-4B80-B32D-AD7969807C47}"/>
              </a:ext>
            </a:extLst>
          </p:cNvPr>
          <p:cNvSpPr/>
          <p:nvPr/>
        </p:nvSpPr>
        <p:spPr>
          <a:xfrm>
            <a:off x="3950053" y="546565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data_in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5A36CF0A-EF98-4E9A-8CF6-A53C51420822}"/>
              </a:ext>
            </a:extLst>
          </p:cNvPr>
          <p:cNvSpPr/>
          <p:nvPr/>
        </p:nvSpPr>
        <p:spPr>
          <a:xfrm>
            <a:off x="3950053" y="568010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wirte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1513D9D7-F5EC-4650-A11A-78B388E9666A}"/>
              </a:ext>
            </a:extLst>
          </p:cNvPr>
          <p:cNvSpPr/>
          <p:nvPr/>
        </p:nvSpPr>
        <p:spPr>
          <a:xfrm>
            <a:off x="3703798" y="547370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data_load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8A16C0B8-0824-467F-9A07-7D55443CDFAB}"/>
              </a:ext>
            </a:extLst>
          </p:cNvPr>
          <p:cNvGrpSpPr/>
          <p:nvPr/>
        </p:nvGrpSpPr>
        <p:grpSpPr>
          <a:xfrm>
            <a:off x="3889878" y="4394028"/>
            <a:ext cx="920000" cy="230512"/>
            <a:chOff x="8551688" y="1945990"/>
            <a:chExt cx="753259" cy="230512"/>
          </a:xfrm>
        </p:grpSpPr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4A543EAC-D2EF-4C4D-95D8-ABE0668EF4C0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data_load</a:t>
              </a:r>
              <a:endParaRPr lang="ko-KR" altLang="en-US" sz="900" dirty="0"/>
            </a:p>
          </p:txBody>
        </p:sp>
        <p:sp>
          <p:nvSpPr>
            <p:cNvPr id="334" name="이등변 삼각형 333">
              <a:extLst>
                <a:ext uri="{FF2B5EF4-FFF2-40B4-BE49-F238E27FC236}">
                  <a16:creationId xmlns:a16="http://schemas.microsoft.com/office/drawing/2014/main" id="{0688833F-1C48-4D53-B6B5-97FD67AE5709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1B41F2C2-EB6D-46FD-B543-C85BE1E78A1A}"/>
              </a:ext>
            </a:extLst>
          </p:cNvPr>
          <p:cNvCxnSpPr>
            <a:cxnSpLocks/>
            <a:stCxn id="134" idx="2"/>
            <a:endCxn id="333" idx="3"/>
          </p:cNvCxnSpPr>
          <p:nvPr/>
        </p:nvCxnSpPr>
        <p:spPr>
          <a:xfrm rot="10800000">
            <a:off x="4809878" y="4509285"/>
            <a:ext cx="2091386" cy="540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A5770667-5579-48BE-9420-DBDC7C85E8B7}"/>
              </a:ext>
            </a:extLst>
          </p:cNvPr>
          <p:cNvCxnSpPr>
            <a:cxnSpLocks/>
            <a:stCxn id="333" idx="1"/>
            <a:endCxn id="331" idx="1"/>
          </p:cNvCxnSpPr>
          <p:nvPr/>
        </p:nvCxnSpPr>
        <p:spPr>
          <a:xfrm rot="10800000" flipV="1">
            <a:off x="3703798" y="4509284"/>
            <a:ext cx="186080" cy="1079680"/>
          </a:xfrm>
          <a:prstGeom prst="bentConnector3">
            <a:avLst>
              <a:gd name="adj1" fmla="val 222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연결선: 꺾임 340">
            <a:extLst>
              <a:ext uri="{FF2B5EF4-FFF2-40B4-BE49-F238E27FC236}">
                <a16:creationId xmlns:a16="http://schemas.microsoft.com/office/drawing/2014/main" id="{2EDC13EC-4460-4AA7-A684-C5AADAFE727E}"/>
              </a:ext>
            </a:extLst>
          </p:cNvPr>
          <p:cNvCxnSpPr>
            <a:cxnSpLocks/>
            <a:stCxn id="327" idx="3"/>
            <a:endCxn id="344" idx="3"/>
          </p:cNvCxnSpPr>
          <p:nvPr/>
        </p:nvCxnSpPr>
        <p:spPr>
          <a:xfrm flipH="1">
            <a:off x="1537472" y="5355601"/>
            <a:ext cx="3723856" cy="799789"/>
          </a:xfrm>
          <a:prstGeom prst="bentConnector3">
            <a:avLst>
              <a:gd name="adj1" fmla="val -6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ED491D41-E3E2-43F5-82EA-A7FA8EBFCE18}"/>
              </a:ext>
            </a:extLst>
          </p:cNvPr>
          <p:cNvSpPr/>
          <p:nvPr/>
        </p:nvSpPr>
        <p:spPr>
          <a:xfrm>
            <a:off x="584643" y="60401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E52419DC-5DF0-409A-8384-3076273809B2}"/>
              </a:ext>
            </a:extLst>
          </p:cNvPr>
          <p:cNvSpPr/>
          <p:nvPr/>
        </p:nvSpPr>
        <p:spPr>
          <a:xfrm>
            <a:off x="584643" y="632565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dummy</a:t>
            </a:r>
            <a:endParaRPr lang="ko-KR" altLang="en-US" sz="900" dirty="0"/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E445E6C6-FFE4-48E7-936F-21B2CE1BCEE4}"/>
              </a:ext>
            </a:extLst>
          </p:cNvPr>
          <p:cNvCxnSpPr>
            <a:cxnSpLocks/>
            <a:stCxn id="170" idx="1"/>
            <a:endCxn id="434" idx="3"/>
          </p:cNvCxnSpPr>
          <p:nvPr/>
        </p:nvCxnSpPr>
        <p:spPr>
          <a:xfrm rot="10800000" flipV="1">
            <a:off x="6716462" y="2771689"/>
            <a:ext cx="3480693" cy="2807166"/>
          </a:xfrm>
          <a:prstGeom prst="bentConnector3">
            <a:avLst>
              <a:gd name="adj1" fmla="val 95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38A61DD5-3AC4-42C3-8DB2-9A06EE56C260}"/>
              </a:ext>
            </a:extLst>
          </p:cNvPr>
          <p:cNvCxnSpPr>
            <a:cxnSpLocks/>
            <a:stCxn id="299" idx="3"/>
            <a:endCxn id="360" idx="2"/>
          </p:cNvCxnSpPr>
          <p:nvPr/>
        </p:nvCxnSpPr>
        <p:spPr>
          <a:xfrm rot="5400000" flipH="1" flipV="1">
            <a:off x="9022970" y="5515885"/>
            <a:ext cx="707963" cy="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9881DC46-1EE6-4D55-BC20-FD5C695CE95D}"/>
              </a:ext>
            </a:extLst>
          </p:cNvPr>
          <p:cNvGrpSpPr/>
          <p:nvPr/>
        </p:nvGrpSpPr>
        <p:grpSpPr>
          <a:xfrm>
            <a:off x="9000548" y="4931617"/>
            <a:ext cx="753259" cy="230512"/>
            <a:chOff x="8551688" y="1945990"/>
            <a:chExt cx="753259" cy="230512"/>
          </a:xfrm>
        </p:grpSpPr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9760AD1C-FA34-408C-8949-5DE2904383A2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spi_start</a:t>
              </a:r>
              <a:endParaRPr lang="ko-KR" altLang="en-US" sz="900" dirty="0"/>
            </a:p>
          </p:txBody>
        </p:sp>
        <p:sp>
          <p:nvSpPr>
            <p:cNvPr id="361" name="이등변 삼각형 360">
              <a:extLst>
                <a:ext uri="{FF2B5EF4-FFF2-40B4-BE49-F238E27FC236}">
                  <a16:creationId xmlns:a16="http://schemas.microsoft.com/office/drawing/2014/main" id="{7023297B-8976-4C0B-BB9C-D5C4C1A43E90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5C3B5126-8485-4DE2-AD86-D779460A5112}"/>
              </a:ext>
            </a:extLst>
          </p:cNvPr>
          <p:cNvCxnSpPr>
            <a:cxnSpLocks/>
            <a:stCxn id="360" idx="1"/>
            <a:endCxn id="134" idx="6"/>
          </p:cNvCxnSpPr>
          <p:nvPr/>
        </p:nvCxnSpPr>
        <p:spPr>
          <a:xfrm rot="10800000" flipV="1">
            <a:off x="8310964" y="5046873"/>
            <a:ext cx="689584" cy="2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그룹 366">
            <a:extLst>
              <a:ext uri="{FF2B5EF4-FFF2-40B4-BE49-F238E27FC236}">
                <a16:creationId xmlns:a16="http://schemas.microsoft.com/office/drawing/2014/main" id="{E9F16E97-0574-4051-894C-7AE591143C0F}"/>
              </a:ext>
            </a:extLst>
          </p:cNvPr>
          <p:cNvGrpSpPr/>
          <p:nvPr/>
        </p:nvGrpSpPr>
        <p:grpSpPr>
          <a:xfrm>
            <a:off x="8441075" y="1947611"/>
            <a:ext cx="314302" cy="228600"/>
            <a:chOff x="2052619" y="2978803"/>
            <a:chExt cx="314302" cy="228600"/>
          </a:xfrm>
        </p:grpSpPr>
        <p:sp>
          <p:nvSpPr>
            <p:cNvPr id="368" name="달 367">
              <a:extLst>
                <a:ext uri="{FF2B5EF4-FFF2-40B4-BE49-F238E27FC236}">
                  <a16:creationId xmlns:a16="http://schemas.microsoft.com/office/drawing/2014/main" id="{8C018E98-D093-47EC-9872-0CE995EA79BC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9" name="그룹 368">
              <a:extLst>
                <a:ext uri="{FF2B5EF4-FFF2-40B4-BE49-F238E27FC236}">
                  <a16:creationId xmlns:a16="http://schemas.microsoft.com/office/drawing/2014/main" id="{F4CF6B79-175C-4C92-B016-D49A2E8D4D4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70" name="타원 369">
                <a:extLst>
                  <a:ext uri="{FF2B5EF4-FFF2-40B4-BE49-F238E27FC236}">
                    <a16:creationId xmlns:a16="http://schemas.microsoft.com/office/drawing/2014/main" id="{952C1C68-74D2-45F5-8C0D-B32A6DAD5135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>
                <a:extLst>
                  <a:ext uri="{FF2B5EF4-FFF2-40B4-BE49-F238E27FC236}">
                    <a16:creationId xmlns:a16="http://schemas.microsoft.com/office/drawing/2014/main" id="{647D9111-6679-46C0-AAAF-10758A1D8D66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id="{38AAFD94-844F-493F-BD53-4BF35DD83B85}"/>
              </a:ext>
            </a:extLst>
          </p:cNvPr>
          <p:cNvCxnSpPr>
            <a:cxnSpLocks/>
            <a:stCxn id="299" idx="3"/>
            <a:endCxn id="371" idx="2"/>
          </p:cNvCxnSpPr>
          <p:nvPr/>
        </p:nvCxnSpPr>
        <p:spPr>
          <a:xfrm rot="16200000" flipV="1">
            <a:off x="7053257" y="3546623"/>
            <a:ext cx="3734171" cy="912767"/>
          </a:xfrm>
          <a:prstGeom prst="bentConnector4">
            <a:avLst>
              <a:gd name="adj1" fmla="val 9163"/>
              <a:gd name="adj2" fmla="val 136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꺾임 379">
            <a:extLst>
              <a:ext uri="{FF2B5EF4-FFF2-40B4-BE49-F238E27FC236}">
                <a16:creationId xmlns:a16="http://schemas.microsoft.com/office/drawing/2014/main" id="{8DE526A7-022A-4B12-8198-6717F0382D55}"/>
              </a:ext>
            </a:extLst>
          </p:cNvPr>
          <p:cNvCxnSpPr>
            <a:cxnSpLocks/>
            <a:stCxn id="368" idx="1"/>
            <a:endCxn id="43" idx="1"/>
          </p:cNvCxnSpPr>
          <p:nvPr/>
        </p:nvCxnSpPr>
        <p:spPr>
          <a:xfrm flipV="1">
            <a:off x="8755377" y="2061246"/>
            <a:ext cx="308671" cy="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FB2C5FC7-DA51-4D98-9891-A3C0C5412D51}"/>
              </a:ext>
            </a:extLst>
          </p:cNvPr>
          <p:cNvSpPr/>
          <p:nvPr/>
        </p:nvSpPr>
        <p:spPr>
          <a:xfrm>
            <a:off x="584643" y="57505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CE36C9E4-CCB3-4496-99CE-8D9AB1A1F114}"/>
              </a:ext>
            </a:extLst>
          </p:cNvPr>
          <p:cNvSpPr/>
          <p:nvPr/>
        </p:nvSpPr>
        <p:spPr>
          <a:xfrm>
            <a:off x="584643" y="54684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cxnSp>
        <p:nvCxnSpPr>
          <p:cNvPr id="390" name="연결선: 꺾임 389">
            <a:extLst>
              <a:ext uri="{FF2B5EF4-FFF2-40B4-BE49-F238E27FC236}">
                <a16:creationId xmlns:a16="http://schemas.microsoft.com/office/drawing/2014/main" id="{B5675BF2-7676-4282-9CD0-A9D13CBA9D79}"/>
              </a:ext>
            </a:extLst>
          </p:cNvPr>
          <p:cNvCxnSpPr>
            <a:cxnSpLocks/>
            <a:stCxn id="37" idx="2"/>
            <a:endCxn id="389" idx="3"/>
          </p:cNvCxnSpPr>
          <p:nvPr/>
        </p:nvCxnSpPr>
        <p:spPr>
          <a:xfrm rot="16200000" flipH="1">
            <a:off x="-810172" y="3236094"/>
            <a:ext cx="4385491" cy="309798"/>
          </a:xfrm>
          <a:prstGeom prst="bentConnector4">
            <a:avLst>
              <a:gd name="adj1" fmla="val 5247"/>
              <a:gd name="adj2" fmla="val 173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262746D3-1D1A-4E37-ADBB-185E6911DA3E}"/>
              </a:ext>
            </a:extLst>
          </p:cNvPr>
          <p:cNvSpPr/>
          <p:nvPr/>
        </p:nvSpPr>
        <p:spPr>
          <a:xfrm>
            <a:off x="584643" y="503301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63F032EE-8679-444A-87A1-8FBAB96D9F6F}"/>
              </a:ext>
            </a:extLst>
          </p:cNvPr>
          <p:cNvSpPr/>
          <p:nvPr/>
        </p:nvSpPr>
        <p:spPr>
          <a:xfrm>
            <a:off x="584643" y="47509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4844353F-2C3E-420A-B75F-27A42986BD6B}"/>
              </a:ext>
            </a:extLst>
          </p:cNvPr>
          <p:cNvSpPr/>
          <p:nvPr/>
        </p:nvSpPr>
        <p:spPr>
          <a:xfrm>
            <a:off x="584643" y="44613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9A53010F-5F00-4E96-8C73-4C74C26A49D4}"/>
              </a:ext>
            </a:extLst>
          </p:cNvPr>
          <p:cNvCxnSpPr>
            <a:cxnSpLocks/>
            <a:stCxn id="29" idx="2"/>
            <a:endCxn id="134" idx="4"/>
          </p:cNvCxnSpPr>
          <p:nvPr/>
        </p:nvCxnSpPr>
        <p:spPr>
          <a:xfrm rot="16200000" flipH="1">
            <a:off x="2339184" y="796882"/>
            <a:ext cx="4865565" cy="5668296"/>
          </a:xfrm>
          <a:prstGeom prst="bentConnector3">
            <a:avLst>
              <a:gd name="adj1" fmla="val 104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22F0A284-CF33-4E95-8300-1AEE26C41380}"/>
              </a:ext>
            </a:extLst>
          </p:cNvPr>
          <p:cNvCxnSpPr>
            <a:cxnSpLocks/>
            <a:stCxn id="31" idx="0"/>
            <a:endCxn id="395" idx="1"/>
          </p:cNvCxnSpPr>
          <p:nvPr/>
        </p:nvCxnSpPr>
        <p:spPr>
          <a:xfrm rot="16200000" flipH="1" flipV="1">
            <a:off x="1235551" y="316827"/>
            <a:ext cx="4180539" cy="5482355"/>
          </a:xfrm>
          <a:prstGeom prst="bentConnector4">
            <a:avLst>
              <a:gd name="adj1" fmla="val -20919"/>
              <a:gd name="adj2" fmla="val 109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꺾임 129">
            <a:extLst>
              <a:ext uri="{FF2B5EF4-FFF2-40B4-BE49-F238E27FC236}">
                <a16:creationId xmlns:a16="http://schemas.microsoft.com/office/drawing/2014/main" id="{BFF244A2-DBDF-4224-9D0D-21D19CED8104}"/>
              </a:ext>
            </a:extLst>
          </p:cNvPr>
          <p:cNvCxnSpPr>
            <a:cxnSpLocks/>
            <a:stCxn id="32" idx="0"/>
            <a:endCxn id="396" idx="1"/>
          </p:cNvCxnSpPr>
          <p:nvPr/>
        </p:nvCxnSpPr>
        <p:spPr>
          <a:xfrm rot="16200000" flipH="1" flipV="1">
            <a:off x="1798868" y="-246489"/>
            <a:ext cx="3898454" cy="6326904"/>
          </a:xfrm>
          <a:prstGeom prst="bentConnector4">
            <a:avLst>
              <a:gd name="adj1" fmla="val -23940"/>
              <a:gd name="adj2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연결선: 꺾임 129">
            <a:extLst>
              <a:ext uri="{FF2B5EF4-FFF2-40B4-BE49-F238E27FC236}">
                <a16:creationId xmlns:a16="http://schemas.microsoft.com/office/drawing/2014/main" id="{EFE7577A-AC9D-4AD7-97A3-54BF8DC58295}"/>
              </a:ext>
            </a:extLst>
          </p:cNvPr>
          <p:cNvCxnSpPr>
            <a:cxnSpLocks/>
            <a:stCxn id="33" idx="0"/>
            <a:endCxn id="397" idx="1"/>
          </p:cNvCxnSpPr>
          <p:nvPr/>
        </p:nvCxnSpPr>
        <p:spPr>
          <a:xfrm rot="16200000" flipH="1" flipV="1">
            <a:off x="2365924" y="-813546"/>
            <a:ext cx="3608889" cy="7171452"/>
          </a:xfrm>
          <a:prstGeom prst="bentConnector4">
            <a:avLst>
              <a:gd name="adj1" fmla="val -27022"/>
              <a:gd name="adj2" fmla="val 108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47B47813-A881-489D-8DE8-0D920B55A708}"/>
              </a:ext>
            </a:extLst>
          </p:cNvPr>
          <p:cNvSpPr/>
          <p:nvPr/>
        </p:nvSpPr>
        <p:spPr>
          <a:xfrm>
            <a:off x="584643" y="417276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D1CB44AE-B80B-4EED-9071-433E19830EF4}"/>
              </a:ext>
            </a:extLst>
          </p:cNvPr>
          <p:cNvSpPr/>
          <p:nvPr/>
        </p:nvSpPr>
        <p:spPr>
          <a:xfrm>
            <a:off x="584643" y="661117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1B6005EC-50AF-4259-AECD-0631BD364909}"/>
              </a:ext>
            </a:extLst>
          </p:cNvPr>
          <p:cNvGrpSpPr/>
          <p:nvPr/>
        </p:nvGrpSpPr>
        <p:grpSpPr>
          <a:xfrm>
            <a:off x="5623256" y="5463599"/>
            <a:ext cx="1093205" cy="230512"/>
            <a:chOff x="8211742" y="1945990"/>
            <a:chExt cx="1093205" cy="230512"/>
          </a:xfrm>
        </p:grpSpPr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3458D6EB-72DA-47D7-9305-2D276773EFAC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</a:t>
              </a:r>
              <a:r>
                <a:rPr lang="en-US" altLang="ko-KR" sz="900" dirty="0" err="1"/>
                <a:t>data_buffer</a:t>
              </a:r>
              <a:endParaRPr lang="ko-KR" altLang="en-US" sz="900" dirty="0"/>
            </a:p>
          </p:txBody>
        </p:sp>
        <p:sp>
          <p:nvSpPr>
            <p:cNvPr id="435" name="이등변 삼각형 434">
              <a:extLst>
                <a:ext uri="{FF2B5EF4-FFF2-40B4-BE49-F238E27FC236}">
                  <a16:creationId xmlns:a16="http://schemas.microsoft.com/office/drawing/2014/main" id="{A9709DA4-F209-48FC-B3BA-33196379111D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7" name="연결선: 꺾임 436">
            <a:extLst>
              <a:ext uri="{FF2B5EF4-FFF2-40B4-BE49-F238E27FC236}">
                <a16:creationId xmlns:a16="http://schemas.microsoft.com/office/drawing/2014/main" id="{347355F5-3210-42E9-A655-6603EE082663}"/>
              </a:ext>
            </a:extLst>
          </p:cNvPr>
          <p:cNvCxnSpPr>
            <a:cxnSpLocks/>
            <a:stCxn id="434" idx="1"/>
            <a:endCxn id="328" idx="3"/>
          </p:cNvCxnSpPr>
          <p:nvPr/>
        </p:nvCxnSpPr>
        <p:spPr>
          <a:xfrm rot="10800000" flipV="1">
            <a:off x="5261328" y="5578854"/>
            <a:ext cx="361928" cy="2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CF7C38DF-9C25-4DB3-A762-7E6679FA5102}"/>
              </a:ext>
            </a:extLst>
          </p:cNvPr>
          <p:cNvGrpSpPr/>
          <p:nvPr/>
        </p:nvGrpSpPr>
        <p:grpSpPr>
          <a:xfrm>
            <a:off x="3889878" y="4735444"/>
            <a:ext cx="920000" cy="230512"/>
            <a:chOff x="8551688" y="1945990"/>
            <a:chExt cx="753259" cy="230512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C8E5F0D-A404-4E12-B277-5D765E0C665E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write_reg_out</a:t>
              </a:r>
              <a:endParaRPr lang="ko-KR" altLang="en-US" sz="900" dirty="0"/>
            </a:p>
          </p:txBody>
        </p:sp>
        <p:sp>
          <p:nvSpPr>
            <p:cNvPr id="162" name="이등변 삼각형 161">
              <a:extLst>
                <a:ext uri="{FF2B5EF4-FFF2-40B4-BE49-F238E27FC236}">
                  <a16:creationId xmlns:a16="http://schemas.microsoft.com/office/drawing/2014/main" id="{4E66AAAC-0920-4ED4-8562-E356A1C93F4C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20054609-9DCA-463E-A5A7-7EDA85AC07B8}"/>
              </a:ext>
            </a:extLst>
          </p:cNvPr>
          <p:cNvCxnSpPr>
            <a:cxnSpLocks/>
            <a:stCxn id="134" idx="2"/>
            <a:endCxn id="161" idx="3"/>
          </p:cNvCxnSpPr>
          <p:nvPr/>
        </p:nvCxnSpPr>
        <p:spPr>
          <a:xfrm rot="10800000">
            <a:off x="4809878" y="4850701"/>
            <a:ext cx="2091386" cy="1987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F9AFCB9-96F2-4C49-94F0-95FB9B88FEFE}"/>
              </a:ext>
            </a:extLst>
          </p:cNvPr>
          <p:cNvSpPr/>
          <p:nvPr/>
        </p:nvSpPr>
        <p:spPr>
          <a:xfrm>
            <a:off x="584643" y="3883197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2F706E8F-7B71-46F2-A53C-B91231AAE275}"/>
              </a:ext>
            </a:extLst>
          </p:cNvPr>
          <p:cNvCxnSpPr>
            <a:cxnSpLocks/>
            <a:stCxn id="203" idx="1"/>
            <a:endCxn id="181" idx="3"/>
          </p:cNvCxnSpPr>
          <p:nvPr/>
        </p:nvCxnSpPr>
        <p:spPr>
          <a:xfrm rot="10800000">
            <a:off x="1537472" y="3998454"/>
            <a:ext cx="2334158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9ADD21E1-C4A5-463A-8A61-F81C0062F2F1}"/>
              </a:ext>
            </a:extLst>
          </p:cNvPr>
          <p:cNvGrpSpPr/>
          <p:nvPr/>
        </p:nvGrpSpPr>
        <p:grpSpPr>
          <a:xfrm>
            <a:off x="3412703" y="967736"/>
            <a:ext cx="1344179" cy="230512"/>
            <a:chOff x="3412703" y="967736"/>
            <a:chExt cx="1344179" cy="230512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5E58D2B-6D64-4CEE-B696-725389F4266F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198" name="이등변 삼각형 197">
              <a:extLst>
                <a:ext uri="{FF2B5EF4-FFF2-40B4-BE49-F238E27FC236}">
                  <a16:creationId xmlns:a16="http://schemas.microsoft.com/office/drawing/2014/main" id="{BC6E4162-5F01-474A-A255-6BB310F94F88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B49D71E1-EA40-45F8-8761-41F08E9B269E}"/>
              </a:ext>
            </a:extLst>
          </p:cNvPr>
          <p:cNvGrpSpPr/>
          <p:nvPr/>
        </p:nvGrpSpPr>
        <p:grpSpPr>
          <a:xfrm>
            <a:off x="2322802" y="967736"/>
            <a:ext cx="1016266" cy="230512"/>
            <a:chOff x="3412704" y="967736"/>
            <a:chExt cx="1016266" cy="230512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9DC93844-8AA9-453C-B784-B5F9A6FE0CB4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201" name="이등변 삼각형 200">
              <a:extLst>
                <a:ext uri="{FF2B5EF4-FFF2-40B4-BE49-F238E27FC236}">
                  <a16:creationId xmlns:a16="http://schemas.microsoft.com/office/drawing/2014/main" id="{52E1D4EF-30EA-4AF8-94B3-D25C3CEA30B5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237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2591E7-4155-43E5-A3F0-5DA957AA4CC7}"/>
              </a:ext>
            </a:extLst>
          </p:cNvPr>
          <p:cNvSpPr/>
          <p:nvPr/>
        </p:nvSpPr>
        <p:spPr>
          <a:xfrm>
            <a:off x="177683" y="93547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146AB87-0CA8-4793-8344-CAAFA9956C15}"/>
              </a:ext>
            </a:extLst>
          </p:cNvPr>
          <p:cNvGrpSpPr/>
          <p:nvPr/>
        </p:nvGrpSpPr>
        <p:grpSpPr>
          <a:xfrm>
            <a:off x="8218142" y="967736"/>
            <a:ext cx="776824" cy="230512"/>
            <a:chOff x="8218142" y="967736"/>
            <a:chExt cx="776824" cy="2305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FEDAFC-75F8-4DF8-B371-F9083E36CDAB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88FDB814-27FD-4973-9D29-AE7E5A711B87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11AFA40-F853-4B6B-A038-C41ED9CB78DF}"/>
              </a:ext>
            </a:extLst>
          </p:cNvPr>
          <p:cNvGrpSpPr/>
          <p:nvPr/>
        </p:nvGrpSpPr>
        <p:grpSpPr>
          <a:xfrm>
            <a:off x="7367683" y="967736"/>
            <a:ext cx="776824" cy="230512"/>
            <a:chOff x="7367683" y="967736"/>
            <a:chExt cx="776824" cy="2305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BF6104-CB04-46FB-BBC4-6BDF9B2D901E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33151B72-7C8B-45D5-8989-0DE547F6BFD3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6A80B8-A63E-4EF2-A3A6-DBBECA610114}"/>
              </a:ext>
            </a:extLst>
          </p:cNvPr>
          <p:cNvGrpSpPr/>
          <p:nvPr/>
        </p:nvGrpSpPr>
        <p:grpSpPr>
          <a:xfrm>
            <a:off x="6523135" y="967736"/>
            <a:ext cx="776824" cy="230512"/>
            <a:chOff x="6523135" y="967736"/>
            <a:chExt cx="776824" cy="2305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D32859-BA2A-4B64-9632-BEE1416F59FD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B000771E-AC35-4FA1-8F2D-A4C896BA48A5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F03846-BEAB-419D-B0D0-119527B0B5E7}"/>
              </a:ext>
            </a:extLst>
          </p:cNvPr>
          <p:cNvGrpSpPr/>
          <p:nvPr/>
        </p:nvGrpSpPr>
        <p:grpSpPr>
          <a:xfrm>
            <a:off x="5678585" y="967736"/>
            <a:ext cx="776826" cy="230512"/>
            <a:chOff x="5678585" y="967736"/>
            <a:chExt cx="776826" cy="2305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9153198-B869-475A-B8FD-B192DEF5EB92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D59F977D-699C-4F85-827A-978FB4B7D2DB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1B626E-769E-47BC-BD29-9FD91CEE51C7}"/>
              </a:ext>
            </a:extLst>
          </p:cNvPr>
          <p:cNvGrpSpPr/>
          <p:nvPr/>
        </p:nvGrpSpPr>
        <p:grpSpPr>
          <a:xfrm>
            <a:off x="4828125" y="967736"/>
            <a:ext cx="776824" cy="230512"/>
            <a:chOff x="4828125" y="967736"/>
            <a:chExt cx="776824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85EC94E-2B5B-45DD-8921-F7C9E5898862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079EAAA0-9C15-4006-B96E-D898FC17F771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A13C9DA-B4CB-4E3E-A6CA-6CA6B4DCFB6A}"/>
              </a:ext>
            </a:extLst>
          </p:cNvPr>
          <p:cNvGrpSpPr/>
          <p:nvPr/>
        </p:nvGrpSpPr>
        <p:grpSpPr>
          <a:xfrm>
            <a:off x="1611560" y="967736"/>
            <a:ext cx="653422" cy="230512"/>
            <a:chOff x="2212525" y="967736"/>
            <a:chExt cx="653422" cy="23051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ACBB5FC-ACFC-4D8F-8E14-647FC147D43C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DFA44CCE-4F6C-48FC-8E2A-1DC6E7EB7B6E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B38B5C-2733-45FF-9269-E1704F997A3B}"/>
              </a:ext>
            </a:extLst>
          </p:cNvPr>
          <p:cNvGrpSpPr/>
          <p:nvPr/>
        </p:nvGrpSpPr>
        <p:grpSpPr>
          <a:xfrm>
            <a:off x="917423" y="967736"/>
            <a:ext cx="620502" cy="230512"/>
            <a:chOff x="917423" y="967736"/>
            <a:chExt cx="620502" cy="2305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A67861C-C7D4-41A4-9760-93199CD00AC8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5B764B70-8C07-41AC-AEB5-8C8EAD55423E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DAD50DC-CA43-47B6-BCCE-D19CFDF2FECF}"/>
              </a:ext>
            </a:extLst>
          </p:cNvPr>
          <p:cNvGrpSpPr/>
          <p:nvPr/>
        </p:nvGrpSpPr>
        <p:grpSpPr>
          <a:xfrm>
            <a:off x="229197" y="967736"/>
            <a:ext cx="620502" cy="230512"/>
            <a:chOff x="229197" y="967736"/>
            <a:chExt cx="620502" cy="23051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E42685C-25A6-4BB2-BB42-DC3124ACAE7A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94356DA3-942D-415A-B01A-737A74FA32B4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F47F9614-84BC-4C1C-AFF4-E1C3A4F10A10}"/>
              </a:ext>
            </a:extLst>
          </p:cNvPr>
          <p:cNvSpPr/>
          <p:nvPr/>
        </p:nvSpPr>
        <p:spPr>
          <a:xfrm>
            <a:off x="6901264" y="4034988"/>
            <a:ext cx="1409700" cy="2028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28C20E0-A2D4-48E7-93AF-98ED075C77F9}"/>
              </a:ext>
            </a:extLst>
          </p:cNvPr>
          <p:cNvSpPr/>
          <p:nvPr/>
        </p:nvSpPr>
        <p:spPr>
          <a:xfrm>
            <a:off x="3692588" y="3891062"/>
            <a:ext cx="1557904" cy="1100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shift_register_in</a:t>
            </a:r>
            <a:endParaRPr lang="ko-KR" altLang="en-US" sz="900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32F08A3-2623-4E00-9C40-D2911B699266}"/>
              </a:ext>
            </a:extLst>
          </p:cNvPr>
          <p:cNvGrpSpPr/>
          <p:nvPr/>
        </p:nvGrpSpPr>
        <p:grpSpPr>
          <a:xfrm>
            <a:off x="10165405" y="4991100"/>
            <a:ext cx="1817163" cy="1758276"/>
            <a:chOff x="7009338" y="1178795"/>
            <a:chExt cx="1817163" cy="175827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AA090F1-4F58-4C98-A7C5-0EF14368D182}"/>
                </a:ext>
              </a:extLst>
            </p:cNvPr>
            <p:cNvSpPr/>
            <p:nvPr/>
          </p:nvSpPr>
          <p:spPr>
            <a:xfrm>
              <a:off x="7009339" y="1178795"/>
              <a:ext cx="1753664" cy="1758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gpi_core</a:t>
              </a:r>
              <a:endParaRPr lang="ko-KR" altLang="en-US" sz="900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5E38579-7CAD-4135-A972-8B4046CD1C08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BECD873-EB3A-4FBD-87E7-DB8B2B9529C6}"/>
                </a:ext>
              </a:extLst>
            </p:cNvPr>
            <p:cNvSpPr/>
            <p:nvPr/>
          </p:nvSpPr>
          <p:spPr>
            <a:xfrm>
              <a:off x="7009338" y="186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data_write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062ADFB-2493-4F2E-B9B0-0C7EC1419BE9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876F812-5B0A-4C02-8288-E78580F4EB1D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4E40712-41E9-48AF-88E7-99F1CBC6F2A2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231BC18-72CA-4872-9628-ABFA42D95450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2405448-4475-4E85-AA85-9AC3E4E71204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104F749-75D7-4D79-A661-799D723E1192}"/>
              </a:ext>
            </a:extLst>
          </p:cNvPr>
          <p:cNvSpPr/>
          <p:nvPr/>
        </p:nvSpPr>
        <p:spPr>
          <a:xfrm>
            <a:off x="3692588" y="2742448"/>
            <a:ext cx="1557904" cy="104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clock_divider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F458F6D-D5B7-4755-A26E-30A5805379FF}"/>
              </a:ext>
            </a:extLst>
          </p:cNvPr>
          <p:cNvSpPr/>
          <p:nvPr/>
        </p:nvSpPr>
        <p:spPr>
          <a:xfrm>
            <a:off x="3703798" y="290983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divide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65B2363-40FA-4D10-9DFB-B462788550CF}"/>
              </a:ext>
            </a:extLst>
          </p:cNvPr>
          <p:cNvSpPr/>
          <p:nvPr/>
        </p:nvSpPr>
        <p:spPr>
          <a:xfrm>
            <a:off x="3703798" y="3146047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count_en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7A963B8-FB1E-4D76-9C3F-151840EE6B97}"/>
              </a:ext>
            </a:extLst>
          </p:cNvPr>
          <p:cNvSpPr/>
          <p:nvPr/>
        </p:nvSpPr>
        <p:spPr>
          <a:xfrm>
            <a:off x="4529138" y="3146047"/>
            <a:ext cx="726490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count_end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3452C0F-56C6-4E4F-B9CE-ECB39A8D954E}"/>
              </a:ext>
            </a:extLst>
          </p:cNvPr>
          <p:cNvCxnSpPr>
            <a:cxnSpLocks/>
            <a:stCxn id="6" idx="2"/>
            <a:endCxn id="78" idx="1"/>
          </p:cNvCxnSpPr>
          <p:nvPr/>
        </p:nvCxnSpPr>
        <p:spPr>
          <a:xfrm rot="5400000">
            <a:off x="5241756" y="-339710"/>
            <a:ext cx="1826841" cy="4902756"/>
          </a:xfrm>
          <a:prstGeom prst="bentConnector4">
            <a:avLst>
              <a:gd name="adj1" fmla="val 46845"/>
              <a:gd name="adj2" fmla="val 104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15A8715-9229-407B-948B-66E8D1815E60}"/>
              </a:ext>
            </a:extLst>
          </p:cNvPr>
          <p:cNvCxnSpPr>
            <a:cxnSpLocks/>
            <a:stCxn id="64" idx="2"/>
            <a:endCxn id="77" idx="1"/>
          </p:cNvCxnSpPr>
          <p:nvPr/>
        </p:nvCxnSpPr>
        <p:spPr>
          <a:xfrm rot="10800000">
            <a:off x="3692588" y="3264963"/>
            <a:ext cx="3208676" cy="1784438"/>
          </a:xfrm>
          <a:prstGeom prst="bentConnector3">
            <a:avLst>
              <a:gd name="adj1" fmla="val 107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9B6488B7-8B21-4796-AF63-39A17767A2B7}"/>
              </a:ext>
            </a:extLst>
          </p:cNvPr>
          <p:cNvCxnSpPr>
            <a:cxnSpLocks/>
            <a:stCxn id="80" idx="3"/>
            <a:endCxn id="64" idx="0"/>
          </p:cNvCxnSpPr>
          <p:nvPr/>
        </p:nvCxnSpPr>
        <p:spPr>
          <a:xfrm>
            <a:off x="5255628" y="3261303"/>
            <a:ext cx="2350486" cy="773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5F13167-7A9D-471F-8B00-12BC47709C05}"/>
              </a:ext>
            </a:extLst>
          </p:cNvPr>
          <p:cNvSpPr/>
          <p:nvPr/>
        </p:nvSpPr>
        <p:spPr>
          <a:xfrm>
            <a:off x="3703798" y="40766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lsb_first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940DF78-A9E0-4AA7-AADC-A02F9FE3DCB6}"/>
              </a:ext>
            </a:extLst>
          </p:cNvPr>
          <p:cNvSpPr/>
          <p:nvPr/>
        </p:nvSpPr>
        <p:spPr>
          <a:xfrm>
            <a:off x="3950053" y="430479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data_out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9CD299-88FA-47C2-BFA8-39248C79F336}"/>
              </a:ext>
            </a:extLst>
          </p:cNvPr>
          <p:cNvSpPr/>
          <p:nvPr/>
        </p:nvSpPr>
        <p:spPr>
          <a:xfrm>
            <a:off x="3703798" y="431284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data_load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12646A8-1E84-4E8A-B8FD-E222263CC70A}"/>
              </a:ext>
            </a:extLst>
          </p:cNvPr>
          <p:cNvSpPr/>
          <p:nvPr/>
        </p:nvSpPr>
        <p:spPr>
          <a:xfrm>
            <a:off x="584643" y="60401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FC62BE-AD09-4557-A0AD-966BF843F58D}"/>
              </a:ext>
            </a:extLst>
          </p:cNvPr>
          <p:cNvSpPr/>
          <p:nvPr/>
        </p:nvSpPr>
        <p:spPr>
          <a:xfrm>
            <a:off x="584643" y="632565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dummy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5548EE-DBA3-4A37-8AD7-3C9D957033EE}"/>
              </a:ext>
            </a:extLst>
          </p:cNvPr>
          <p:cNvSpPr/>
          <p:nvPr/>
        </p:nvSpPr>
        <p:spPr>
          <a:xfrm>
            <a:off x="584643" y="57505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3828349-7A3C-4861-8AD6-F3F53ECA3FB7}"/>
              </a:ext>
            </a:extLst>
          </p:cNvPr>
          <p:cNvSpPr/>
          <p:nvPr/>
        </p:nvSpPr>
        <p:spPr>
          <a:xfrm>
            <a:off x="584643" y="54684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5F2982-A36F-4280-A703-A4FD4FE1653F}"/>
              </a:ext>
            </a:extLst>
          </p:cNvPr>
          <p:cNvSpPr/>
          <p:nvPr/>
        </p:nvSpPr>
        <p:spPr>
          <a:xfrm>
            <a:off x="584643" y="503301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483695C-C2CA-4B65-BC11-F025BD32E5D3}"/>
              </a:ext>
            </a:extLst>
          </p:cNvPr>
          <p:cNvSpPr/>
          <p:nvPr/>
        </p:nvSpPr>
        <p:spPr>
          <a:xfrm>
            <a:off x="584643" y="47509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CFC4614-3345-4029-AD26-2D420E8DDD2A}"/>
              </a:ext>
            </a:extLst>
          </p:cNvPr>
          <p:cNvSpPr/>
          <p:nvPr/>
        </p:nvSpPr>
        <p:spPr>
          <a:xfrm>
            <a:off x="584643" y="44613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C1B1FF-DB3F-4669-9773-AFE1E0FE6989}"/>
              </a:ext>
            </a:extLst>
          </p:cNvPr>
          <p:cNvSpPr/>
          <p:nvPr/>
        </p:nvSpPr>
        <p:spPr>
          <a:xfrm>
            <a:off x="584643" y="417276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26AB7B3-5120-43EB-961D-17BCA954CD9E}"/>
              </a:ext>
            </a:extLst>
          </p:cNvPr>
          <p:cNvSpPr/>
          <p:nvPr/>
        </p:nvSpPr>
        <p:spPr>
          <a:xfrm>
            <a:off x="3703798" y="452702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sdi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736BC1CD-87B8-49B6-9809-4121A3D04114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>
            <a:off x="1537472" y="4288018"/>
            <a:ext cx="2166326" cy="354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14152635-B80F-41D7-882E-B3F9E5F84451}"/>
              </a:ext>
            </a:extLst>
          </p:cNvPr>
          <p:cNvCxnSpPr>
            <a:cxnSpLocks/>
            <a:stCxn id="64" idx="2"/>
            <a:endCxn id="94" idx="1"/>
          </p:cNvCxnSpPr>
          <p:nvPr/>
        </p:nvCxnSpPr>
        <p:spPr>
          <a:xfrm rot="10800000">
            <a:off x="3703798" y="4428101"/>
            <a:ext cx="3197466" cy="621301"/>
          </a:xfrm>
          <a:prstGeom prst="bentConnector3">
            <a:avLst>
              <a:gd name="adj1" fmla="val 107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B774638-942E-4259-9DCB-C0F9FCFB3E0F}"/>
              </a:ext>
            </a:extLst>
          </p:cNvPr>
          <p:cNvCxnSpPr>
            <a:cxnSpLocks/>
            <a:stCxn id="36" idx="2"/>
            <a:endCxn id="90" idx="1"/>
          </p:cNvCxnSpPr>
          <p:nvPr/>
        </p:nvCxnSpPr>
        <p:spPr>
          <a:xfrm rot="16200000" flipH="1">
            <a:off x="624804" y="1112892"/>
            <a:ext cx="2993638" cy="316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27E1213F-4498-4718-A8AA-0CCE500B38DD}"/>
              </a:ext>
            </a:extLst>
          </p:cNvPr>
          <p:cNvCxnSpPr>
            <a:cxnSpLocks/>
            <a:stCxn id="92" idx="3"/>
            <a:endCxn id="68" idx="1"/>
          </p:cNvCxnSpPr>
          <p:nvPr/>
        </p:nvCxnSpPr>
        <p:spPr>
          <a:xfrm>
            <a:off x="5261328" y="4420050"/>
            <a:ext cx="4904077" cy="877495"/>
          </a:xfrm>
          <a:prstGeom prst="bentConnector3">
            <a:avLst>
              <a:gd name="adj1" fmla="val 20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28B0F7F-A613-45F1-90DE-9D4490A0BCE6}"/>
              </a:ext>
            </a:extLst>
          </p:cNvPr>
          <p:cNvSpPr/>
          <p:nvPr/>
        </p:nvSpPr>
        <p:spPr>
          <a:xfrm>
            <a:off x="584643" y="661117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AF784B6-3887-46A3-8815-A00BB188466E}"/>
              </a:ext>
            </a:extLst>
          </p:cNvPr>
          <p:cNvGrpSpPr/>
          <p:nvPr/>
        </p:nvGrpSpPr>
        <p:grpSpPr>
          <a:xfrm>
            <a:off x="9000548" y="4931617"/>
            <a:ext cx="753259" cy="230512"/>
            <a:chOff x="8551688" y="1945990"/>
            <a:chExt cx="753259" cy="230512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595871E-003D-4379-B9EE-C5B275FAD871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write_en</a:t>
              </a:r>
              <a:endParaRPr lang="ko-KR" altLang="en-US" sz="900" dirty="0"/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B66E75E7-ABD9-4968-9A94-C67D1ED25583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01B82E88-3C4D-46AF-8CE6-55F028F6BE5E}"/>
              </a:ext>
            </a:extLst>
          </p:cNvPr>
          <p:cNvCxnSpPr>
            <a:cxnSpLocks/>
            <a:stCxn id="64" idx="7"/>
            <a:endCxn id="153" idx="2"/>
          </p:cNvCxnSpPr>
          <p:nvPr/>
        </p:nvCxnSpPr>
        <p:spPr>
          <a:xfrm rot="5400000" flipH="1" flipV="1">
            <a:off x="8667261" y="3694276"/>
            <a:ext cx="75085" cy="1200571"/>
          </a:xfrm>
          <a:prstGeom prst="bentConnector3">
            <a:avLst>
              <a:gd name="adj1" fmla="val 700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49FA80A-3DF7-4B0C-9E52-82D5B9902AF5}"/>
              </a:ext>
            </a:extLst>
          </p:cNvPr>
          <p:cNvSpPr/>
          <p:nvPr/>
        </p:nvSpPr>
        <p:spPr>
          <a:xfrm>
            <a:off x="3703798" y="476629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clear_register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C748757F-9EB7-4A3A-8370-E2062E761DDB}"/>
              </a:ext>
            </a:extLst>
          </p:cNvPr>
          <p:cNvCxnSpPr>
            <a:cxnSpLocks/>
            <a:stCxn id="33" idx="2"/>
            <a:endCxn id="152" idx="2"/>
          </p:cNvCxnSpPr>
          <p:nvPr/>
        </p:nvCxnSpPr>
        <p:spPr>
          <a:xfrm rot="16200000" flipH="1">
            <a:off x="3813364" y="-1387443"/>
            <a:ext cx="3058769" cy="82301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8346230A-07F5-48E5-BE0B-6ECCE8727698}"/>
              </a:ext>
            </a:extLst>
          </p:cNvPr>
          <p:cNvGrpSpPr/>
          <p:nvPr/>
        </p:nvGrpSpPr>
        <p:grpSpPr>
          <a:xfrm rot="16200000">
            <a:off x="9220963" y="4302521"/>
            <a:ext cx="319607" cy="228600"/>
            <a:chOff x="8219201" y="5454526"/>
            <a:chExt cx="319607" cy="228600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9E28784-3DA5-46FB-BD74-4C0A435EA6E6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0B53C3E1-E8CA-4DB6-9C04-B36082F0FFE7}"/>
                </a:ext>
              </a:extLst>
            </p:cNvPr>
            <p:cNvSpPr/>
            <p:nvPr/>
          </p:nvSpPr>
          <p:spPr>
            <a:xfrm rot="10800000">
              <a:off x="8487398" y="562017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DE99068-D46A-4EF1-8350-32F325DF0DD6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순서도: 지연 153">
              <a:extLst>
                <a:ext uri="{FF2B5EF4-FFF2-40B4-BE49-F238E27FC236}">
                  <a16:creationId xmlns:a16="http://schemas.microsoft.com/office/drawing/2014/main" id="{10E0FE12-2DD7-403C-ADA1-8FD409192400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C5068C55-A290-4A84-AA37-1D520C546450}"/>
              </a:ext>
            </a:extLst>
          </p:cNvPr>
          <p:cNvCxnSpPr>
            <a:cxnSpLocks/>
            <a:stCxn id="154" idx="3"/>
            <a:endCxn id="139" idx="0"/>
          </p:cNvCxnSpPr>
          <p:nvPr/>
        </p:nvCxnSpPr>
        <p:spPr>
          <a:xfrm rot="5400000">
            <a:off x="9201477" y="4752327"/>
            <a:ext cx="354992" cy="3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B8092365-76BE-46C7-B549-7783405236C4}"/>
              </a:ext>
            </a:extLst>
          </p:cNvPr>
          <p:cNvCxnSpPr>
            <a:cxnSpLocks/>
            <a:stCxn id="139" idx="2"/>
            <a:endCxn id="70" idx="1"/>
          </p:cNvCxnSpPr>
          <p:nvPr/>
        </p:nvCxnSpPr>
        <p:spPr>
          <a:xfrm rot="16200000" flipH="1">
            <a:off x="9457546" y="5081760"/>
            <a:ext cx="627491" cy="788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BDDE6D0E-8844-436D-876D-3F059B0D21DB}"/>
              </a:ext>
            </a:extLst>
          </p:cNvPr>
          <p:cNvCxnSpPr>
            <a:cxnSpLocks/>
            <a:stCxn id="64" idx="2"/>
            <a:endCxn id="145" idx="1"/>
          </p:cNvCxnSpPr>
          <p:nvPr/>
        </p:nvCxnSpPr>
        <p:spPr>
          <a:xfrm rot="10800000">
            <a:off x="3703798" y="4881547"/>
            <a:ext cx="3197466" cy="167855"/>
          </a:xfrm>
          <a:prstGeom prst="bentConnector3">
            <a:avLst>
              <a:gd name="adj1" fmla="val 107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536D1B96-53D3-427A-8ACB-7EE317791BAB}"/>
              </a:ext>
            </a:extLst>
          </p:cNvPr>
          <p:cNvCxnSpPr>
            <a:cxnSpLocks/>
            <a:stCxn id="64" idx="2"/>
            <a:endCxn id="104" idx="3"/>
          </p:cNvCxnSpPr>
          <p:nvPr/>
        </p:nvCxnSpPr>
        <p:spPr>
          <a:xfrm rot="10800000" flipV="1">
            <a:off x="1537472" y="5049401"/>
            <a:ext cx="5363792" cy="816424"/>
          </a:xfrm>
          <a:prstGeom prst="bentConnector3">
            <a:avLst>
              <a:gd name="adj1" fmla="val 63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B807FD7C-9AA8-4252-8A90-C0EB78A59398}"/>
              </a:ext>
            </a:extLst>
          </p:cNvPr>
          <p:cNvCxnSpPr>
            <a:cxnSpLocks/>
            <a:stCxn id="64" idx="5"/>
            <a:endCxn id="137" idx="3"/>
          </p:cNvCxnSpPr>
          <p:nvPr/>
        </p:nvCxnSpPr>
        <p:spPr>
          <a:xfrm rot="5400000">
            <a:off x="4341130" y="2963040"/>
            <a:ext cx="959730" cy="6567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1224289-61C1-4132-8DAC-7BAC6227538F}"/>
              </a:ext>
            </a:extLst>
          </p:cNvPr>
          <p:cNvGrpSpPr/>
          <p:nvPr/>
        </p:nvGrpSpPr>
        <p:grpSpPr>
          <a:xfrm>
            <a:off x="3412703" y="967736"/>
            <a:ext cx="1344179" cy="230512"/>
            <a:chOff x="3412703" y="967736"/>
            <a:chExt cx="1344179" cy="2305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75B35E9-2709-4D72-B367-90888470BBAD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4F277A53-556F-4697-AFB5-685723574D9F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CE1FEC9-E205-44A6-B989-AFA927F497BB}"/>
              </a:ext>
            </a:extLst>
          </p:cNvPr>
          <p:cNvGrpSpPr/>
          <p:nvPr/>
        </p:nvGrpSpPr>
        <p:grpSpPr>
          <a:xfrm>
            <a:off x="2322802" y="967736"/>
            <a:ext cx="1016266" cy="230512"/>
            <a:chOff x="3412704" y="967736"/>
            <a:chExt cx="1016266" cy="230512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58E7A91-9B7B-4A1D-BEAA-AC2DAAF423BD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A6B1A5B6-EF58-462B-BA70-4CCDD22B2C13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351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D1493-2074-41E7-9AF0-4EA3F104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single_spi_output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154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8308-16CF-4DE1-8134-B4C860BA1A9C}"/>
              </a:ext>
            </a:extLst>
          </p:cNvPr>
          <p:cNvSpPr/>
          <p:nvPr/>
        </p:nvSpPr>
        <p:spPr>
          <a:xfrm>
            <a:off x="10970213" y="288587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73CA6F-9A54-459A-8DA2-5E151C19C3D4}"/>
              </a:ext>
            </a:extLst>
          </p:cNvPr>
          <p:cNvSpPr/>
          <p:nvPr/>
        </p:nvSpPr>
        <p:spPr>
          <a:xfrm>
            <a:off x="10970213" y="259630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6B53F6-83A9-4F05-8EEA-05B5AB1D0641}"/>
              </a:ext>
            </a:extLst>
          </p:cNvPr>
          <p:cNvSpPr/>
          <p:nvPr/>
        </p:nvSpPr>
        <p:spPr>
          <a:xfrm>
            <a:off x="10970213" y="231422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3A7CF-3094-44C6-B48F-FBC45E41A7D3}"/>
              </a:ext>
            </a:extLst>
          </p:cNvPr>
          <p:cNvSpPr/>
          <p:nvPr/>
        </p:nvSpPr>
        <p:spPr>
          <a:xfrm>
            <a:off x="92279" y="357216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15B132-4515-4269-84D7-DFF08BC2308F}"/>
              </a:ext>
            </a:extLst>
          </p:cNvPr>
          <p:cNvSpPr/>
          <p:nvPr/>
        </p:nvSpPr>
        <p:spPr>
          <a:xfrm>
            <a:off x="92279" y="32900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[0:0]cs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A71834-4C54-4F4C-A1A1-871904DDB7EF}"/>
              </a:ext>
            </a:extLst>
          </p:cNvPr>
          <p:cNvSpPr/>
          <p:nvPr/>
        </p:nvSpPr>
        <p:spPr>
          <a:xfrm>
            <a:off x="92279" y="2711911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mosi_miso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D1BED-037B-4157-83C2-715DBBE76E32}"/>
              </a:ext>
            </a:extLst>
          </p:cNvPr>
          <p:cNvSpPr/>
          <p:nvPr/>
        </p:nvSpPr>
        <p:spPr>
          <a:xfrm>
            <a:off x="10970213" y="345691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AD6F9A-4ACE-47E9-9922-1BC729DD4288}"/>
              </a:ext>
            </a:extLst>
          </p:cNvPr>
          <p:cNvSpPr/>
          <p:nvPr/>
        </p:nvSpPr>
        <p:spPr>
          <a:xfrm>
            <a:off x="10970213" y="192909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641D89-429B-4875-88DB-78F150A035BF}"/>
              </a:ext>
            </a:extLst>
          </p:cNvPr>
          <p:cNvSpPr/>
          <p:nvPr/>
        </p:nvSpPr>
        <p:spPr>
          <a:xfrm>
            <a:off x="10970213" y="164700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42A039-33E5-45DC-BE41-35F074177EAF}"/>
              </a:ext>
            </a:extLst>
          </p:cNvPr>
          <p:cNvSpPr/>
          <p:nvPr/>
        </p:nvSpPr>
        <p:spPr>
          <a:xfrm>
            <a:off x="10970213" y="1068836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604B5B-5043-4C12-B6B5-9AB369A859CD}"/>
              </a:ext>
            </a:extLst>
          </p:cNvPr>
          <p:cNvGrpSpPr/>
          <p:nvPr/>
        </p:nvGrpSpPr>
        <p:grpSpPr>
          <a:xfrm>
            <a:off x="1959358" y="1671570"/>
            <a:ext cx="1174457" cy="1472092"/>
            <a:chOff x="4920672" y="1700643"/>
            <a:chExt cx="1174457" cy="1472092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4602E7A9-1D0A-4142-9BB6-CA3D56F1DE3D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012088A7-955E-4001-923A-BBAA1D969508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D8F10C-06B7-4E3F-B9C0-7B184B908716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83088D4-9725-477D-887C-443722C1CE1F}"/>
              </a:ext>
            </a:extLst>
          </p:cNvPr>
          <p:cNvCxnSpPr>
            <a:cxnSpLocks/>
            <a:stCxn id="16" idx="0"/>
            <a:endCxn id="9" idx="3"/>
          </p:cNvCxnSpPr>
          <p:nvPr/>
        </p:nvCxnSpPr>
        <p:spPr>
          <a:xfrm rot="10800000" flipV="1">
            <a:off x="1045108" y="2338373"/>
            <a:ext cx="1267592" cy="488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6F37F78-05B1-4AC8-86DF-6240E4060F63}"/>
              </a:ext>
            </a:extLst>
          </p:cNvPr>
          <p:cNvCxnSpPr>
            <a:cxnSpLocks/>
            <a:stCxn id="9" idx="3"/>
            <a:endCxn id="17" idx="3"/>
          </p:cNvCxnSpPr>
          <p:nvPr/>
        </p:nvCxnSpPr>
        <p:spPr>
          <a:xfrm>
            <a:off x="1045108" y="2827167"/>
            <a:ext cx="1267593" cy="50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5BA79D2-C1D5-4674-A622-53D907673A8B}"/>
              </a:ext>
            </a:extLst>
          </p:cNvPr>
          <p:cNvCxnSpPr>
            <a:cxnSpLocks/>
            <a:stCxn id="5" idx="1"/>
            <a:endCxn id="16" idx="5"/>
          </p:cNvCxnSpPr>
          <p:nvPr/>
        </p:nvCxnSpPr>
        <p:spPr>
          <a:xfrm rot="10800000">
            <a:off x="2491457" y="2247089"/>
            <a:ext cx="8478757" cy="182390"/>
          </a:xfrm>
          <a:prstGeom prst="bentConnector4">
            <a:avLst>
              <a:gd name="adj1" fmla="val 48923"/>
              <a:gd name="adj2" fmla="val 225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1E875BF-CC24-4B6D-8E2D-8AEC269ABA2A}"/>
              </a:ext>
            </a:extLst>
          </p:cNvPr>
          <p:cNvCxnSpPr>
            <a:cxnSpLocks/>
            <a:stCxn id="17" idx="0"/>
            <a:endCxn id="14" idx="1"/>
          </p:cNvCxnSpPr>
          <p:nvPr/>
        </p:nvCxnSpPr>
        <p:spPr>
          <a:xfrm flipV="1">
            <a:off x="2670213" y="1184092"/>
            <a:ext cx="8300000" cy="1693523"/>
          </a:xfrm>
          <a:prstGeom prst="bentConnector3">
            <a:avLst>
              <a:gd name="adj1" fmla="val 11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9A0AC7E-74ED-4211-B1C7-0CC6E2B90139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670213" y="2338374"/>
            <a:ext cx="8300001" cy="662757"/>
          </a:xfrm>
          <a:prstGeom prst="bentConnector3">
            <a:avLst>
              <a:gd name="adj1" fmla="val 91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CB4D346-D694-4820-95FC-5DE2579FDF0E}"/>
              </a:ext>
            </a:extLst>
          </p:cNvPr>
          <p:cNvCxnSpPr>
            <a:cxnSpLocks/>
            <a:stCxn id="11" idx="1"/>
            <a:endCxn id="45" idx="2"/>
          </p:cNvCxnSpPr>
          <p:nvPr/>
        </p:nvCxnSpPr>
        <p:spPr>
          <a:xfrm rot="10800000" flipV="1">
            <a:off x="5584783" y="2044349"/>
            <a:ext cx="5385431" cy="1285000"/>
          </a:xfrm>
          <a:prstGeom prst="bentConnector3">
            <a:avLst>
              <a:gd name="adj1" fmla="val 12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71890A3-0016-4B25-98B6-A564421DB23F}"/>
              </a:ext>
            </a:extLst>
          </p:cNvPr>
          <p:cNvGrpSpPr/>
          <p:nvPr/>
        </p:nvGrpSpPr>
        <p:grpSpPr>
          <a:xfrm rot="5400000">
            <a:off x="5359433" y="3222987"/>
            <a:ext cx="228602" cy="360742"/>
            <a:chOff x="7307785" y="4522307"/>
            <a:chExt cx="228602" cy="36074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F2993B3-7CFD-45A8-9881-6CA3C8B91530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42" name="달 41">
                <a:extLst>
                  <a:ext uri="{FF2B5EF4-FFF2-40B4-BE49-F238E27FC236}">
                    <a16:creationId xmlns:a16="http://schemas.microsoft.com/office/drawing/2014/main" id="{554BF169-991B-48E2-AF90-D0591D249F54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FE00C2F9-BBE5-4958-96B4-9816F398F31A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F6295A6E-072D-41FA-A78D-C3EF6CEAD5A3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14A521EA-F6FF-4AD5-A4C7-CB483EA9DB98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1" name="오른쪽 대괄호 40">
              <a:extLst>
                <a:ext uri="{FF2B5EF4-FFF2-40B4-BE49-F238E27FC236}">
                  <a16:creationId xmlns:a16="http://schemas.microsoft.com/office/drawing/2014/main" id="{74F4C0D7-7BE5-4650-BE5E-389618335899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E19206B-BD66-4859-A67E-26686E55B399}"/>
              </a:ext>
            </a:extLst>
          </p:cNvPr>
          <p:cNvCxnSpPr>
            <a:cxnSpLocks/>
            <a:stCxn id="42" idx="1"/>
            <a:endCxn id="80" idx="3"/>
          </p:cNvCxnSpPr>
          <p:nvPr/>
        </p:nvCxnSpPr>
        <p:spPr>
          <a:xfrm rot="10800000" flipV="1">
            <a:off x="3216815" y="3403359"/>
            <a:ext cx="2076549" cy="3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D760CE9-8134-4B43-ADFA-437651F2FBAB}"/>
              </a:ext>
            </a:extLst>
          </p:cNvPr>
          <p:cNvCxnSpPr>
            <a:cxnSpLocks/>
            <a:stCxn id="4" idx="1"/>
            <a:endCxn id="44" idx="2"/>
          </p:cNvCxnSpPr>
          <p:nvPr/>
        </p:nvCxnSpPr>
        <p:spPr>
          <a:xfrm rot="10800000" flipV="1">
            <a:off x="5583937" y="2711564"/>
            <a:ext cx="5386277" cy="765755"/>
          </a:xfrm>
          <a:prstGeom prst="bentConnector3">
            <a:avLst>
              <a:gd name="adj1" fmla="val 10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93904A8-4778-463B-B8F5-1222FC7B4AD6}"/>
              </a:ext>
            </a:extLst>
          </p:cNvPr>
          <p:cNvGrpSpPr/>
          <p:nvPr/>
        </p:nvGrpSpPr>
        <p:grpSpPr>
          <a:xfrm rot="5400000">
            <a:off x="5359433" y="3503036"/>
            <a:ext cx="228602" cy="360742"/>
            <a:chOff x="7307785" y="4522307"/>
            <a:chExt cx="228602" cy="360742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75793ED-98E7-4E2F-A91E-ABD5196AD7A4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61" name="달 60">
                <a:extLst>
                  <a:ext uri="{FF2B5EF4-FFF2-40B4-BE49-F238E27FC236}">
                    <a16:creationId xmlns:a16="http://schemas.microsoft.com/office/drawing/2014/main" id="{012A7B48-1098-4135-9062-95BD54FCE550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8BE7E7A-081D-4307-9AF8-503A99ED5BA4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51726219-571E-4051-83CC-997ED132573E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E6E8EB07-1392-424A-B085-45E285323AAD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0" name="오른쪽 대괄호 59">
              <a:extLst>
                <a:ext uri="{FF2B5EF4-FFF2-40B4-BE49-F238E27FC236}">
                  <a16:creationId xmlns:a16="http://schemas.microsoft.com/office/drawing/2014/main" id="{F7029C24-4634-4F04-9D8B-28347267F6F4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CBF541D-475E-4114-B406-A1E9DC7764DE}"/>
              </a:ext>
            </a:extLst>
          </p:cNvPr>
          <p:cNvCxnSpPr>
            <a:cxnSpLocks/>
            <a:stCxn id="12" idx="1"/>
            <a:endCxn id="64" idx="2"/>
          </p:cNvCxnSpPr>
          <p:nvPr/>
        </p:nvCxnSpPr>
        <p:spPr>
          <a:xfrm rot="10800000" flipV="1">
            <a:off x="5584783" y="1762264"/>
            <a:ext cx="5385431" cy="1847134"/>
          </a:xfrm>
          <a:prstGeom prst="bentConnector3">
            <a:avLst>
              <a:gd name="adj1" fmla="val 8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77F1578-0A4E-4407-AF5E-04EF6B1214AF}"/>
              </a:ext>
            </a:extLst>
          </p:cNvPr>
          <p:cNvCxnSpPr>
            <a:cxnSpLocks/>
            <a:stCxn id="10" idx="1"/>
            <a:endCxn id="63" idx="2"/>
          </p:cNvCxnSpPr>
          <p:nvPr/>
        </p:nvCxnSpPr>
        <p:spPr>
          <a:xfrm rot="10800000" flipV="1">
            <a:off x="5583937" y="3572167"/>
            <a:ext cx="5386277" cy="185201"/>
          </a:xfrm>
          <a:prstGeom prst="bentConnector3">
            <a:avLst>
              <a:gd name="adj1" fmla="val 7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E857320-4A9A-4511-94D4-2BFA924382CA}"/>
              </a:ext>
            </a:extLst>
          </p:cNvPr>
          <p:cNvCxnSpPr>
            <a:cxnSpLocks/>
            <a:stCxn id="61" idx="1"/>
            <a:endCxn id="83" idx="3"/>
          </p:cNvCxnSpPr>
          <p:nvPr/>
        </p:nvCxnSpPr>
        <p:spPr>
          <a:xfrm rot="10800000" flipV="1">
            <a:off x="3216815" y="3683407"/>
            <a:ext cx="2076549" cy="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C9D5054-D3D2-4906-9AEF-F01BB33E7B47}"/>
              </a:ext>
            </a:extLst>
          </p:cNvPr>
          <p:cNvGrpSpPr/>
          <p:nvPr/>
        </p:nvGrpSpPr>
        <p:grpSpPr>
          <a:xfrm>
            <a:off x="2123609" y="3291327"/>
            <a:ext cx="1093205" cy="230512"/>
            <a:chOff x="8211742" y="1945990"/>
            <a:chExt cx="1093205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15EF666-AD62-47BF-95B7-1A043FA8EE0E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[0:0]</a:t>
              </a:r>
              <a:r>
                <a:rPr lang="en-US" altLang="ko-KR" sz="900" dirty="0" err="1"/>
                <a:t>cs_buffer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D89FB66-73E3-4FA2-864C-3F6654693B8F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F992C37-47E2-4840-93C3-23202C67ABBB}"/>
              </a:ext>
            </a:extLst>
          </p:cNvPr>
          <p:cNvGrpSpPr/>
          <p:nvPr/>
        </p:nvGrpSpPr>
        <p:grpSpPr>
          <a:xfrm>
            <a:off x="2123609" y="3568303"/>
            <a:ext cx="1093205" cy="230512"/>
            <a:chOff x="8211742" y="1945990"/>
            <a:chExt cx="1093205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DAA2214-173F-4A80-A711-9A437F8773FD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sck_buffer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CBAA4D-6FC6-4F34-8DCC-A5360689C2D3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E9D513F-195C-4D74-B740-532FEE3BF732}"/>
              </a:ext>
            </a:extLst>
          </p:cNvPr>
          <p:cNvCxnSpPr>
            <a:cxnSpLocks/>
            <a:stCxn id="80" idx="1"/>
            <a:endCxn id="7" idx="3"/>
          </p:cNvCxnSpPr>
          <p:nvPr/>
        </p:nvCxnSpPr>
        <p:spPr>
          <a:xfrm rot="10800000">
            <a:off x="1045109" y="3405339"/>
            <a:ext cx="1078501" cy="1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CDE80D90-BB11-419B-A049-AFF75769D170}"/>
              </a:ext>
            </a:extLst>
          </p:cNvPr>
          <p:cNvCxnSpPr>
            <a:cxnSpLocks/>
            <a:stCxn id="83" idx="1"/>
            <a:endCxn id="6" idx="3"/>
          </p:cNvCxnSpPr>
          <p:nvPr/>
        </p:nvCxnSpPr>
        <p:spPr>
          <a:xfrm rot="10800000" flipV="1">
            <a:off x="1045109" y="3683558"/>
            <a:ext cx="1078501" cy="3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56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F614E-5FE0-49F9-B45D-532FA2D6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D17BC0-820A-421C-87F9-4B1904AA2060}"/>
              </a:ext>
            </a:extLst>
          </p:cNvPr>
          <p:cNvGrpSpPr/>
          <p:nvPr/>
        </p:nvGrpSpPr>
        <p:grpSpPr>
          <a:xfrm>
            <a:off x="5564736" y="2649523"/>
            <a:ext cx="1062527" cy="1558954"/>
            <a:chOff x="2800341" y="421270"/>
            <a:chExt cx="1062527" cy="155895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F6B7EEA-FA8E-43E8-9EBE-A88244E26889}"/>
                </a:ext>
              </a:extLst>
            </p:cNvPr>
            <p:cNvSpPr/>
            <p:nvPr/>
          </p:nvSpPr>
          <p:spPr>
            <a:xfrm>
              <a:off x="2800341" y="421270"/>
              <a:ext cx="1062527" cy="1558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counter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80ABA7-C181-4811-B2B6-F20DBCEF74B0}"/>
                </a:ext>
              </a:extLst>
            </p:cNvPr>
            <p:cNvSpPr/>
            <p:nvPr/>
          </p:nvSpPr>
          <p:spPr>
            <a:xfrm>
              <a:off x="2800341" y="63943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reset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F74989-4DE7-437B-BD62-E9DCB12F1297}"/>
                </a:ext>
              </a:extLst>
            </p:cNvPr>
            <p:cNvSpPr/>
            <p:nvPr/>
          </p:nvSpPr>
          <p:spPr>
            <a:xfrm>
              <a:off x="2800341" y="92518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 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B4CEA4-9156-4C52-8215-D47D18E629FD}"/>
                </a:ext>
              </a:extLst>
            </p:cNvPr>
            <p:cNvSpPr/>
            <p:nvPr/>
          </p:nvSpPr>
          <p:spPr>
            <a:xfrm>
              <a:off x="2800341" y="1262045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start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2CFF24-0740-482C-9335-D545A60F6141}"/>
                </a:ext>
              </a:extLst>
            </p:cNvPr>
            <p:cNvSpPr/>
            <p:nvPr/>
          </p:nvSpPr>
          <p:spPr>
            <a:xfrm>
              <a:off x="2800341" y="1597402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stop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61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79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49AC6-7583-446B-B74D-E0025615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FULL &amp; WRITE -&gt; OVERFLOW EXCEPTION</a:t>
            </a:r>
          </a:p>
          <a:p>
            <a:pPr marL="0" indent="0">
              <a:buNone/>
            </a:pPr>
            <a:r>
              <a:rPr lang="en-US" altLang="ko-KR" dirty="0"/>
              <a:t>~EMPTY &amp; TIMESTAMP_OUT&gt;=TIMESTAMP_FIFO_TOP -&gt; TIMESTAMP EXCEPTION</a:t>
            </a:r>
          </a:p>
          <a:p>
            <a:pPr marL="0" indent="0">
              <a:buNone/>
            </a:pPr>
            <a:r>
              <a:rPr lang="en-US" altLang="ko-KR" dirty="0"/>
              <a:t>SEE LOG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set_auto_mode</a:t>
            </a:r>
            <a:r>
              <a:rPr lang="en-US" altLang="ko-KR" dirty="0"/>
              <a:t>(profile = True, parallel = True, SPI = True)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auto_start</a:t>
            </a:r>
            <a:r>
              <a:rPr lang="en-US" altLang="ko-KR" dirty="0"/>
              <a:t>(self, </a:t>
            </a:r>
            <a:r>
              <a:rPr lang="en-US" altLang="ko-KR" dirty="0" err="1"/>
              <a:t>reset_DDS_accumulator</a:t>
            </a:r>
            <a:r>
              <a:rPr lang="en-US" altLang="ko-KR" dirty="0"/>
              <a:t> = True, </a:t>
            </a:r>
            <a:r>
              <a:rPr lang="en-US" altLang="ko-KR" dirty="0" err="1"/>
              <a:t>reset_count</a:t>
            </a:r>
            <a:r>
              <a:rPr lang="en-US" altLang="ko-KR" dirty="0"/>
              <a:t> = True, </a:t>
            </a:r>
            <a:r>
              <a:rPr lang="en-US" altLang="ko-KR" dirty="0" err="1"/>
              <a:t>reset_count_value</a:t>
            </a:r>
            <a:r>
              <a:rPr lang="en-US" altLang="ko-KR" dirty="0"/>
              <a:t> = 0)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auto_stop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write_parallel_fifo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write_profile_fifo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need function which read file and automatically make list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8883D8-6BB0-4C2D-94AC-D2AF844FF9B3}"/>
              </a:ext>
            </a:extLst>
          </p:cNvPr>
          <p:cNvSpPr/>
          <p:nvPr/>
        </p:nvSpPr>
        <p:spPr>
          <a:xfrm>
            <a:off x="838200" y="993148"/>
            <a:ext cx="2336806" cy="651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[1] Output Using timestamp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[2] Output Using command(override)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3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1CBE9-CB8D-493E-9B09-E6C467B2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7963E-BB41-4DBF-893D-0640337E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RAM mode input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Command FIFO </a:t>
            </a:r>
            <a:r>
              <a:rPr lang="ko-KR" altLang="en-US" dirty="0"/>
              <a:t>구현</a:t>
            </a:r>
            <a:r>
              <a:rPr lang="en-US" altLang="ko-KR" dirty="0"/>
              <a:t>-&gt;CFR</a:t>
            </a:r>
            <a:r>
              <a:rPr lang="ko-KR" altLang="en-US" dirty="0"/>
              <a:t>구성 변경위해 필요 </a:t>
            </a:r>
            <a:r>
              <a:rPr lang="en-US" altLang="ko-KR" dirty="0"/>
              <a:t>OK</a:t>
            </a:r>
          </a:p>
          <a:p>
            <a:pPr marL="0" indent="0">
              <a:buNone/>
            </a:pPr>
            <a:r>
              <a:rPr lang="en-US" altLang="ko-KR" dirty="0"/>
              <a:t>3. ARTIQ </a:t>
            </a:r>
            <a:r>
              <a:rPr lang="en-US" altLang="ko-KR" dirty="0" err="1"/>
              <a:t>spi</a:t>
            </a:r>
            <a:r>
              <a:rPr lang="en-US" altLang="ko-KR" dirty="0"/>
              <a:t> module </a:t>
            </a:r>
            <a:r>
              <a:rPr lang="ko-KR" altLang="en-US" dirty="0"/>
              <a:t>확인 </a:t>
            </a:r>
            <a:r>
              <a:rPr lang="en-US" altLang="ko-KR" dirty="0"/>
              <a:t>OK</a:t>
            </a:r>
          </a:p>
          <a:p>
            <a:pPr marL="0" indent="0">
              <a:buNone/>
            </a:pPr>
            <a:r>
              <a:rPr lang="en-US" altLang="ko-KR" dirty="0"/>
              <a:t>4. Input </a:t>
            </a:r>
            <a:r>
              <a:rPr lang="ko-KR" altLang="en-US" dirty="0"/>
              <a:t>처리를 위한 </a:t>
            </a:r>
            <a:r>
              <a:rPr lang="en-US" altLang="ko-KR" dirty="0" err="1"/>
              <a:t>rti_core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-&gt; </a:t>
            </a:r>
            <a:r>
              <a:rPr lang="ko-KR" altLang="en-US" dirty="0"/>
              <a:t>이전에 구현한 </a:t>
            </a:r>
            <a:r>
              <a:rPr lang="en-US" altLang="ko-KR" dirty="0"/>
              <a:t>async </a:t>
            </a:r>
            <a:r>
              <a:rPr lang="en-US" altLang="ko-KR" dirty="0" err="1"/>
              <a:t>fifo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(error </a:t>
            </a:r>
            <a:r>
              <a:rPr lang="ko-KR" altLang="en-US" dirty="0"/>
              <a:t>처리 추가 필요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5. main FSM</a:t>
            </a:r>
            <a:r>
              <a:rPr lang="ko-KR" altLang="en-US" dirty="0"/>
              <a:t>이 </a:t>
            </a:r>
            <a:r>
              <a:rPr lang="en-US" altLang="ko-KR" dirty="0"/>
              <a:t>handshake </a:t>
            </a:r>
            <a:r>
              <a:rPr lang="ko-KR" altLang="en-US" dirty="0"/>
              <a:t>방식으로 변경되어야 함</a:t>
            </a:r>
            <a:r>
              <a:rPr lang="en-US" altLang="ko-KR" dirty="0"/>
              <a:t>(</a:t>
            </a:r>
            <a:r>
              <a:rPr lang="en-US" altLang="ko-KR" dirty="0" err="1"/>
              <a:t>ram_write</a:t>
            </a:r>
            <a:r>
              <a:rPr lang="ko-KR" altLang="en-US" dirty="0"/>
              <a:t>의 시간이 너무 길어서 </a:t>
            </a:r>
            <a:r>
              <a:rPr lang="en-US" altLang="ko-KR" dirty="0"/>
              <a:t>write </a:t>
            </a:r>
            <a:r>
              <a:rPr lang="ko-KR" altLang="en-US" dirty="0"/>
              <a:t>도중 </a:t>
            </a:r>
            <a:r>
              <a:rPr lang="en-US" altLang="ko-KR" dirty="0"/>
              <a:t>input</a:t>
            </a:r>
            <a:r>
              <a:rPr lang="ko-KR" altLang="en-US" dirty="0"/>
              <a:t>이 들어올 가능성 존재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04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1932504"/>
            <a:chOff x="2800341" y="421270"/>
            <a:chExt cx="2120002" cy="193250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6"/>
            <a:ext cx="2120002" cy="1932504"/>
            <a:chOff x="2800341" y="421270"/>
            <a:chExt cx="2120002" cy="193250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3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8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[64+5 : 64+1]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 : 1]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9727" y="2507935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rot="10800000">
            <a:off x="4636586" y="2623191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36788" y="2507935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61279" y="2523750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34" idx="2"/>
            <a:endCxn id="48" idx="4"/>
          </p:cNvCxnSpPr>
          <p:nvPr/>
        </p:nvCxnSpPr>
        <p:spPr>
          <a:xfrm rot="5400000" flipH="1">
            <a:off x="3371683" y="2206974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48" idx="6"/>
            <a:endCxn id="34" idx="1"/>
          </p:cNvCxnSpPr>
          <p:nvPr/>
        </p:nvCxnSpPr>
        <p:spPr>
          <a:xfrm>
            <a:off x="2957031" y="2621626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56510" y="250793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 flipV="1">
            <a:off x="2593952" y="2621626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75520" y="320390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rot="5400000">
            <a:off x="2173324" y="1474074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35847" y="2826550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75521" y="35512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75521" y="38986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9727" y="3211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63" idx="3"/>
            <a:endCxn id="66" idx="2"/>
          </p:cNvCxnSpPr>
          <p:nvPr/>
        </p:nvCxnSpPr>
        <p:spPr>
          <a:xfrm flipV="1">
            <a:off x="1642379" y="3250939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14" idx="1"/>
            <a:endCxn id="68" idx="2"/>
          </p:cNvCxnSpPr>
          <p:nvPr/>
        </p:nvCxnSpPr>
        <p:spPr>
          <a:xfrm flipV="1">
            <a:off x="2366921" y="3398910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36" idx="3"/>
            <a:endCxn id="79" idx="2"/>
          </p:cNvCxnSpPr>
          <p:nvPr/>
        </p:nvCxnSpPr>
        <p:spPr>
          <a:xfrm>
            <a:off x="1642380" y="3666515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603289" y="3208932"/>
            <a:ext cx="314302" cy="228600"/>
            <a:chOff x="2520739" y="2437407"/>
            <a:chExt cx="314302" cy="2286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11036" y="3721753"/>
            <a:ext cx="355885" cy="228600"/>
            <a:chOff x="2011036" y="2978803"/>
            <a:chExt cx="355885" cy="228600"/>
          </a:xfrm>
        </p:grpSpPr>
        <p:sp>
          <p:nvSpPr>
            <p:cNvPr id="14" name="달 13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37" idx="3"/>
            <a:endCxn id="80" idx="2"/>
          </p:cNvCxnSpPr>
          <p:nvPr/>
        </p:nvCxnSpPr>
        <p:spPr>
          <a:xfrm flipV="1">
            <a:off x="1642380" y="3910063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2917591" y="3323232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75520" y="43098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90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75520" y="49385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773124AD-82ED-4059-94A5-EBB7AE0F27C6}"/>
              </a:ext>
            </a:extLst>
          </p:cNvPr>
          <p:cNvSpPr/>
          <p:nvPr/>
        </p:nvSpPr>
        <p:spPr>
          <a:xfrm flipH="1">
            <a:off x="175520" y="52528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75520" y="55671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93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75520" y="588151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75520" y="65101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75520" y="4624211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B5AE965-0ECE-404D-BBA0-DDA5E493D495}"/>
              </a:ext>
            </a:extLst>
          </p:cNvPr>
          <p:cNvSpPr/>
          <p:nvPr/>
        </p:nvSpPr>
        <p:spPr>
          <a:xfrm>
            <a:off x="175520" y="619583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9727" y="462008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844AB5-A13E-49D2-911A-F8C3E203C64D}"/>
              </a:ext>
            </a:extLst>
          </p:cNvPr>
          <p:cNvSpPr/>
          <p:nvPr/>
        </p:nvSpPr>
        <p:spPr>
          <a:xfrm>
            <a:off x="3169727" y="61958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9726" y="5880877"/>
            <a:ext cx="1466859" cy="230512"/>
            <a:chOff x="2962265" y="4647551"/>
            <a:chExt cx="1466859" cy="23051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9726" y="4307974"/>
            <a:ext cx="1466859" cy="230512"/>
            <a:chOff x="2962265" y="4647551"/>
            <a:chExt cx="1466859" cy="23051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0D1E0A-CE92-4355-90AF-EE50569E179A}"/>
              </a:ext>
            </a:extLst>
          </p:cNvPr>
          <p:cNvGrpSpPr/>
          <p:nvPr/>
        </p:nvGrpSpPr>
        <p:grpSpPr>
          <a:xfrm>
            <a:off x="3169725" y="5247794"/>
            <a:ext cx="1466859" cy="230512"/>
            <a:chOff x="2962265" y="4647551"/>
            <a:chExt cx="1466859" cy="2305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52BC6CA-9D68-4E2B-A398-7D28DBA662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9D27C66E-DD66-4572-8727-2D3FE8E0D2F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37D76CB-2877-4839-A12D-3BB3BCCB89E5}"/>
              </a:ext>
            </a:extLst>
          </p:cNvPr>
          <p:cNvCxnSpPr>
            <a:stCxn id="37" idx="3"/>
            <a:endCxn id="94" idx="1"/>
          </p:cNvCxnSpPr>
          <p:nvPr/>
        </p:nvCxnSpPr>
        <p:spPr>
          <a:xfrm flipH="1">
            <a:off x="1258194" y="4013866"/>
            <a:ext cx="384186" cy="2610595"/>
          </a:xfrm>
          <a:prstGeom prst="bentConnector3">
            <a:avLst>
              <a:gd name="adj1" fmla="val -4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36" idx="3"/>
            <a:endCxn id="90" idx="1"/>
          </p:cNvCxnSpPr>
          <p:nvPr/>
        </p:nvCxnSpPr>
        <p:spPr>
          <a:xfrm flipH="1">
            <a:off x="1258194" y="3666515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6" idx="1"/>
            <a:endCxn id="89" idx="1"/>
          </p:cNvCxnSpPr>
          <p:nvPr/>
        </p:nvCxnSpPr>
        <p:spPr>
          <a:xfrm rot="10800000" flipV="1">
            <a:off x="1258194" y="4423230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99" idx="1"/>
            <a:endCxn id="95" idx="0"/>
          </p:cNvCxnSpPr>
          <p:nvPr/>
        </p:nvCxnSpPr>
        <p:spPr>
          <a:xfrm rot="10800000" flipV="1">
            <a:off x="1258195" y="4735337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E5FB7348-86A9-483B-B443-8E78316EA590}"/>
              </a:ext>
            </a:extLst>
          </p:cNvPr>
          <p:cNvCxnSpPr>
            <a:cxnSpLocks/>
            <a:stCxn id="109" idx="1"/>
            <a:endCxn id="91" idx="1"/>
          </p:cNvCxnSpPr>
          <p:nvPr/>
        </p:nvCxnSpPr>
        <p:spPr>
          <a:xfrm rot="10800000" flipV="1">
            <a:off x="1258195" y="5363049"/>
            <a:ext cx="1911531" cy="4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38" idx="3"/>
            <a:endCxn id="92" idx="1"/>
          </p:cNvCxnSpPr>
          <p:nvPr/>
        </p:nvCxnSpPr>
        <p:spPr>
          <a:xfrm flipH="1">
            <a:off x="1258194" y="3326783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3" idx="1"/>
            <a:endCxn id="93" idx="1"/>
          </p:cNvCxnSpPr>
          <p:nvPr/>
        </p:nvCxnSpPr>
        <p:spPr>
          <a:xfrm rot="10800000">
            <a:off x="1258194" y="5995811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0" idx="1"/>
            <a:endCxn id="96" idx="0"/>
          </p:cNvCxnSpPr>
          <p:nvPr/>
        </p:nvCxnSpPr>
        <p:spPr>
          <a:xfrm rot="10800000">
            <a:off x="1258195" y="6310136"/>
            <a:ext cx="1911533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063985C-E5B0-41D6-A3C1-F9CFB00B994B}"/>
              </a:ext>
            </a:extLst>
          </p:cNvPr>
          <p:cNvCxnSpPr/>
          <p:nvPr/>
        </p:nvCxnSpPr>
        <p:spPr>
          <a:xfrm flipV="1">
            <a:off x="4335780" y="3781771"/>
            <a:ext cx="1287780" cy="468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D594FBC9-3576-4430-8589-4BA8DB04ABD0}"/>
              </a:ext>
            </a:extLst>
          </p:cNvPr>
          <p:cNvCxnSpPr>
            <a:cxnSpLocks/>
          </p:cNvCxnSpPr>
          <p:nvPr/>
        </p:nvCxnSpPr>
        <p:spPr>
          <a:xfrm flipV="1">
            <a:off x="4555946" y="3934171"/>
            <a:ext cx="1220014" cy="1877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C2247784-C52E-49BF-B7FB-8ECBD3AEEA44}"/>
              </a:ext>
            </a:extLst>
          </p:cNvPr>
          <p:cNvSpPr/>
          <p:nvPr/>
        </p:nvSpPr>
        <p:spPr>
          <a:xfrm>
            <a:off x="4782406" y="3496489"/>
            <a:ext cx="1638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changed to DDS IOUPDATE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2247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85E32712-E020-4079-B2A2-BCFA3D60191D}"/>
              </a:ext>
            </a:extLst>
          </p:cNvPr>
          <p:cNvSpPr/>
          <p:nvPr/>
        </p:nvSpPr>
        <p:spPr>
          <a:xfrm flipH="1">
            <a:off x="1762957" y="3711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74895B29-365D-4B3F-A078-30B2E15A96A2}"/>
              </a:ext>
            </a:extLst>
          </p:cNvPr>
          <p:cNvSpPr/>
          <p:nvPr/>
        </p:nvSpPr>
        <p:spPr>
          <a:xfrm flipH="1">
            <a:off x="1762957" y="6823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5E25249D-6D64-4C01-B239-94C43AD3E663}"/>
              </a:ext>
            </a:extLst>
          </p:cNvPr>
          <p:cNvSpPr/>
          <p:nvPr/>
        </p:nvSpPr>
        <p:spPr>
          <a:xfrm flipH="1">
            <a:off x="1762957" y="9934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841787A7-4D00-4CDD-9610-2D68B13A1CAB}"/>
              </a:ext>
            </a:extLst>
          </p:cNvPr>
          <p:cNvSpPr/>
          <p:nvPr/>
        </p:nvSpPr>
        <p:spPr>
          <a:xfrm flipH="1">
            <a:off x="1762957" y="13046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481E12DB-4041-438E-BF00-6BC7CAF4277D}"/>
              </a:ext>
            </a:extLst>
          </p:cNvPr>
          <p:cNvSpPr/>
          <p:nvPr/>
        </p:nvSpPr>
        <p:spPr>
          <a:xfrm flipH="1">
            <a:off x="1762957" y="1605093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35D7AC2-4ACF-4431-B666-38359D1714E1}"/>
              </a:ext>
            </a:extLst>
          </p:cNvPr>
          <p:cNvSpPr/>
          <p:nvPr/>
        </p:nvSpPr>
        <p:spPr>
          <a:xfrm flipH="1">
            <a:off x="1762957" y="191941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07BED-7C1E-460F-88E3-54E028EEACBE}"/>
              </a:ext>
            </a:extLst>
          </p:cNvPr>
          <p:cNvSpPr/>
          <p:nvPr/>
        </p:nvSpPr>
        <p:spPr>
          <a:xfrm>
            <a:off x="3114305" y="37020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CA25E2-1393-45C8-861D-6C52F174262D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flipH="1">
            <a:off x="2845631" y="48545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AEEA26-831F-491D-B7C0-99AB90C8D199}"/>
              </a:ext>
            </a:extLst>
          </p:cNvPr>
          <p:cNvSpPr/>
          <p:nvPr/>
        </p:nvSpPr>
        <p:spPr>
          <a:xfrm>
            <a:off x="3114305" y="68430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4E54E8-7021-458E-A7F3-E43AD31B7BE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flipH="1" flipV="1">
            <a:off x="2845631" y="796609"/>
            <a:ext cx="268674" cy="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34539-3534-4F2A-AA48-1A75CEEA5F43}"/>
              </a:ext>
            </a:extLst>
          </p:cNvPr>
          <p:cNvSpPr/>
          <p:nvPr/>
        </p:nvSpPr>
        <p:spPr>
          <a:xfrm>
            <a:off x="3114305" y="99545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6F06A7-5EA8-49F3-8A7F-DFB3DE396279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flipH="1" flipV="1">
            <a:off x="2845631" y="1107759"/>
            <a:ext cx="268674" cy="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E68D57-9278-4382-A13A-97F9A2C05612}"/>
              </a:ext>
            </a:extLst>
          </p:cNvPr>
          <p:cNvSpPr/>
          <p:nvPr/>
        </p:nvSpPr>
        <p:spPr>
          <a:xfrm>
            <a:off x="3114305" y="130365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A402A1-53A5-4AC8-9C6A-02483AC07D7D}"/>
              </a:ext>
            </a:extLst>
          </p:cNvPr>
          <p:cNvCxnSpPr>
            <a:cxnSpLocks/>
            <a:stCxn id="16" idx="1"/>
            <a:endCxn id="7" idx="1"/>
          </p:cNvCxnSpPr>
          <p:nvPr/>
        </p:nvCxnSpPr>
        <p:spPr>
          <a:xfrm flipH="1">
            <a:off x="2845631" y="141890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19EE7-A7ED-45A9-BCCF-969ACD891AF0}"/>
              </a:ext>
            </a:extLst>
          </p:cNvPr>
          <p:cNvSpPr/>
          <p:nvPr/>
        </p:nvSpPr>
        <p:spPr>
          <a:xfrm>
            <a:off x="3114305" y="1604386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4160AE-8493-4977-B6C2-0A20DAFF8F2C}"/>
              </a:ext>
            </a:extLst>
          </p:cNvPr>
          <p:cNvCxnSpPr>
            <a:cxnSpLocks/>
            <a:stCxn id="18" idx="1"/>
            <a:endCxn id="8" idx="1"/>
          </p:cNvCxnSpPr>
          <p:nvPr/>
        </p:nvCxnSpPr>
        <p:spPr>
          <a:xfrm flipH="1" flipV="1">
            <a:off x="2845631" y="1719393"/>
            <a:ext cx="268674" cy="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7B8634-637F-4436-901F-4D60F75E974E}"/>
              </a:ext>
            </a:extLst>
          </p:cNvPr>
          <p:cNvSpPr/>
          <p:nvPr/>
        </p:nvSpPr>
        <p:spPr>
          <a:xfrm>
            <a:off x="3114305" y="192341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9400F6-CF2E-4686-AA0A-6414A2A19172}"/>
              </a:ext>
            </a:extLst>
          </p:cNvPr>
          <p:cNvCxnSpPr>
            <a:cxnSpLocks/>
            <a:stCxn id="20" idx="1"/>
            <a:endCxn id="9" idx="1"/>
          </p:cNvCxnSpPr>
          <p:nvPr/>
        </p:nvCxnSpPr>
        <p:spPr>
          <a:xfrm flipH="1" flipV="1">
            <a:off x="2845631" y="2033718"/>
            <a:ext cx="268674" cy="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5FC8E007-C8F9-43D0-8191-4727DF11864B}"/>
              </a:ext>
            </a:extLst>
          </p:cNvPr>
          <p:cNvSpPr/>
          <p:nvPr/>
        </p:nvSpPr>
        <p:spPr>
          <a:xfrm>
            <a:off x="1762955" y="2440923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35B61A-2D6D-4C88-84BE-2CA788D8BB9E}"/>
              </a:ext>
            </a:extLst>
          </p:cNvPr>
          <p:cNvSpPr/>
          <p:nvPr/>
        </p:nvSpPr>
        <p:spPr>
          <a:xfrm>
            <a:off x="1762957" y="4246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17F6B0-64A3-43DB-B73A-6AE3D2E0CE58}"/>
              </a:ext>
            </a:extLst>
          </p:cNvPr>
          <p:cNvGrpSpPr/>
          <p:nvPr/>
        </p:nvGrpSpPr>
        <p:grpSpPr>
          <a:xfrm>
            <a:off x="1762956" y="3104498"/>
            <a:ext cx="1466859" cy="230512"/>
            <a:chOff x="2962265" y="4647551"/>
            <a:chExt cx="1466859" cy="2305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17E41CC-CD78-4341-9C0F-2202C6F0681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1E1EB18F-DAB6-408A-B024-41553E0F64C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AB1F865-E2D3-4C33-B48B-54B62DB6383E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2496386" y="2555223"/>
            <a:ext cx="349245" cy="549275"/>
          </a:xfrm>
          <a:prstGeom prst="bentConnector4">
            <a:avLst>
              <a:gd name="adj1" fmla="val -65455"/>
              <a:gd name="adj2" fmla="val 60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F14A11-42AD-42F6-B9D2-DDA860E2D81C}"/>
              </a:ext>
            </a:extLst>
          </p:cNvPr>
          <p:cNvGrpSpPr/>
          <p:nvPr/>
        </p:nvGrpSpPr>
        <p:grpSpPr>
          <a:xfrm>
            <a:off x="2382085" y="3769985"/>
            <a:ext cx="228600" cy="314302"/>
            <a:chOff x="2382085" y="3769985"/>
            <a:chExt cx="228600" cy="31430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CA981D5-9C8F-490E-80EC-D95E0E85FD80}"/>
                </a:ext>
              </a:extLst>
            </p:cNvPr>
            <p:cNvSpPr/>
            <p:nvPr/>
          </p:nvSpPr>
          <p:spPr>
            <a:xfrm rot="5400000">
              <a:off x="2542973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93B624-C7ED-4DF6-85A5-CC121AAFA677}"/>
                </a:ext>
              </a:extLst>
            </p:cNvPr>
            <p:cNvSpPr/>
            <p:nvPr/>
          </p:nvSpPr>
          <p:spPr>
            <a:xfrm rot="5400000">
              <a:off x="2395002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지연 35">
              <a:extLst>
                <a:ext uri="{FF2B5EF4-FFF2-40B4-BE49-F238E27FC236}">
                  <a16:creationId xmlns:a16="http://schemas.microsoft.com/office/drawing/2014/main" id="{6404B491-C8D2-469F-8B16-F8E06D6C33ED}"/>
                </a:ext>
              </a:extLst>
            </p:cNvPr>
            <p:cNvSpPr/>
            <p:nvPr/>
          </p:nvSpPr>
          <p:spPr>
            <a:xfrm rot="5400000">
              <a:off x="2339234" y="381283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FC636A6-982E-42FF-9C71-69E2C670EF3B}"/>
              </a:ext>
            </a:extLst>
          </p:cNvPr>
          <p:cNvCxnSpPr>
            <a:cxnSpLocks/>
            <a:stCxn id="25" idx="2"/>
            <a:endCxn id="35" idx="2"/>
          </p:cNvCxnSpPr>
          <p:nvPr/>
        </p:nvCxnSpPr>
        <p:spPr>
          <a:xfrm rot="5400000">
            <a:off x="2238953" y="3516765"/>
            <a:ext cx="439189" cy="75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2D65775-08A2-4546-9E21-3C554540488B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H="1">
            <a:off x="2568678" y="2555223"/>
            <a:ext cx="276953" cy="1218976"/>
          </a:xfrm>
          <a:prstGeom prst="bentConnector4">
            <a:avLst>
              <a:gd name="adj1" fmla="val -548555"/>
              <a:gd name="adj2" fmla="val 81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DFF67BF-604A-439D-B309-754A2D536E8C}"/>
              </a:ext>
            </a:extLst>
          </p:cNvPr>
          <p:cNvCxnSpPr>
            <a:cxnSpLocks/>
            <a:stCxn id="36" idx="3"/>
            <a:endCxn id="23" idx="0"/>
          </p:cNvCxnSpPr>
          <p:nvPr/>
        </p:nvCxnSpPr>
        <p:spPr>
          <a:xfrm rot="16200000" flipH="1">
            <a:off x="2415266" y="4165406"/>
            <a:ext cx="16224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EC55D0-E4A8-40BA-99E6-C0C16FEB7CAF}"/>
              </a:ext>
            </a:extLst>
          </p:cNvPr>
          <p:cNvCxnSpPr>
            <a:cxnSpLocks/>
            <a:stCxn id="55" idx="1"/>
            <a:endCxn id="26" idx="3"/>
          </p:cNvCxnSpPr>
          <p:nvPr/>
        </p:nvCxnSpPr>
        <p:spPr>
          <a:xfrm rot="10800000">
            <a:off x="3229815" y="321975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FE734F-FAF7-4C8A-8C43-31978C6485F3}"/>
              </a:ext>
            </a:extLst>
          </p:cNvPr>
          <p:cNvSpPr/>
          <p:nvPr/>
        </p:nvSpPr>
        <p:spPr>
          <a:xfrm>
            <a:off x="3430017" y="310449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0458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41AF-56F5-439D-A98B-DD8E72A6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9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4229</TotalTime>
  <Words>6508</Words>
  <Application>Microsoft Office PowerPoint</Application>
  <PresentationFormat>와이드스크린</PresentationFormat>
  <Paragraphs>1490</Paragraphs>
  <Slides>41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AD9912_DAC8734_main.sv Block Diagram</vt:lpstr>
      <vt:lpstr>main.sv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FSM</vt:lpstr>
      <vt:lpstr>PowerPoint 프레젠테이션</vt:lpstr>
      <vt:lpstr>PowerPoint 프레젠테이션</vt:lpstr>
      <vt:lpstr>PowerPoint 프레젠테이션</vt:lpstr>
      <vt:lpstr>IO UPDATE FSM state was added</vt:lpstr>
      <vt:lpstr>New Design of AD9910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output_driver(dds_parallel_driver)</vt:lpstr>
      <vt:lpstr>PowerPoint 프레젠테이션</vt:lpstr>
      <vt:lpstr>PowerPoint 프레젠테이션</vt:lpstr>
      <vt:lpstr>PowerPoint 프레젠테이션</vt:lpstr>
      <vt:lpstr>output_driver(dds_profile_driver)</vt:lpstr>
      <vt:lpstr>output_driver(dds_SPI_driver)</vt:lpstr>
      <vt:lpstr>PowerPoint 프레젠테이션</vt:lpstr>
      <vt:lpstr>PowerPoint 프레젠테이션</vt:lpstr>
      <vt:lpstr>SPI_FSM</vt:lpstr>
      <vt:lpstr>PowerPoint 프레젠테이션</vt:lpstr>
      <vt:lpstr>PowerPoint 프레젠테이션</vt:lpstr>
      <vt:lpstr>PowerPoint 프레젠테이션</vt:lpstr>
      <vt:lpstr>PowerPoint 프레젠테이션</vt:lpstr>
      <vt:lpstr>single_spi_output</vt:lpstr>
      <vt:lpstr>PowerPoint 프레젠테이션</vt:lpstr>
      <vt:lpstr>counter</vt:lpstr>
      <vt:lpstr>PowerPoint 프레젠테이션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ECE</cp:lastModifiedBy>
  <cp:revision>1991</cp:revision>
  <dcterms:created xsi:type="dcterms:W3CDTF">2020-08-06T02:39:25Z</dcterms:created>
  <dcterms:modified xsi:type="dcterms:W3CDTF">2020-08-18T13:45:03Z</dcterms:modified>
</cp:coreProperties>
</file>