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90" r:id="rId16"/>
    <p:sldId id="291" r:id="rId17"/>
    <p:sldId id="284" r:id="rId18"/>
    <p:sldId id="285" r:id="rId19"/>
    <p:sldId id="286" r:id="rId20"/>
    <p:sldId id="287" r:id="rId21"/>
    <p:sldId id="283" r:id="rId22"/>
    <p:sldId id="270" r:id="rId23"/>
    <p:sldId id="274" r:id="rId24"/>
    <p:sldId id="279" r:id="rId25"/>
    <p:sldId id="275" r:id="rId26"/>
    <p:sldId id="292" r:id="rId27"/>
    <p:sldId id="302" r:id="rId28"/>
    <p:sldId id="306" r:id="rId29"/>
    <p:sldId id="301" r:id="rId30"/>
    <p:sldId id="303" r:id="rId31"/>
    <p:sldId id="304" r:id="rId32"/>
    <p:sldId id="289" r:id="rId33"/>
    <p:sldId id="280" r:id="rId34"/>
    <p:sldId id="282" r:id="rId35"/>
    <p:sldId id="276" r:id="rId36"/>
    <p:sldId id="288" r:id="rId37"/>
    <p:sldId id="294" r:id="rId38"/>
    <p:sldId id="295" r:id="rId39"/>
    <p:sldId id="300" r:id="rId40"/>
    <p:sldId id="296" r:id="rId41"/>
    <p:sldId id="297" r:id="rId42"/>
    <p:sldId id="298" r:id="rId43"/>
    <p:sldId id="299" r:id="rId44"/>
    <p:sldId id="277" r:id="rId45"/>
    <p:sldId id="278" r:id="rId46"/>
    <p:sldId id="28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708" y="108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0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Design of</a:t>
            </a:r>
            <a:r>
              <a:rPr lang="ko-KR" altLang="en-US" dirty="0"/>
              <a:t> </a:t>
            </a:r>
            <a:r>
              <a:rPr lang="en-US" altLang="ko-KR" dirty="0"/>
              <a:t>AD9910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697230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6292144" y="1997110"/>
            <a:ext cx="680157" cy="109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9F27EE-A716-444C-947A-89CA15D9C4F0}"/>
              </a:ext>
            </a:extLst>
          </p:cNvPr>
          <p:cNvGrpSpPr/>
          <p:nvPr/>
        </p:nvGrpSpPr>
        <p:grpSpPr>
          <a:xfrm>
            <a:off x="4366070" y="59320"/>
            <a:ext cx="2120002" cy="2924942"/>
            <a:chOff x="4366070" y="421270"/>
            <a:chExt cx="2120002" cy="3988805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0F2357B-5BAF-4427-9201-72B56ACBCAF0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AEF958F-7E86-4C8B-A4FB-591B95CBF4F7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D63BCD5-414F-4BEB-A69C-90988F986B08}"/>
              </a:ext>
            </a:extLst>
          </p:cNvPr>
          <p:cNvSpPr/>
          <p:nvPr/>
        </p:nvSpPr>
        <p:spPr>
          <a:xfrm flipH="1">
            <a:off x="4205061" y="2508023"/>
            <a:ext cx="1841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A49E025-BD62-441C-8F44-29E6B0DB2177}"/>
              </a:ext>
            </a:extLst>
          </p:cNvPr>
          <p:cNvGrpSpPr/>
          <p:nvPr/>
        </p:nvGrpSpPr>
        <p:grpSpPr>
          <a:xfrm>
            <a:off x="2118170" y="59320"/>
            <a:ext cx="2120002" cy="2924941"/>
            <a:chOff x="2118170" y="1783345"/>
            <a:chExt cx="2120002" cy="1264655"/>
          </a:xfrm>
          <a:noFill/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2118170" y="1783345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(AD9910_control)</a:t>
              </a:r>
              <a:endParaRPr lang="ko-KR" altLang="en-US" sz="9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85C7A-9A71-44DD-8CB8-5BCD37A0120A}"/>
                </a:ext>
              </a:extLst>
            </p:cNvPr>
            <p:cNvSpPr/>
            <p:nvPr/>
          </p:nvSpPr>
          <p:spPr>
            <a:xfrm>
              <a:off x="3386918" y="2040673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862C04-3295-4217-8BB5-8504620295C1}"/>
              </a:ext>
            </a:extLst>
          </p:cNvPr>
          <p:cNvGrpSpPr/>
          <p:nvPr/>
        </p:nvGrpSpPr>
        <p:grpSpPr>
          <a:xfrm>
            <a:off x="2118170" y="3027796"/>
            <a:ext cx="2120002" cy="2924941"/>
            <a:chOff x="2118170" y="3145420"/>
            <a:chExt cx="2120002" cy="1264655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2118170" y="314542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355966-22EF-4DC9-9E99-88242D5F52A8}"/>
                </a:ext>
              </a:extLst>
            </p:cNvPr>
            <p:cNvSpPr/>
            <p:nvPr/>
          </p:nvSpPr>
          <p:spPr>
            <a:xfrm>
              <a:off x="3386918" y="3429000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9B5F155-942E-436D-85BB-B06FF8B29A85}"/>
              </a:ext>
            </a:extLst>
          </p:cNvPr>
          <p:cNvGrpSpPr/>
          <p:nvPr/>
        </p:nvGrpSpPr>
        <p:grpSpPr>
          <a:xfrm>
            <a:off x="4366070" y="3030002"/>
            <a:ext cx="2120002" cy="2924942"/>
            <a:chOff x="4366070" y="421270"/>
            <a:chExt cx="2120002" cy="3988805"/>
          </a:xfrm>
          <a:noFill/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631DC55-D803-4C38-938C-43D08B8F0B98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3560B6-5A58-4232-9E12-5FD7429FAA69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3D53AE5-538E-41EE-85AA-A3D8AE1B4B35}"/>
              </a:ext>
            </a:extLst>
          </p:cNvPr>
          <p:cNvCxnSpPr>
            <a:stCxn id="31" idx="3"/>
            <a:endCxn id="20" idx="2"/>
          </p:cNvCxnSpPr>
          <p:nvPr/>
        </p:nvCxnSpPr>
        <p:spPr>
          <a:xfrm flipV="1">
            <a:off x="6292143" y="3096710"/>
            <a:ext cx="680157" cy="1871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6847C6D-B250-488D-A54B-C4DEE13B0B01}"/>
              </a:ext>
            </a:extLst>
          </p:cNvPr>
          <p:cNvSpPr/>
          <p:nvPr/>
        </p:nvSpPr>
        <p:spPr>
          <a:xfrm>
            <a:off x="4225105" y="3105482"/>
            <a:ext cx="1707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9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F2357B-5BAF-4427-9201-72B56ACBCAF0}"/>
              </a:ext>
            </a:extLst>
          </p:cNvPr>
          <p:cNvSpPr/>
          <p:nvPr/>
        </p:nvSpPr>
        <p:spPr>
          <a:xfrm>
            <a:off x="6234783" y="421270"/>
            <a:ext cx="2120002" cy="2626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endParaRPr lang="ko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876573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7975600" y="1847850"/>
            <a:ext cx="790130" cy="1248860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F958F-7E86-4C8B-A4FB-591B95CBF4F7}"/>
              </a:ext>
            </a:extLst>
          </p:cNvPr>
          <p:cNvSpPr/>
          <p:nvPr/>
        </p:nvSpPr>
        <p:spPr>
          <a:xfrm>
            <a:off x="6613969" y="752475"/>
            <a:ext cx="1361631" cy="219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fifo</a:t>
            </a:r>
            <a:endParaRPr lang="ko-KR" altLang="en-US" sz="9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5D691C-5BA7-40BB-9963-2ABAC2D6510E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10800000" flipV="1">
            <a:off x="7975600" y="3096709"/>
            <a:ext cx="790130" cy="1505697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FD30C5-E838-47D5-A1AA-F3B0774A44EC}"/>
              </a:ext>
            </a:extLst>
          </p:cNvPr>
          <p:cNvGrpSpPr/>
          <p:nvPr/>
        </p:nvGrpSpPr>
        <p:grpSpPr>
          <a:xfrm>
            <a:off x="6234783" y="3145420"/>
            <a:ext cx="2120002" cy="2626730"/>
            <a:chOff x="6234783" y="3145420"/>
            <a:chExt cx="2120002" cy="26267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6C6AF0-7F43-4679-B599-FAC3D255E6F3}"/>
                </a:ext>
              </a:extLst>
            </p:cNvPr>
            <p:cNvSpPr/>
            <p:nvPr/>
          </p:nvSpPr>
          <p:spPr>
            <a:xfrm>
              <a:off x="6613969" y="3504733"/>
              <a:ext cx="1361631" cy="2195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8C1D8-EC8A-4794-BE4E-FA3791F922D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A25EC7E-DDF5-4CD4-B1BD-76CBA1070681}"/>
              </a:ext>
            </a:extLst>
          </p:cNvPr>
          <p:cNvSpPr/>
          <p:nvPr/>
        </p:nvSpPr>
        <p:spPr>
          <a:xfrm rot="2388520" flipH="1">
            <a:off x="4094854" y="3123484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2194C1A-CCE3-4CCA-895D-2A85327B5416}"/>
              </a:ext>
            </a:extLst>
          </p:cNvPr>
          <p:cNvSpPr/>
          <p:nvPr/>
        </p:nvSpPr>
        <p:spPr>
          <a:xfrm rot="18900000" flipH="1">
            <a:off x="4131993" y="3026978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116C9ED-EC6D-42A1-B31D-7CB865915DC8}"/>
              </a:ext>
            </a:extLst>
          </p:cNvPr>
          <p:cNvSpPr/>
          <p:nvPr/>
        </p:nvSpPr>
        <p:spPr>
          <a:xfrm flipH="1">
            <a:off x="4364591" y="1934220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94CAC7F-7926-4615-AF25-E69D5DBFF847}"/>
              </a:ext>
            </a:extLst>
          </p:cNvPr>
          <p:cNvSpPr/>
          <p:nvPr/>
        </p:nvSpPr>
        <p:spPr>
          <a:xfrm flipH="1">
            <a:off x="4364591" y="4356682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D84FB-1222-46AD-A286-D4029DED1050}"/>
              </a:ext>
            </a:extLst>
          </p:cNvPr>
          <p:cNvSpPr txBox="1"/>
          <p:nvPr/>
        </p:nvSpPr>
        <p:spPr>
          <a:xfrm>
            <a:off x="0" y="5869570"/>
            <a:ext cx="5421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wasting resource which is not used many time</a:t>
            </a:r>
          </a:p>
          <a:p>
            <a:r>
              <a:rPr lang="en-US" altLang="ko-KR" dirty="0"/>
              <a:t>and parallel output is not always required</a:t>
            </a:r>
          </a:p>
          <a:p>
            <a:r>
              <a:rPr lang="en-US" altLang="ko-KR" dirty="0"/>
              <a:t>2. need to update </a:t>
            </a:r>
            <a:r>
              <a:rPr lang="en-US" altLang="ko-KR" dirty="0" err="1"/>
              <a:t>fifo</a:t>
            </a:r>
            <a:r>
              <a:rPr lang="en-US" altLang="ko-KR" dirty="0"/>
              <a:t> in real time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252533-6CE0-4F1D-B634-3FF695ACA84D}"/>
              </a:ext>
            </a:extLst>
          </p:cNvPr>
          <p:cNvSpPr/>
          <p:nvPr/>
        </p:nvSpPr>
        <p:spPr>
          <a:xfrm>
            <a:off x="3489960" y="421270"/>
            <a:ext cx="779403" cy="292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86B4E9-49B1-4F13-9F6A-CF39F42FEC1D}"/>
              </a:ext>
            </a:extLst>
          </p:cNvPr>
          <p:cNvSpPr/>
          <p:nvPr/>
        </p:nvSpPr>
        <p:spPr>
          <a:xfrm>
            <a:off x="3489960" y="3429000"/>
            <a:ext cx="779403" cy="2343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CEADBA-6A71-4B5B-8383-1C10FAB66CF9}"/>
              </a:ext>
            </a:extLst>
          </p:cNvPr>
          <p:cNvGrpSpPr/>
          <p:nvPr/>
        </p:nvGrpSpPr>
        <p:grpSpPr>
          <a:xfrm>
            <a:off x="747807" y="1956862"/>
            <a:ext cx="2120002" cy="1389645"/>
            <a:chOff x="747807" y="3145420"/>
            <a:chExt cx="2120002" cy="12646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747807" y="3145420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D4005C-231C-4FA2-B9AD-2F8F146C1FB8}"/>
                </a:ext>
              </a:extLst>
            </p:cNvPr>
            <p:cNvSpPr/>
            <p:nvPr/>
          </p:nvSpPr>
          <p:spPr>
            <a:xfrm>
              <a:off x="1988820" y="3388913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CCB1B0-7924-4F43-8465-E7019FFCB005}"/>
              </a:ext>
            </a:extLst>
          </p:cNvPr>
          <p:cNvGrpSpPr/>
          <p:nvPr/>
        </p:nvGrpSpPr>
        <p:grpSpPr>
          <a:xfrm>
            <a:off x="747807" y="421270"/>
            <a:ext cx="2120002" cy="1461936"/>
            <a:chOff x="747807" y="1783345"/>
            <a:chExt cx="2120002" cy="126465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747807" y="1783345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 control)</a:t>
              </a:r>
              <a:endParaRPr lang="ko-KR" altLang="en-US" sz="9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9D9767-D68C-478B-99D3-8C882C17D32F}"/>
                </a:ext>
              </a:extLst>
            </p:cNvPr>
            <p:cNvSpPr/>
            <p:nvPr/>
          </p:nvSpPr>
          <p:spPr>
            <a:xfrm>
              <a:off x="1988820" y="2032515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0577EAF-BBAF-4561-A104-1183BCF55836}"/>
              </a:ext>
            </a:extLst>
          </p:cNvPr>
          <p:cNvSpPr/>
          <p:nvPr/>
        </p:nvSpPr>
        <p:spPr>
          <a:xfrm rot="1800000" flipH="1">
            <a:off x="2713636" y="1135456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BB7408D-403E-40E3-BA78-106254D36C19}"/>
              </a:ext>
            </a:extLst>
          </p:cNvPr>
          <p:cNvSpPr/>
          <p:nvPr/>
        </p:nvSpPr>
        <p:spPr>
          <a:xfrm rot="19800000" flipH="1">
            <a:off x="2694916" y="2378487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08D3151-FC89-41F7-94AC-3B1675D3D01F}"/>
              </a:ext>
            </a:extLst>
          </p:cNvPr>
          <p:cNvGrpSpPr/>
          <p:nvPr/>
        </p:nvGrpSpPr>
        <p:grpSpPr>
          <a:xfrm>
            <a:off x="747807" y="3501371"/>
            <a:ext cx="2120002" cy="1116562"/>
            <a:chOff x="2118170" y="421270"/>
            <a:chExt cx="2120002" cy="1264655"/>
          </a:xfrm>
          <a:noFill/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85D4A7-4550-4430-A7A1-B6F7977D68AB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(Others1)</a:t>
              </a:r>
              <a:endParaRPr lang="ko-KR" altLang="en-US" sz="9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1233E02-9135-49F3-9219-ABEF976004D2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76F374-7B8F-43E4-8505-10C1FBA2D9A0}"/>
              </a:ext>
            </a:extLst>
          </p:cNvPr>
          <p:cNvGrpSpPr/>
          <p:nvPr/>
        </p:nvGrpSpPr>
        <p:grpSpPr>
          <a:xfrm>
            <a:off x="6234783" y="5820860"/>
            <a:ext cx="2120002" cy="912896"/>
            <a:chOff x="6234783" y="3145420"/>
            <a:chExt cx="2120002" cy="2626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23F7F7-8ED5-4AA6-83E2-1C38C95634A9}"/>
                </a:ext>
              </a:extLst>
            </p:cNvPr>
            <p:cNvSpPr/>
            <p:nvPr/>
          </p:nvSpPr>
          <p:spPr>
            <a:xfrm>
              <a:off x="6613969" y="3831768"/>
              <a:ext cx="1361631" cy="1868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475F8E8-DC8D-4DA0-9597-37BCE89BD15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</p:grp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7BE900F-C339-4AB3-8CBC-D19BDCC0A0EF}"/>
              </a:ext>
            </a:extLst>
          </p:cNvPr>
          <p:cNvSpPr/>
          <p:nvPr/>
        </p:nvSpPr>
        <p:spPr>
          <a:xfrm rot="10800000" flipH="1">
            <a:off x="4364591" y="6435305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37">
            <a:extLst>
              <a:ext uri="{FF2B5EF4-FFF2-40B4-BE49-F238E27FC236}">
                <a16:creationId xmlns:a16="http://schemas.microsoft.com/office/drawing/2014/main" id="{62965D71-1D82-7D48-955C-69828C57ECB5}"/>
              </a:ext>
            </a:extLst>
          </p:cNvPr>
          <p:cNvSpPr/>
          <p:nvPr/>
        </p:nvSpPr>
        <p:spPr>
          <a:xfrm rot="1800000" flipH="1">
            <a:off x="2713636" y="3886075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38">
            <a:extLst>
              <a:ext uri="{FF2B5EF4-FFF2-40B4-BE49-F238E27FC236}">
                <a16:creationId xmlns:a16="http://schemas.microsoft.com/office/drawing/2014/main" id="{E3D540B6-93D4-344B-99C0-6E5C33267C63}"/>
              </a:ext>
            </a:extLst>
          </p:cNvPr>
          <p:cNvSpPr/>
          <p:nvPr/>
        </p:nvSpPr>
        <p:spPr>
          <a:xfrm rot="19800000" flipH="1">
            <a:off x="2694916" y="5129106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0B46D7-E0A7-9749-BAB2-F2D9518051EE}"/>
              </a:ext>
            </a:extLst>
          </p:cNvPr>
          <p:cNvGrpSpPr/>
          <p:nvPr/>
        </p:nvGrpSpPr>
        <p:grpSpPr>
          <a:xfrm>
            <a:off x="747807" y="4654509"/>
            <a:ext cx="2120002" cy="1116562"/>
            <a:chOff x="2118170" y="421270"/>
            <a:chExt cx="2120002" cy="1264655"/>
          </a:xfrm>
          <a:noFill/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A372EB3-2628-0A44-827A-38A6FC8C6415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(Others2)</a:t>
              </a:r>
              <a:endParaRPr lang="ko-KR" altLang="en-US" sz="9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8C2906C-89EC-5447-8263-7FABD53D18EF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12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18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4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2192662"/>
            <a:chOff x="2800341" y="421270"/>
            <a:chExt cx="2120002" cy="21926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219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DBC6394-E0E3-4A0C-A2D1-658C3C108BB0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5"/>
            <a:ext cx="2120002" cy="2192663"/>
            <a:chOff x="2800341" y="421269"/>
            <a:chExt cx="2120002" cy="219266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69"/>
              <a:ext cx="2120002" cy="21926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D2EBF34-585B-43EB-8435-555CA869478A}"/>
                </a:ext>
              </a:extLst>
            </p:cNvPr>
            <p:cNvSpPr/>
            <p:nvPr/>
          </p:nvSpPr>
          <p:spPr>
            <a:xfrm>
              <a:off x="2800341" y="2321982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E4573C9-255B-4C89-92D7-A13575AE121B}"/>
              </a:ext>
            </a:extLst>
          </p:cNvPr>
          <p:cNvSpPr/>
          <p:nvPr/>
        </p:nvSpPr>
        <p:spPr>
          <a:xfrm>
            <a:off x="4298949" y="23917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AFC5BA9-FA48-4EB3-B4E9-E7085E59C83B}"/>
              </a:ext>
            </a:extLst>
          </p:cNvPr>
          <p:cNvCxnSpPr>
            <a:cxnSpLocks/>
            <a:stCxn id="115" idx="3"/>
            <a:endCxn id="90" idx="1"/>
          </p:cNvCxnSpPr>
          <p:nvPr/>
        </p:nvCxnSpPr>
        <p:spPr>
          <a:xfrm>
            <a:off x="5765808" y="2507008"/>
            <a:ext cx="305238" cy="1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838113A-BA36-4873-B355-447476370CC5}"/>
              </a:ext>
            </a:extLst>
          </p:cNvPr>
          <p:cNvCxnSpPr>
            <a:cxnSpLocks/>
            <a:stCxn id="115" idx="3"/>
            <a:endCxn id="92" idx="1"/>
          </p:cNvCxnSpPr>
          <p:nvPr/>
        </p:nvCxnSpPr>
        <p:spPr>
          <a:xfrm>
            <a:off x="5765808" y="2507008"/>
            <a:ext cx="305238" cy="2217036"/>
          </a:xfrm>
          <a:prstGeom prst="bentConnector3">
            <a:avLst>
              <a:gd name="adj1" fmla="val 35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7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[80:1]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[72+5 : 72+1]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 : 1]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48830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078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io_1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4421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[2:0]DDS1_profile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159" idx="1"/>
            <a:endCxn id="35" idx="1"/>
          </p:cNvCxnSpPr>
          <p:nvPr/>
        </p:nvCxnSpPr>
        <p:spPr>
          <a:xfrm rot="10800000">
            <a:off x="1249881" y="2683710"/>
            <a:ext cx="1911532" cy="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58" idx="1"/>
            <a:endCxn id="37" idx="1"/>
          </p:cNvCxnSpPr>
          <p:nvPr/>
        </p:nvCxnSpPr>
        <p:spPr>
          <a:xfrm rot="10800000">
            <a:off x="1249881" y="3312359"/>
            <a:ext cx="191153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93" idx="1"/>
          </p:cNvCxnSpPr>
          <p:nvPr/>
        </p:nvCxnSpPr>
        <p:spPr>
          <a:xfrm rot="10800000" flipV="1">
            <a:off x="1249881" y="4536806"/>
            <a:ext cx="1911532" cy="633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45" idx="1"/>
            <a:endCxn id="130" idx="1"/>
          </p:cNvCxnSpPr>
          <p:nvPr/>
        </p:nvCxnSpPr>
        <p:spPr>
          <a:xfrm rot="10800000" flipV="1">
            <a:off x="1249483" y="4536806"/>
            <a:ext cx="1911930" cy="322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05627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442173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53731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600184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537256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[2:0]DDS2_profile</a:t>
            </a:r>
            <a:endParaRPr lang="ko-KR" altLang="en-US" sz="9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3490945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157" idx="1"/>
            <a:endCxn id="39" idx="1"/>
          </p:cNvCxnSpPr>
          <p:nvPr/>
        </p:nvCxnSpPr>
        <p:spPr>
          <a:xfrm rot="10800000" flipV="1">
            <a:off x="1249881" y="4222152"/>
            <a:ext cx="1911532" cy="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38" idx="1"/>
          </p:cNvCxnSpPr>
          <p:nvPr/>
        </p:nvCxnSpPr>
        <p:spPr>
          <a:xfrm rot="10800000">
            <a:off x="1249881" y="3602605"/>
            <a:ext cx="1911532" cy="3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1249881" y="5487496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1249883" y="5487818"/>
            <a:ext cx="1911530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94" idx="1"/>
          </p:cNvCxnSpPr>
          <p:nvPr/>
        </p:nvCxnSpPr>
        <p:spPr>
          <a:xfrm rot="10800000">
            <a:off x="1249881" y="4536037"/>
            <a:ext cx="1911532" cy="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 flipV="1">
            <a:off x="1249881" y="5487818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69011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87" name="화살표: 오각형 28">
            <a:extLst>
              <a:ext uri="{FF2B5EF4-FFF2-40B4-BE49-F238E27FC236}">
                <a16:creationId xmlns:a16="http://schemas.microsoft.com/office/drawing/2014/main" id="{165510F6-8D5E-47D6-A123-1FDB38B406F9}"/>
              </a:ext>
            </a:extLst>
          </p:cNvPr>
          <p:cNvSpPr/>
          <p:nvPr/>
        </p:nvSpPr>
        <p:spPr>
          <a:xfrm flipH="1">
            <a:off x="6275601" y="18701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jc_7</a:t>
            </a:r>
            <a:endParaRPr lang="ko-KR" altLang="en-US" sz="900" dirty="0"/>
          </a:p>
        </p:txBody>
      </p:sp>
      <p:sp>
        <p:nvSpPr>
          <p:cNvPr id="88" name="화살표: 오각형 29">
            <a:extLst>
              <a:ext uri="{FF2B5EF4-FFF2-40B4-BE49-F238E27FC236}">
                <a16:creationId xmlns:a16="http://schemas.microsoft.com/office/drawing/2014/main" id="{E50E7201-10C6-47C1-B66D-FA789218A5B4}"/>
              </a:ext>
            </a:extLst>
          </p:cNvPr>
          <p:cNvSpPr/>
          <p:nvPr/>
        </p:nvSpPr>
        <p:spPr>
          <a:xfrm flipH="1">
            <a:off x="6275601" y="21844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jc_6</a:t>
            </a:r>
            <a:endParaRPr lang="ko-KR" altLang="en-US" sz="900" dirty="0"/>
          </a:p>
        </p:txBody>
      </p:sp>
      <p:sp>
        <p:nvSpPr>
          <p:cNvPr id="89" name="화살표: 오각형 30">
            <a:extLst>
              <a:ext uri="{FF2B5EF4-FFF2-40B4-BE49-F238E27FC236}">
                <a16:creationId xmlns:a16="http://schemas.microsoft.com/office/drawing/2014/main" id="{966FBF23-87A7-44C2-A81A-DC41606DF1D3}"/>
              </a:ext>
            </a:extLst>
          </p:cNvPr>
          <p:cNvSpPr/>
          <p:nvPr/>
        </p:nvSpPr>
        <p:spPr>
          <a:xfrm flipH="1">
            <a:off x="6275601" y="24988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jc_5</a:t>
            </a:r>
            <a:endParaRPr lang="ko-KR" altLang="en-US" sz="900" dirty="0"/>
          </a:p>
        </p:txBody>
      </p:sp>
      <p:sp>
        <p:nvSpPr>
          <p:cNvPr id="90" name="화살표: 오각형 31">
            <a:extLst>
              <a:ext uri="{FF2B5EF4-FFF2-40B4-BE49-F238E27FC236}">
                <a16:creationId xmlns:a16="http://schemas.microsoft.com/office/drawing/2014/main" id="{E6FD86A7-2596-4A1E-9BE7-2AB18109CF5E}"/>
              </a:ext>
            </a:extLst>
          </p:cNvPr>
          <p:cNvSpPr/>
          <p:nvPr/>
        </p:nvSpPr>
        <p:spPr>
          <a:xfrm flipH="1">
            <a:off x="6275601" y="28131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jc_4</a:t>
            </a:r>
            <a:endParaRPr lang="ko-KR" altLang="en-US" sz="900" dirty="0"/>
          </a:p>
        </p:txBody>
      </p:sp>
      <p:sp>
        <p:nvSpPr>
          <p:cNvPr id="91" name="화살표: 오각형 32">
            <a:extLst>
              <a:ext uri="{FF2B5EF4-FFF2-40B4-BE49-F238E27FC236}">
                <a16:creationId xmlns:a16="http://schemas.microsoft.com/office/drawing/2014/main" id="{C01DA8BD-C403-4812-8508-F930579C7E17}"/>
              </a:ext>
            </a:extLst>
          </p:cNvPr>
          <p:cNvSpPr/>
          <p:nvPr/>
        </p:nvSpPr>
        <p:spPr>
          <a:xfrm flipH="1">
            <a:off x="6275601" y="31274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jc_3</a:t>
            </a:r>
            <a:endParaRPr lang="ko-KR" altLang="en-US" sz="900" dirty="0"/>
          </a:p>
        </p:txBody>
      </p:sp>
      <p:sp>
        <p:nvSpPr>
          <p:cNvPr id="92" name="화살표: 오각형 33">
            <a:extLst>
              <a:ext uri="{FF2B5EF4-FFF2-40B4-BE49-F238E27FC236}">
                <a16:creationId xmlns:a16="http://schemas.microsoft.com/office/drawing/2014/main" id="{8A7D48F7-7B92-4C91-B91C-FE7D5FDA0F20}"/>
              </a:ext>
            </a:extLst>
          </p:cNvPr>
          <p:cNvSpPr/>
          <p:nvPr/>
        </p:nvSpPr>
        <p:spPr>
          <a:xfrm flipH="1">
            <a:off x="6275601" y="34417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jc_2</a:t>
            </a:r>
            <a:endParaRPr lang="ko-KR" altLang="en-US" sz="900" dirty="0"/>
          </a:p>
        </p:txBody>
      </p:sp>
      <p:sp>
        <p:nvSpPr>
          <p:cNvPr id="95" name="화살표: 오각형 34">
            <a:extLst>
              <a:ext uri="{FF2B5EF4-FFF2-40B4-BE49-F238E27FC236}">
                <a16:creationId xmlns:a16="http://schemas.microsoft.com/office/drawing/2014/main" id="{219B3A31-AD66-4431-9662-0A3BEE6F4FFA}"/>
              </a:ext>
            </a:extLst>
          </p:cNvPr>
          <p:cNvSpPr/>
          <p:nvPr/>
        </p:nvSpPr>
        <p:spPr>
          <a:xfrm flipH="1">
            <a:off x="6275601" y="37561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jc_1</a:t>
            </a:r>
            <a:endParaRPr lang="ko-KR" altLang="en-US" sz="900" dirty="0"/>
          </a:p>
        </p:txBody>
      </p:sp>
      <p:sp>
        <p:nvSpPr>
          <p:cNvPr id="96" name="화살표: 오각형 35">
            <a:extLst>
              <a:ext uri="{FF2B5EF4-FFF2-40B4-BE49-F238E27FC236}">
                <a16:creationId xmlns:a16="http://schemas.microsoft.com/office/drawing/2014/main" id="{771D78B5-AA1B-48C6-B49C-012B4F0D8E76}"/>
              </a:ext>
            </a:extLst>
          </p:cNvPr>
          <p:cNvSpPr/>
          <p:nvPr/>
        </p:nvSpPr>
        <p:spPr>
          <a:xfrm flipH="1">
            <a:off x="6275601" y="40704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jc_0</a:t>
            </a:r>
            <a:endParaRPr lang="ko-KR" altLang="en-US" sz="900" dirty="0"/>
          </a:p>
        </p:txBody>
      </p:sp>
      <p:sp>
        <p:nvSpPr>
          <p:cNvPr id="100" name="화살표: 오각형 28">
            <a:extLst>
              <a:ext uri="{FF2B5EF4-FFF2-40B4-BE49-F238E27FC236}">
                <a16:creationId xmlns:a16="http://schemas.microsoft.com/office/drawing/2014/main" id="{E20CA2A5-498D-46D0-9137-E0ECBB79E52C}"/>
              </a:ext>
            </a:extLst>
          </p:cNvPr>
          <p:cNvSpPr/>
          <p:nvPr/>
        </p:nvSpPr>
        <p:spPr>
          <a:xfrm flipH="1">
            <a:off x="6275599" y="43819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jd_7</a:t>
            </a:r>
            <a:endParaRPr lang="ko-KR" altLang="en-US" sz="900" dirty="0"/>
          </a:p>
        </p:txBody>
      </p:sp>
      <p:sp>
        <p:nvSpPr>
          <p:cNvPr id="102" name="화살표: 오각형 29">
            <a:extLst>
              <a:ext uri="{FF2B5EF4-FFF2-40B4-BE49-F238E27FC236}">
                <a16:creationId xmlns:a16="http://schemas.microsoft.com/office/drawing/2014/main" id="{346AD409-FFB8-4346-81D8-5F83207B3157}"/>
              </a:ext>
            </a:extLst>
          </p:cNvPr>
          <p:cNvSpPr/>
          <p:nvPr/>
        </p:nvSpPr>
        <p:spPr>
          <a:xfrm flipH="1">
            <a:off x="6275599" y="46963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jd_6</a:t>
            </a:r>
            <a:endParaRPr lang="ko-KR" altLang="en-US" sz="900" dirty="0"/>
          </a:p>
        </p:txBody>
      </p:sp>
      <p:sp>
        <p:nvSpPr>
          <p:cNvPr id="109" name="화살표: 오각형 30">
            <a:extLst>
              <a:ext uri="{FF2B5EF4-FFF2-40B4-BE49-F238E27FC236}">
                <a16:creationId xmlns:a16="http://schemas.microsoft.com/office/drawing/2014/main" id="{D1865F75-9EE5-455D-B0F9-74013EB4A3EC}"/>
              </a:ext>
            </a:extLst>
          </p:cNvPr>
          <p:cNvSpPr/>
          <p:nvPr/>
        </p:nvSpPr>
        <p:spPr>
          <a:xfrm flipH="1">
            <a:off x="6275599" y="50106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jd_5</a:t>
            </a:r>
            <a:endParaRPr lang="ko-KR" altLang="en-US" sz="900" dirty="0"/>
          </a:p>
        </p:txBody>
      </p:sp>
      <p:sp>
        <p:nvSpPr>
          <p:cNvPr id="110" name="화살표: 오각형 31">
            <a:extLst>
              <a:ext uri="{FF2B5EF4-FFF2-40B4-BE49-F238E27FC236}">
                <a16:creationId xmlns:a16="http://schemas.microsoft.com/office/drawing/2014/main" id="{A3F5342A-3B97-4845-AA5D-0F1B550317CB}"/>
              </a:ext>
            </a:extLst>
          </p:cNvPr>
          <p:cNvSpPr/>
          <p:nvPr/>
        </p:nvSpPr>
        <p:spPr>
          <a:xfrm flipH="1">
            <a:off x="6275599" y="53249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jd_4</a:t>
            </a:r>
            <a:endParaRPr lang="ko-KR" altLang="en-US" sz="900" dirty="0"/>
          </a:p>
        </p:txBody>
      </p:sp>
      <p:sp>
        <p:nvSpPr>
          <p:cNvPr id="111" name="화살표: 오각형 32">
            <a:extLst>
              <a:ext uri="{FF2B5EF4-FFF2-40B4-BE49-F238E27FC236}">
                <a16:creationId xmlns:a16="http://schemas.microsoft.com/office/drawing/2014/main" id="{8657DF0A-F05C-4AF2-8D73-72DB086205A1}"/>
              </a:ext>
            </a:extLst>
          </p:cNvPr>
          <p:cNvSpPr/>
          <p:nvPr/>
        </p:nvSpPr>
        <p:spPr>
          <a:xfrm flipH="1">
            <a:off x="6275599" y="56392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jd_3</a:t>
            </a:r>
            <a:endParaRPr lang="ko-KR" altLang="en-US" sz="900" dirty="0"/>
          </a:p>
        </p:txBody>
      </p:sp>
      <p:sp>
        <p:nvSpPr>
          <p:cNvPr id="112" name="화살표: 오각형 33">
            <a:extLst>
              <a:ext uri="{FF2B5EF4-FFF2-40B4-BE49-F238E27FC236}">
                <a16:creationId xmlns:a16="http://schemas.microsoft.com/office/drawing/2014/main" id="{AFDD1627-5FDD-4B9B-9D89-90ED8861F90B}"/>
              </a:ext>
            </a:extLst>
          </p:cNvPr>
          <p:cNvSpPr/>
          <p:nvPr/>
        </p:nvSpPr>
        <p:spPr>
          <a:xfrm flipH="1">
            <a:off x="6275599" y="59536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jd_2</a:t>
            </a:r>
            <a:endParaRPr lang="ko-KR" altLang="en-US" sz="900" dirty="0"/>
          </a:p>
        </p:txBody>
      </p:sp>
      <p:sp>
        <p:nvSpPr>
          <p:cNvPr id="116" name="화살표: 오각형 34">
            <a:extLst>
              <a:ext uri="{FF2B5EF4-FFF2-40B4-BE49-F238E27FC236}">
                <a16:creationId xmlns:a16="http://schemas.microsoft.com/office/drawing/2014/main" id="{A375FA62-C103-4390-A16A-26A1675C24BA}"/>
              </a:ext>
            </a:extLst>
          </p:cNvPr>
          <p:cNvSpPr/>
          <p:nvPr/>
        </p:nvSpPr>
        <p:spPr>
          <a:xfrm flipH="1">
            <a:off x="6275599" y="62679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jd_1</a:t>
            </a:r>
            <a:endParaRPr lang="ko-KR" altLang="en-US" sz="900" dirty="0"/>
          </a:p>
        </p:txBody>
      </p:sp>
      <p:sp>
        <p:nvSpPr>
          <p:cNvPr id="117" name="화살표: 오각형 35">
            <a:extLst>
              <a:ext uri="{FF2B5EF4-FFF2-40B4-BE49-F238E27FC236}">
                <a16:creationId xmlns:a16="http://schemas.microsoft.com/office/drawing/2014/main" id="{0CB1CAAB-6B89-447E-9FFD-43119E6C395C}"/>
              </a:ext>
            </a:extLst>
          </p:cNvPr>
          <p:cNvSpPr/>
          <p:nvPr/>
        </p:nvSpPr>
        <p:spPr>
          <a:xfrm flipH="1">
            <a:off x="6275599" y="65822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jd_0</a:t>
            </a:r>
            <a:endParaRPr lang="ko-KR" altLang="en-US" sz="900" dirty="0"/>
          </a:p>
        </p:txBody>
      </p:sp>
      <p:sp>
        <p:nvSpPr>
          <p:cNvPr id="124" name="화살표: 오각형 90">
            <a:extLst>
              <a:ext uri="{FF2B5EF4-FFF2-40B4-BE49-F238E27FC236}">
                <a16:creationId xmlns:a16="http://schemas.microsoft.com/office/drawing/2014/main" id="{7AD0F8DB-A3DE-42C3-9E8E-040A910E0424}"/>
              </a:ext>
            </a:extLst>
          </p:cNvPr>
          <p:cNvSpPr/>
          <p:nvPr/>
        </p:nvSpPr>
        <p:spPr>
          <a:xfrm flipH="1">
            <a:off x="6275599" y="12383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25" name="화살표: 오각형 91">
            <a:extLst>
              <a:ext uri="{FF2B5EF4-FFF2-40B4-BE49-F238E27FC236}">
                <a16:creationId xmlns:a16="http://schemas.microsoft.com/office/drawing/2014/main" id="{C8D3D80D-6CFC-4E75-8854-079ABBCCB9CF}"/>
              </a:ext>
            </a:extLst>
          </p:cNvPr>
          <p:cNvSpPr/>
          <p:nvPr/>
        </p:nvSpPr>
        <p:spPr>
          <a:xfrm flipH="1">
            <a:off x="6275599" y="15526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6F1AE21-2EB5-4C7E-A940-28DD1B5B4EFE}"/>
              </a:ext>
            </a:extLst>
          </p:cNvPr>
          <p:cNvSpPr/>
          <p:nvPr/>
        </p:nvSpPr>
        <p:spPr>
          <a:xfrm>
            <a:off x="7358272" y="120439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3999980-1AA8-4A7D-83DC-87619218EE93}"/>
              </a:ext>
            </a:extLst>
          </p:cNvPr>
          <p:cNvSpPr/>
          <p:nvPr/>
        </p:nvSpPr>
        <p:spPr>
          <a:xfrm>
            <a:off x="7358272" y="152585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41596EF-6556-49B8-A74B-D0E66D8F0A1F}"/>
              </a:ext>
            </a:extLst>
          </p:cNvPr>
          <p:cNvSpPr/>
          <p:nvPr/>
        </p:nvSpPr>
        <p:spPr>
          <a:xfrm>
            <a:off x="9269806" y="34398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sp>
        <p:nvSpPr>
          <p:cNvPr id="130" name="화살표: 오각형 88">
            <a:extLst>
              <a:ext uri="{FF2B5EF4-FFF2-40B4-BE49-F238E27FC236}">
                <a16:creationId xmlns:a16="http://schemas.microsoft.com/office/drawing/2014/main" id="{258C71DD-31E7-4EB3-B008-8ACC6D342764}"/>
              </a:ext>
            </a:extLst>
          </p:cNvPr>
          <p:cNvSpPr/>
          <p:nvPr/>
        </p:nvSpPr>
        <p:spPr>
          <a:xfrm flipH="1">
            <a:off x="166809" y="474486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cxnSp>
        <p:nvCxnSpPr>
          <p:cNvPr id="103" name="꺾인 연결선 192">
            <a:extLst>
              <a:ext uri="{FF2B5EF4-FFF2-40B4-BE49-F238E27FC236}">
                <a16:creationId xmlns:a16="http://schemas.microsoft.com/office/drawing/2014/main" id="{A36D951D-07A1-4EEF-BB47-A8F4CBDAF4C2}"/>
              </a:ext>
            </a:extLst>
          </p:cNvPr>
          <p:cNvCxnSpPr>
            <a:cxnSpLocks/>
            <a:stCxn id="99" idx="0"/>
            <a:endCxn id="42" idx="3"/>
          </p:cNvCxnSpPr>
          <p:nvPr/>
        </p:nvCxnSpPr>
        <p:spPr>
          <a:xfrm rot="10800000">
            <a:off x="4628274" y="2366211"/>
            <a:ext cx="645741" cy="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92">
            <a:extLst>
              <a:ext uri="{FF2B5EF4-FFF2-40B4-BE49-F238E27FC236}">
                <a16:creationId xmlns:a16="http://schemas.microsoft.com/office/drawing/2014/main" id="{CB6AAF4D-DFA7-4676-9D89-25081A9E6BDB}"/>
              </a:ext>
            </a:extLst>
          </p:cNvPr>
          <p:cNvCxnSpPr>
            <a:cxnSpLocks/>
            <a:endCxn id="99" idx="5"/>
          </p:cNvCxnSpPr>
          <p:nvPr/>
        </p:nvCxnSpPr>
        <p:spPr>
          <a:xfrm rot="10800000" flipV="1">
            <a:off x="5452771" y="1910057"/>
            <a:ext cx="544735" cy="364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92">
            <a:extLst>
              <a:ext uri="{FF2B5EF4-FFF2-40B4-BE49-F238E27FC236}">
                <a16:creationId xmlns:a16="http://schemas.microsoft.com/office/drawing/2014/main" id="{D70E6DDB-5C41-43F9-9BBE-3A36BC57963B}"/>
              </a:ext>
            </a:extLst>
          </p:cNvPr>
          <p:cNvCxnSpPr>
            <a:cxnSpLocks/>
            <a:endCxn id="99" idx="3"/>
          </p:cNvCxnSpPr>
          <p:nvPr/>
        </p:nvCxnSpPr>
        <p:spPr>
          <a:xfrm rot="10800000">
            <a:off x="5631527" y="2366300"/>
            <a:ext cx="359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92">
            <a:extLst>
              <a:ext uri="{FF2B5EF4-FFF2-40B4-BE49-F238E27FC236}">
                <a16:creationId xmlns:a16="http://schemas.microsoft.com/office/drawing/2014/main" id="{AE6DC203-3FD8-42BD-B950-3D538270D594}"/>
              </a:ext>
            </a:extLst>
          </p:cNvPr>
          <p:cNvCxnSpPr>
            <a:cxnSpLocks/>
            <a:stCxn id="42" idx="3"/>
            <a:endCxn id="121" idx="3"/>
          </p:cNvCxnSpPr>
          <p:nvPr/>
        </p:nvCxnSpPr>
        <p:spPr>
          <a:xfrm>
            <a:off x="4628273" y="2366210"/>
            <a:ext cx="645742" cy="539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92">
            <a:extLst>
              <a:ext uri="{FF2B5EF4-FFF2-40B4-BE49-F238E27FC236}">
                <a16:creationId xmlns:a16="http://schemas.microsoft.com/office/drawing/2014/main" id="{DE51AAA8-1FBD-4FA0-9A97-CE367FB28316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5631527" y="2905537"/>
            <a:ext cx="359201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25ECD-AD89-4693-AB65-E5199A093E9D}"/>
              </a:ext>
            </a:extLst>
          </p:cNvPr>
          <p:cNvGrpSpPr/>
          <p:nvPr/>
        </p:nvGrpSpPr>
        <p:grpSpPr>
          <a:xfrm>
            <a:off x="4920672" y="1699496"/>
            <a:ext cx="1174457" cy="1472092"/>
            <a:chOff x="4920672" y="1700643"/>
            <a:chExt cx="1174457" cy="1472092"/>
          </a:xfrm>
        </p:grpSpPr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7E5737E-9E5E-43E1-8F8E-113E6D2F6399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7BCDBC8B-5308-4285-BF7F-C473E56E4C1F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BE11FAF-0173-4025-9B63-70B2C314CF15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sp>
        <p:nvSpPr>
          <p:cNvPr id="136" name="육각형 135">
            <a:extLst>
              <a:ext uri="{FF2B5EF4-FFF2-40B4-BE49-F238E27FC236}">
                <a16:creationId xmlns:a16="http://schemas.microsoft.com/office/drawing/2014/main" id="{9494BB7B-7EA3-434A-8416-D61ADDA912D4}"/>
              </a:ext>
            </a:extLst>
          </p:cNvPr>
          <p:cNvSpPr/>
          <p:nvPr/>
        </p:nvSpPr>
        <p:spPr>
          <a:xfrm>
            <a:off x="167207" y="3798087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cxnSp>
        <p:nvCxnSpPr>
          <p:cNvPr id="138" name="연결선: 꺾임 120">
            <a:extLst>
              <a:ext uri="{FF2B5EF4-FFF2-40B4-BE49-F238E27FC236}">
                <a16:creationId xmlns:a16="http://schemas.microsoft.com/office/drawing/2014/main" id="{A1A69771-C8FE-44F8-A2D7-38C52968C7D7}"/>
              </a:ext>
            </a:extLst>
          </p:cNvPr>
          <p:cNvCxnSpPr>
            <a:cxnSpLocks/>
            <a:stCxn id="99" idx="0"/>
            <a:endCxn id="136" idx="0"/>
          </p:cNvCxnSpPr>
          <p:nvPr/>
        </p:nvCxnSpPr>
        <p:spPr>
          <a:xfrm rot="10800000" flipV="1">
            <a:off x="1249882" y="2366299"/>
            <a:ext cx="4024133" cy="1546088"/>
          </a:xfrm>
          <a:prstGeom prst="bentConnector3">
            <a:avLst>
              <a:gd name="adj1" fmla="val 10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화살표: 오각형 89">
            <a:extLst>
              <a:ext uri="{FF2B5EF4-FFF2-40B4-BE49-F238E27FC236}">
                <a16:creationId xmlns:a16="http://schemas.microsoft.com/office/drawing/2014/main" id="{1DE39653-7408-4F48-BF69-65441AB3B447}"/>
              </a:ext>
            </a:extLst>
          </p:cNvPr>
          <p:cNvSpPr/>
          <p:nvPr/>
        </p:nvSpPr>
        <p:spPr>
          <a:xfrm flipH="1">
            <a:off x="167207" y="288421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5623239-DDA5-41BA-9801-624523F9DE9D}"/>
              </a:ext>
            </a:extLst>
          </p:cNvPr>
          <p:cNvSpPr/>
          <p:nvPr/>
        </p:nvSpPr>
        <p:spPr>
          <a:xfrm>
            <a:off x="3161412" y="28874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cxnSp>
        <p:nvCxnSpPr>
          <p:cNvPr id="154" name="연결선: 꺾임 120">
            <a:extLst>
              <a:ext uri="{FF2B5EF4-FFF2-40B4-BE49-F238E27FC236}">
                <a16:creationId xmlns:a16="http://schemas.microsoft.com/office/drawing/2014/main" id="{D1B27787-23E6-4DD9-AAE3-DF98CCBE1A9F}"/>
              </a:ext>
            </a:extLst>
          </p:cNvPr>
          <p:cNvCxnSpPr>
            <a:cxnSpLocks/>
            <a:stCxn id="152" idx="1"/>
            <a:endCxn id="151" idx="1"/>
          </p:cNvCxnSpPr>
          <p:nvPr/>
        </p:nvCxnSpPr>
        <p:spPr>
          <a:xfrm rot="10800000">
            <a:off x="1249882" y="2998512"/>
            <a:ext cx="1911531" cy="4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66395D9-7B6A-43A1-823F-D244BF8DFC68}"/>
              </a:ext>
            </a:extLst>
          </p:cNvPr>
          <p:cNvSpPr/>
          <p:nvPr/>
        </p:nvSpPr>
        <p:spPr>
          <a:xfrm>
            <a:off x="3161413" y="410689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cs2</a:t>
            </a:r>
            <a:endParaRPr lang="ko-KR" altLang="en-US" sz="9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DDF463A-313A-48C5-967A-B5C538036AF9}"/>
              </a:ext>
            </a:extLst>
          </p:cNvPr>
          <p:cNvSpPr/>
          <p:nvPr/>
        </p:nvSpPr>
        <p:spPr>
          <a:xfrm>
            <a:off x="3161413" y="319710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A5A4166-DA70-41B4-928B-9936B1E7129D}"/>
              </a:ext>
            </a:extLst>
          </p:cNvPr>
          <p:cNvSpPr/>
          <p:nvPr/>
        </p:nvSpPr>
        <p:spPr>
          <a:xfrm>
            <a:off x="3161413" y="2569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929B0F-CB2E-4B09-9B30-4B111063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FORCE_PROFILE ?</a:t>
            </a:r>
          </a:p>
          <a:p>
            <a:pPr marL="0" indent="0">
              <a:buNone/>
            </a:pPr>
            <a:r>
              <a:rPr lang="en-US" altLang="ko-KR" dirty="0"/>
              <a:t>FORCE_PARALLEL</a:t>
            </a:r>
          </a:p>
          <a:p>
            <a:pPr marL="0" indent="0">
              <a:buNone/>
            </a:pPr>
            <a:r>
              <a:rPr lang="en-US" altLang="ko-KR" dirty="0"/>
              <a:t>WRITE_PRO_FIFO ?</a:t>
            </a:r>
          </a:p>
          <a:p>
            <a:pPr marL="0" indent="0">
              <a:buNone/>
            </a:pPr>
            <a:r>
              <a:rPr lang="en-US" altLang="ko-KR" dirty="0"/>
              <a:t>WRITE_PARA_FIFO</a:t>
            </a:r>
          </a:p>
          <a:p>
            <a:pPr marL="0" indent="0">
              <a:buNone/>
            </a:pPr>
            <a:r>
              <a:rPr lang="en-US" altLang="ko-KR" dirty="0"/>
              <a:t>COUNTER_RESET -&gt; make counter value to 0</a:t>
            </a:r>
          </a:p>
          <a:p>
            <a:pPr marL="0" indent="0">
              <a:buNone/>
            </a:pPr>
            <a:r>
              <a:rPr lang="en-US" altLang="ko-KR" dirty="0"/>
              <a:t>FLUSH_FIFO -&gt; flush </a:t>
            </a:r>
            <a:r>
              <a:rPr lang="en-US" altLang="ko-KR" dirty="0" err="1"/>
              <a:t>fifo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RESET -&gt; flush </a:t>
            </a:r>
            <a:r>
              <a:rPr lang="en-US" altLang="ko-KR" dirty="0" err="1"/>
              <a:t>fifo</a:t>
            </a:r>
            <a:r>
              <a:rPr lang="en-US" altLang="ko-KR" dirty="0"/>
              <a:t> and set counter value to 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3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dds_parallel_driver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9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01596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parallel_out_buffer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cxnSpLocks/>
            <a:stCxn id="65" idx="2"/>
            <a:endCxn id="199" idx="0"/>
          </p:cNvCxnSpPr>
          <p:nvPr/>
        </p:nvCxnSpPr>
        <p:spPr>
          <a:xfrm rot="5400000">
            <a:off x="989638" y="2680265"/>
            <a:ext cx="19182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375" idx="4"/>
          </p:cNvCxnSpPr>
          <p:nvPr/>
        </p:nvCxnSpPr>
        <p:spPr>
          <a:xfrm rot="16200000" flipV="1">
            <a:off x="4310974" y="5513546"/>
            <a:ext cx="354268" cy="285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 flipH="1">
            <a:off x="9131610" y="3172307"/>
            <a:ext cx="163330" cy="2819621"/>
          </a:xfrm>
          <a:prstGeom prst="bentConnector3">
            <a:avLst>
              <a:gd name="adj1" fmla="val -13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394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63" idx="0"/>
          </p:cNvCxnSpPr>
          <p:nvPr/>
        </p:nvCxnSpPr>
        <p:spPr>
          <a:xfrm rot="16200000" flipH="1">
            <a:off x="812545" y="4659683"/>
            <a:ext cx="194435" cy="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9131610" y="5876671"/>
            <a:ext cx="87924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301596" y="2776178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66458" y="2009605"/>
            <a:ext cx="340071" cy="82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232" idx="2"/>
            <a:endCxn id="291" idx="2"/>
          </p:cNvCxnSpPr>
          <p:nvPr/>
        </p:nvCxnSpPr>
        <p:spPr>
          <a:xfrm rot="16200000" flipH="1">
            <a:off x="5509579" y="2948776"/>
            <a:ext cx="2507683" cy="371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337" idx="1"/>
          </p:cNvCxnSpPr>
          <p:nvPr/>
        </p:nvCxnSpPr>
        <p:spPr>
          <a:xfrm flipV="1">
            <a:off x="7729183" y="1118918"/>
            <a:ext cx="465102" cy="1913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 flipH="1">
            <a:off x="9131610" y="4049173"/>
            <a:ext cx="163336" cy="1942755"/>
          </a:xfrm>
          <a:prstGeom prst="bentConnector3">
            <a:avLst>
              <a:gd name="adj1" fmla="val -13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355" idx="0"/>
          </p:cNvCxnSpPr>
          <p:nvPr/>
        </p:nvCxnSpPr>
        <p:spPr>
          <a:xfrm flipH="1" flipV="1">
            <a:off x="8868678" y="685873"/>
            <a:ext cx="743495" cy="3287621"/>
          </a:xfrm>
          <a:prstGeom prst="bentConnector4">
            <a:avLst>
              <a:gd name="adj1" fmla="val -30747"/>
              <a:gd name="adj2" fmla="val 103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44111" y="2105531"/>
            <a:ext cx="95123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369" idx="4"/>
          </p:cNvCxnSpPr>
          <p:nvPr/>
        </p:nvCxnSpPr>
        <p:spPr>
          <a:xfrm rot="10800000" flipV="1">
            <a:off x="860414" y="832526"/>
            <a:ext cx="1191334" cy="1133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4335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405" idx="4"/>
          </p:cNvCxnSpPr>
          <p:nvPr/>
        </p:nvCxnSpPr>
        <p:spPr>
          <a:xfrm rot="10800000" flipV="1">
            <a:off x="186278" y="832525"/>
            <a:ext cx="1865470" cy="3079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8014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20786"/>
            <a:ext cx="122392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301" idx="3"/>
            <a:endCxn id="33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496176" y="853418"/>
            <a:ext cx="967183" cy="230513"/>
            <a:chOff x="2783392" y="4647550"/>
            <a:chExt cx="1715037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783392" y="4647551"/>
              <a:ext cx="171503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7013874" y="1418160"/>
            <a:ext cx="1270592" cy="37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108148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632996" y="1086409"/>
            <a:ext cx="349251" cy="34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833492" y="6459586"/>
            <a:ext cx="159535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389" idx="2"/>
          </p:cNvCxnSpPr>
          <p:nvPr/>
        </p:nvCxnSpPr>
        <p:spPr>
          <a:xfrm rot="10800000">
            <a:off x="3546836" y="5905506"/>
            <a:ext cx="286656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27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359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387" idx="1"/>
            <a:endCxn id="352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342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311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1596688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11017757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10253038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534038" y="1060265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70E98B-3A58-490B-878A-4688048A2F32}"/>
              </a:ext>
            </a:extLst>
          </p:cNvPr>
          <p:cNvGrpSpPr/>
          <p:nvPr/>
        </p:nvGrpSpPr>
        <p:grpSpPr>
          <a:xfrm>
            <a:off x="9122157" y="5565316"/>
            <a:ext cx="1202944" cy="230512"/>
            <a:chOff x="9122157" y="5565316"/>
            <a:chExt cx="1202944" cy="230512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9122157" y="5565316"/>
              <a:ext cx="120294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time_reg</a:t>
              </a:r>
              <a:endParaRPr lang="ko-KR" altLang="en-US" sz="900" dirty="0"/>
            </a:p>
          </p:txBody>
        </p:sp>
        <p:sp>
          <p:nvSpPr>
            <p:cNvPr id="310" name="이등변 삼각형 309">
              <a:extLst>
                <a:ext uri="{FF2B5EF4-FFF2-40B4-BE49-F238E27FC236}">
                  <a16:creationId xmlns:a16="http://schemas.microsoft.com/office/drawing/2014/main" id="{39424602-4F73-4A75-99C1-A994247DF26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9471799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9131610" y="526771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42B952B3-0911-4C5E-A0CB-863FB0478FCA}"/>
              </a:ext>
            </a:extLst>
          </p:cNvPr>
          <p:cNvCxnSpPr>
            <a:cxnSpLocks/>
            <a:stCxn id="313" idx="0"/>
            <a:endCxn id="140" idx="1"/>
          </p:cNvCxnSpPr>
          <p:nvPr/>
        </p:nvCxnSpPr>
        <p:spPr>
          <a:xfrm rot="5400000" flipH="1" flipV="1">
            <a:off x="9400720" y="4657572"/>
            <a:ext cx="607638" cy="61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CD8584E6-2958-4FE4-AF92-CE40E88D2A68}"/>
              </a:ext>
            </a:extLst>
          </p:cNvPr>
          <p:cNvSpPr/>
          <p:nvPr/>
        </p:nvSpPr>
        <p:spPr>
          <a:xfrm>
            <a:off x="8690560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B79ACF2A-9C16-4537-881E-8A159074E885}"/>
              </a:ext>
            </a:extLst>
          </p:cNvPr>
          <p:cNvCxnSpPr>
            <a:cxnSpLocks/>
            <a:stCxn id="330" idx="3"/>
            <a:endCxn id="390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A69FD8B6-ECFD-4142-8CD2-BA5019137E7E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B334A368-5F80-43C7-A85C-A76FDADD230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588F21B-730F-4C49-8163-448EF5BA8A4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순서도: 지연 329">
              <a:extLst>
                <a:ext uri="{FF2B5EF4-FFF2-40B4-BE49-F238E27FC236}">
                  <a16:creationId xmlns:a16="http://schemas.microsoft.com/office/drawing/2014/main" id="{E9CC13DB-52EA-4FB2-8310-3AD8CC813BEA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1" name="연결선: 꺾임 129">
            <a:extLst>
              <a:ext uri="{FF2B5EF4-FFF2-40B4-BE49-F238E27FC236}">
                <a16:creationId xmlns:a16="http://schemas.microsoft.com/office/drawing/2014/main" id="{4E8E6412-AC66-464C-B782-9CD4D201AF90}"/>
              </a:ext>
            </a:extLst>
          </p:cNvPr>
          <p:cNvCxnSpPr>
            <a:cxnSpLocks/>
            <a:stCxn id="177" idx="3"/>
            <a:endCxn id="32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6B9CC35C-1BB2-43D1-B1B9-10AE4526C53B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47D23B8-2AFF-469A-A798-F204FA1EBE8B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80D753C-E38E-4CA9-8CA3-3A329347B7D2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46BD7FA9-0F79-42EA-B6C2-A026F74139E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C5AD5BF5-074E-4433-B888-CFE5AA2D82F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299" name="이등변 삼각형 298">
              <a:extLst>
                <a:ext uri="{FF2B5EF4-FFF2-40B4-BE49-F238E27FC236}">
                  <a16:creationId xmlns:a16="http://schemas.microsoft.com/office/drawing/2014/main" id="{B5DA508E-6949-44EB-82A6-809A034331F7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5F7F150B-D686-4DCB-8289-50F114A52242}"/>
              </a:ext>
            </a:extLst>
          </p:cNvPr>
          <p:cNvCxnSpPr>
            <a:cxnSpLocks/>
            <a:stCxn id="271" idx="1"/>
            <a:endCxn id="150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8EDF2208-ECC4-4508-9B2F-40343FB48169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60F8A34-93CC-4872-9C05-B73B278D8489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340" name="이등변 삼각형 339">
              <a:extLst>
                <a:ext uri="{FF2B5EF4-FFF2-40B4-BE49-F238E27FC236}">
                  <a16:creationId xmlns:a16="http://schemas.microsoft.com/office/drawing/2014/main" id="{49ACF74C-28A1-472B-B450-1B7F6ADEF71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FFFABDD0-C39F-4433-B8D8-06722028545D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9C65B172-D9A3-486D-B5C5-91ACE18E1FFD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343" name="이등변 삼각형 342">
              <a:extLst>
                <a:ext uri="{FF2B5EF4-FFF2-40B4-BE49-F238E27FC236}">
                  <a16:creationId xmlns:a16="http://schemas.microsoft.com/office/drawing/2014/main" id="{D0EEB871-ABD3-4AAB-A3CE-272278B4AA44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D8889163-EF17-42E4-A392-ED364F9EBF34}"/>
              </a:ext>
            </a:extLst>
          </p:cNvPr>
          <p:cNvCxnSpPr>
            <a:cxnSpLocks/>
            <a:stCxn id="342" idx="3"/>
            <a:endCxn id="483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129">
            <a:extLst>
              <a:ext uri="{FF2B5EF4-FFF2-40B4-BE49-F238E27FC236}">
                <a16:creationId xmlns:a16="http://schemas.microsoft.com/office/drawing/2014/main" id="{D70507A3-EE18-4102-9F66-82F7E6B239ED}"/>
              </a:ext>
            </a:extLst>
          </p:cNvPr>
          <p:cNvCxnSpPr>
            <a:cxnSpLocks/>
            <a:stCxn id="311" idx="2"/>
            <a:endCxn id="53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A3C20651-6EF1-4BC8-8BCD-912F3AD6A1B3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D841748-CC1F-44DB-85D5-CD563F43C836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D2BC4800-9C69-413E-8A23-593669C9858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순서도: 지연 360">
              <a:extLst>
                <a:ext uri="{FF2B5EF4-FFF2-40B4-BE49-F238E27FC236}">
                  <a16:creationId xmlns:a16="http://schemas.microsoft.com/office/drawing/2014/main" id="{EF6320BA-086D-45EB-92D7-462895D6A41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2" name="연결선: 꺾임 361">
            <a:extLst>
              <a:ext uri="{FF2B5EF4-FFF2-40B4-BE49-F238E27FC236}">
                <a16:creationId xmlns:a16="http://schemas.microsoft.com/office/drawing/2014/main" id="{0FE94E6A-D8BC-4696-97DF-DCD0474E3E12}"/>
              </a:ext>
            </a:extLst>
          </p:cNvPr>
          <p:cNvCxnSpPr>
            <a:cxnSpLocks/>
            <a:stCxn id="332" idx="0"/>
            <a:endCxn id="360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연결선: 꺾임 371">
            <a:extLst>
              <a:ext uri="{FF2B5EF4-FFF2-40B4-BE49-F238E27FC236}">
                <a16:creationId xmlns:a16="http://schemas.microsoft.com/office/drawing/2014/main" id="{C2B558FE-4E8D-4768-A287-B88E376D92D8}"/>
              </a:ext>
            </a:extLst>
          </p:cNvPr>
          <p:cNvCxnSpPr>
            <a:cxnSpLocks/>
            <a:stCxn id="361" idx="3"/>
            <a:endCxn id="271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41C948BA-2AC2-405C-B2E7-09439FD0AD49}"/>
              </a:ext>
            </a:extLst>
          </p:cNvPr>
          <p:cNvGrpSpPr/>
          <p:nvPr/>
        </p:nvGrpSpPr>
        <p:grpSpPr>
          <a:xfrm>
            <a:off x="3763327" y="5229043"/>
            <a:ext cx="710252" cy="250460"/>
            <a:chOff x="3601793" y="3392531"/>
            <a:chExt cx="710252" cy="250460"/>
          </a:xfrm>
        </p:grpSpPr>
        <p:sp>
          <p:nvSpPr>
            <p:cNvPr id="374" name="사다리꼴 373">
              <a:extLst>
                <a:ext uri="{FF2B5EF4-FFF2-40B4-BE49-F238E27FC236}">
                  <a16:creationId xmlns:a16="http://schemas.microsoft.com/office/drawing/2014/main" id="{718DDEEA-ADAA-4C67-9CC3-EA190242A661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9F56975D-5050-4764-BFFF-F9ADD1D262A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4943F6A6-34ED-4D64-866F-6867E1C1765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77" name="연결선: 꺾임 129">
            <a:extLst>
              <a:ext uri="{FF2B5EF4-FFF2-40B4-BE49-F238E27FC236}">
                <a16:creationId xmlns:a16="http://schemas.microsoft.com/office/drawing/2014/main" id="{A75CA528-C3A0-4B6A-A6F6-43DE9F78269D}"/>
              </a:ext>
            </a:extLst>
          </p:cNvPr>
          <p:cNvCxnSpPr>
            <a:cxnSpLocks/>
            <a:stCxn id="374" idx="0"/>
            <a:endCxn id="173" idx="2"/>
          </p:cNvCxnSpPr>
          <p:nvPr/>
        </p:nvCxnSpPr>
        <p:spPr>
          <a:xfrm rot="16200000" flipV="1">
            <a:off x="4051285" y="5161874"/>
            <a:ext cx="134302" cy="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129">
            <a:extLst>
              <a:ext uri="{FF2B5EF4-FFF2-40B4-BE49-F238E27FC236}">
                <a16:creationId xmlns:a16="http://schemas.microsoft.com/office/drawing/2014/main" id="{7F68FCAD-3FE6-4514-B55C-8DC3618D16BD}"/>
              </a:ext>
            </a:extLst>
          </p:cNvPr>
          <p:cNvCxnSpPr>
            <a:cxnSpLocks/>
            <a:stCxn id="173" idx="1"/>
            <a:endCxn id="376" idx="4"/>
          </p:cNvCxnSpPr>
          <p:nvPr/>
        </p:nvCxnSpPr>
        <p:spPr>
          <a:xfrm rot="10800000" flipH="1" flipV="1">
            <a:off x="3384987" y="4979484"/>
            <a:ext cx="507621" cy="499451"/>
          </a:xfrm>
          <a:prstGeom prst="bentConnector4">
            <a:avLst>
              <a:gd name="adj1" fmla="val -55354"/>
              <a:gd name="adj2" fmla="val 1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129">
            <a:extLst>
              <a:ext uri="{FF2B5EF4-FFF2-40B4-BE49-F238E27FC236}">
                <a16:creationId xmlns:a16="http://schemas.microsoft.com/office/drawing/2014/main" id="{858418FD-D026-4284-9631-6BA2434C2B51}"/>
              </a:ext>
            </a:extLst>
          </p:cNvPr>
          <p:cNvCxnSpPr>
            <a:cxnSpLocks/>
            <a:stCxn id="177" idx="1"/>
            <a:endCxn id="381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52FE575C-0429-4C68-AD76-953847FABFD4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0D2796F9-DC7F-4B0E-AEBF-7ECF19E031F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13D5E2E6-41E7-48B2-A2BC-E795FA72EDC6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순서도: 지연 383">
              <a:extLst>
                <a:ext uri="{FF2B5EF4-FFF2-40B4-BE49-F238E27FC236}">
                  <a16:creationId xmlns:a16="http://schemas.microsoft.com/office/drawing/2014/main" id="{4507E3E4-A148-4CE5-B9D0-4CB582DC71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5" name="연결선: 꺾임 129">
            <a:extLst>
              <a:ext uri="{FF2B5EF4-FFF2-40B4-BE49-F238E27FC236}">
                <a16:creationId xmlns:a16="http://schemas.microsoft.com/office/drawing/2014/main" id="{D517C69A-B7F9-4B16-9DDD-4F3F51A33CF9}"/>
              </a:ext>
            </a:extLst>
          </p:cNvPr>
          <p:cNvCxnSpPr>
            <a:cxnSpLocks/>
            <a:stCxn id="384" idx="3"/>
            <a:endCxn id="374" idx="1"/>
          </p:cNvCxnSpPr>
          <p:nvPr/>
        </p:nvCxnSpPr>
        <p:spPr>
          <a:xfrm>
            <a:off x="3674199" y="5353684"/>
            <a:ext cx="139127" cy="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연결선: 꺾임 129">
            <a:extLst>
              <a:ext uri="{FF2B5EF4-FFF2-40B4-BE49-F238E27FC236}">
                <a16:creationId xmlns:a16="http://schemas.microsoft.com/office/drawing/2014/main" id="{39260A65-E2A4-496E-A395-8CE93F0DB332}"/>
              </a:ext>
            </a:extLst>
          </p:cNvPr>
          <p:cNvCxnSpPr>
            <a:cxnSpLocks/>
            <a:stCxn id="332" idx="0"/>
            <a:endCxn id="383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19A849F2-D9FE-4B59-BC7B-72E1C78CE046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2E537ACE-D6CA-435B-BF04-034B6D5A09A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7D1B7046-FBC9-4220-ABA0-D54977242299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순서도: 지연 395">
              <a:extLst>
                <a:ext uri="{FF2B5EF4-FFF2-40B4-BE49-F238E27FC236}">
                  <a16:creationId xmlns:a16="http://schemas.microsoft.com/office/drawing/2014/main" id="{EBFB19B7-AC88-4306-8B67-15E9D24230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7" name="연결선: 꺾임 129">
            <a:extLst>
              <a:ext uri="{FF2B5EF4-FFF2-40B4-BE49-F238E27FC236}">
                <a16:creationId xmlns:a16="http://schemas.microsoft.com/office/drawing/2014/main" id="{78EAFD29-C3AE-4B02-BFCB-1BB507328F40}"/>
              </a:ext>
            </a:extLst>
          </p:cNvPr>
          <p:cNvCxnSpPr>
            <a:cxnSpLocks/>
            <a:stCxn id="332" idx="0"/>
            <a:endCxn id="395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129">
            <a:extLst>
              <a:ext uri="{FF2B5EF4-FFF2-40B4-BE49-F238E27FC236}">
                <a16:creationId xmlns:a16="http://schemas.microsoft.com/office/drawing/2014/main" id="{09E5527E-7CB8-4CCA-98B3-8D4F0449FBC3}"/>
              </a:ext>
            </a:extLst>
          </p:cNvPr>
          <p:cNvCxnSpPr>
            <a:cxnSpLocks/>
            <a:stCxn id="396" idx="3"/>
            <a:endCxn id="157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7D7C9E51-C4BB-4190-8095-D3071C214967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9F81964B-DA26-48E2-BB13-EAC0DDEC2E38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345" name="이등변 삼각형 344">
              <a:extLst>
                <a:ext uri="{FF2B5EF4-FFF2-40B4-BE49-F238E27FC236}">
                  <a16:creationId xmlns:a16="http://schemas.microsoft.com/office/drawing/2014/main" id="{2E7411BF-02F6-4330-B280-FF2A1797291A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6577071C-F209-4873-9ED5-71365E2FAFFD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E251F85-D120-4ACE-92CE-9823F32AD6EE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356" name="이등변 삼각형 355">
              <a:extLst>
                <a:ext uri="{FF2B5EF4-FFF2-40B4-BE49-F238E27FC236}">
                  <a16:creationId xmlns:a16="http://schemas.microsoft.com/office/drawing/2014/main" id="{B1F3918E-B11A-42B5-AC5C-562E17EF247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1003AD-7DCD-45D9-8CC7-F20D93269B9E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FE2F3609-841B-47F1-9D4B-BD953446E281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364" name="이등변 삼각형 363">
              <a:extLst>
                <a:ext uri="{FF2B5EF4-FFF2-40B4-BE49-F238E27FC236}">
                  <a16:creationId xmlns:a16="http://schemas.microsoft.com/office/drawing/2014/main" id="{A3587B8C-5165-41F2-81A5-FF7F2E54BD4B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81D534-628C-4DA8-A41C-99D384C54BBC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BDD3F2D5-B443-44EB-9F87-2042A6C9122D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365" name="이등변 삼각형 364">
              <a:extLst>
                <a:ext uri="{FF2B5EF4-FFF2-40B4-BE49-F238E27FC236}">
                  <a16:creationId xmlns:a16="http://schemas.microsoft.com/office/drawing/2014/main" id="{B9BA6CB9-077C-4177-876B-0F8A23491963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9B532837-716F-2348-A52A-B1E2E90620A7}"/>
              </a:ext>
            </a:extLst>
          </p:cNvPr>
          <p:cNvSpPr/>
          <p:nvPr/>
        </p:nvSpPr>
        <p:spPr>
          <a:xfrm>
            <a:off x="4460340" y="113736"/>
            <a:ext cx="95976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821E6AA4-ABD2-4150-A2DB-27D7F9DCF734}"/>
              </a:ext>
            </a:extLst>
          </p:cNvPr>
          <p:cNvGrpSpPr/>
          <p:nvPr/>
        </p:nvGrpSpPr>
        <p:grpSpPr>
          <a:xfrm rot="10800000">
            <a:off x="732419" y="1965485"/>
            <a:ext cx="710252" cy="250460"/>
            <a:chOff x="3601793" y="3392531"/>
            <a:chExt cx="710252" cy="250460"/>
          </a:xfrm>
        </p:grpSpPr>
        <p:sp>
          <p:nvSpPr>
            <p:cNvPr id="368" name="사다리꼴 367">
              <a:extLst>
                <a:ext uri="{FF2B5EF4-FFF2-40B4-BE49-F238E27FC236}">
                  <a16:creationId xmlns:a16="http://schemas.microsoft.com/office/drawing/2014/main" id="{32274175-06C0-4F60-B211-C7E09ECAECC5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1EFAAEE5-4755-4903-93A2-C81ABDAD958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396C6E57-A59B-4ACD-9AEC-D29376871F3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1" name="꺾인 연결선 192">
            <a:extLst>
              <a:ext uri="{FF2B5EF4-FFF2-40B4-BE49-F238E27FC236}">
                <a16:creationId xmlns:a16="http://schemas.microsoft.com/office/drawing/2014/main" id="{9FFBF11A-CE8C-4F9D-B55C-3834513140BA}"/>
              </a:ext>
            </a:extLst>
          </p:cNvPr>
          <p:cNvCxnSpPr>
            <a:cxnSpLocks/>
            <a:stCxn id="368" idx="0"/>
            <a:endCxn id="65" idx="0"/>
          </p:cNvCxnSpPr>
          <p:nvPr/>
        </p:nvCxnSpPr>
        <p:spPr>
          <a:xfrm rot="5400000">
            <a:off x="1017601" y="2283895"/>
            <a:ext cx="137895" cy="1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87CEB098-189C-4A90-920E-2E39F081D03E}"/>
              </a:ext>
            </a:extLst>
          </p:cNvPr>
          <p:cNvGrpSpPr/>
          <p:nvPr/>
        </p:nvGrpSpPr>
        <p:grpSpPr>
          <a:xfrm rot="10800000">
            <a:off x="58283" y="3910980"/>
            <a:ext cx="710252" cy="250460"/>
            <a:chOff x="3601793" y="3392531"/>
            <a:chExt cx="710252" cy="250460"/>
          </a:xfrm>
        </p:grpSpPr>
        <p:sp>
          <p:nvSpPr>
            <p:cNvPr id="404" name="사다리꼴 403">
              <a:extLst>
                <a:ext uri="{FF2B5EF4-FFF2-40B4-BE49-F238E27FC236}">
                  <a16:creationId xmlns:a16="http://schemas.microsoft.com/office/drawing/2014/main" id="{8FC8F661-26C9-4DC3-8F31-87DC23EF54BC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973F634F-E6F9-4C53-B1B4-3360E6A8BA6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EC0DA2E4-0B03-4908-8A87-D8F4D760762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7" name="꺾인 연결선 192">
            <a:extLst>
              <a:ext uri="{FF2B5EF4-FFF2-40B4-BE49-F238E27FC236}">
                <a16:creationId xmlns:a16="http://schemas.microsoft.com/office/drawing/2014/main" id="{E0E7A572-A4EC-48F4-9EEB-EFB24A8FEFE7}"/>
              </a:ext>
            </a:extLst>
          </p:cNvPr>
          <p:cNvCxnSpPr>
            <a:cxnSpLocks/>
            <a:stCxn id="404" idx="0"/>
            <a:endCxn id="229" idx="0"/>
          </p:cNvCxnSpPr>
          <p:nvPr/>
        </p:nvCxnSpPr>
        <p:spPr>
          <a:xfrm rot="16200000" flipH="1">
            <a:off x="572518" y="4002330"/>
            <a:ext cx="174324" cy="49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꺾인 연결선 192">
            <a:extLst>
              <a:ext uri="{FF2B5EF4-FFF2-40B4-BE49-F238E27FC236}">
                <a16:creationId xmlns:a16="http://schemas.microsoft.com/office/drawing/2014/main" id="{CF8BF098-63E7-475D-AF5A-79670A457525}"/>
              </a:ext>
            </a:extLst>
          </p:cNvPr>
          <p:cNvCxnSpPr>
            <a:cxnSpLocks/>
            <a:stCxn id="150" idx="1"/>
            <a:endCxn id="404" idx="1"/>
          </p:cNvCxnSpPr>
          <p:nvPr/>
        </p:nvCxnSpPr>
        <p:spPr>
          <a:xfrm rot="10800000">
            <a:off x="718536" y="4036211"/>
            <a:ext cx="1333212" cy="2185413"/>
          </a:xfrm>
          <a:prstGeom prst="bentConnector3">
            <a:avLst>
              <a:gd name="adj1" fmla="val 11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꺾인 연결선 192">
            <a:extLst>
              <a:ext uri="{FF2B5EF4-FFF2-40B4-BE49-F238E27FC236}">
                <a16:creationId xmlns:a16="http://schemas.microsoft.com/office/drawing/2014/main" id="{97D0862C-9329-46E8-9328-A4B4B46302C5}"/>
              </a:ext>
            </a:extLst>
          </p:cNvPr>
          <p:cNvCxnSpPr>
            <a:cxnSpLocks/>
            <a:stCxn id="150" idx="1"/>
            <a:endCxn id="368" idx="1"/>
          </p:cNvCxnSpPr>
          <p:nvPr/>
        </p:nvCxnSpPr>
        <p:spPr>
          <a:xfrm rot="10800000">
            <a:off x="1392672" y="2090715"/>
            <a:ext cx="659076" cy="4130908"/>
          </a:xfrm>
          <a:prstGeom prst="bentConnector3">
            <a:avLst>
              <a:gd name="adj1" fmla="val 23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01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8472076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7677787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534059" y="5930233"/>
            <a:ext cx="616420" cy="544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8667829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8781427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336208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257323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7997394" y="5493149"/>
            <a:ext cx="2536644" cy="500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6949424" y="4323667"/>
              <a:ext cx="1027271" cy="230512"/>
              <a:chOff x="8210869" y="4323667"/>
              <a:chExt cx="1027271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915972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5885731" y="4323667"/>
              <a:ext cx="1027271" cy="230512"/>
              <a:chOff x="8408624" y="4323667"/>
              <a:chExt cx="1027271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CF7FA841-3137-4840-A1FC-7CB361002AFE}"/>
                </a:ext>
              </a:extLst>
            </p:cNvPr>
            <p:cNvSpPr/>
            <p:nvPr/>
          </p:nvSpPr>
          <p:spPr>
            <a:xfrm>
              <a:off x="4821465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3932175" y="6087385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6" idx="4"/>
            <a:endCxn id="341" idx="2"/>
          </p:cNvCxnSpPr>
          <p:nvPr/>
        </p:nvCxnSpPr>
        <p:spPr>
          <a:xfrm rot="16200000" flipV="1">
            <a:off x="3762054" y="5789835"/>
            <a:ext cx="276925" cy="319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7" idx="4"/>
            <a:endCxn id="337" idx="2"/>
          </p:cNvCxnSpPr>
          <p:nvPr/>
        </p:nvCxnSpPr>
        <p:spPr>
          <a:xfrm rot="5400000" flipH="1" flipV="1">
            <a:off x="4520388" y="5803784"/>
            <a:ext cx="276925" cy="291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 flipV="1">
            <a:off x="4287302" y="5362446"/>
            <a:ext cx="6246737" cy="980202"/>
          </a:xfrm>
          <a:prstGeom prst="bentConnector4">
            <a:avLst>
              <a:gd name="adj1" fmla="val 47157"/>
              <a:gd name="adj2" fmla="val 111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 flipV="1">
            <a:off x="5863044" y="5362446"/>
            <a:ext cx="4670994" cy="448580"/>
          </a:xfrm>
          <a:prstGeom prst="bentConnector4">
            <a:avLst>
              <a:gd name="adj1" fmla="val 44504"/>
              <a:gd name="adj2" fmla="val 15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1"/>
          </p:cNvCxnSpPr>
          <p:nvPr/>
        </p:nvCxnSpPr>
        <p:spPr>
          <a:xfrm rot="16200000" flipV="1">
            <a:off x="6705156" y="4101329"/>
            <a:ext cx="295744" cy="4523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711416" y="4856834"/>
            <a:ext cx="939904" cy="2367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051830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641574" y="3140425"/>
            <a:ext cx="367032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090453"/>
            <a:ext cx="1995230" cy="2903305"/>
          </a:xfrm>
          <a:prstGeom prst="bentConnector3">
            <a:avLst>
              <a:gd name="adj1" fmla="val 3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780775" y="3926193"/>
            <a:ext cx="3342600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164414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86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3A353901-DEB8-4E32-9BD0-0BDD3C68FC9D}"/>
              </a:ext>
            </a:extLst>
          </p:cNvPr>
          <p:cNvCxnSpPr>
            <a:cxnSpLocks/>
            <a:stCxn id="415" idx="1"/>
            <a:endCxn id="416" idx="2"/>
          </p:cNvCxnSpPr>
          <p:nvPr/>
        </p:nvCxnSpPr>
        <p:spPr>
          <a:xfrm rot="10800000">
            <a:off x="2676641" y="5811026"/>
            <a:ext cx="4515487" cy="814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제목 1">
            <a:extLst>
              <a:ext uri="{FF2B5EF4-FFF2-40B4-BE49-F238E27FC236}">
                <a16:creationId xmlns:a16="http://schemas.microsoft.com/office/drawing/2014/main" id="{27EC374D-E5AE-E64D-B3B4-4B67CBC1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3" y="-191003"/>
            <a:ext cx="2202780" cy="1325563"/>
          </a:xfrm>
        </p:spPr>
        <p:txBody>
          <a:bodyPr/>
          <a:lstStyle/>
          <a:p>
            <a:r>
              <a:rPr lang="en-US" altLang="ko-KR" dirty="0"/>
              <a:t>option1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36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8472076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7677787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534059" y="5930233"/>
            <a:ext cx="616420" cy="544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8667829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8781427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336208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257323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7997394" y="5493149"/>
            <a:ext cx="2536644" cy="500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6949424" y="4323667"/>
              <a:ext cx="1026732" cy="230512"/>
              <a:chOff x="8210869" y="4323667"/>
              <a:chExt cx="1026732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915337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4827417" y="4323667"/>
              <a:ext cx="2085585" cy="230512"/>
              <a:chOff x="7350310" y="4323667"/>
              <a:chExt cx="2085585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247C319-6022-4446-8176-040CCF087B6F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[15:0]</a:t>
                </a:r>
                <a:r>
                  <a:rPr lang="en-US" altLang="ko-KR" sz="900" dirty="0" err="1"/>
                  <a:t>dest</a:t>
                </a:r>
                <a:endParaRPr lang="ko-KR" altLang="en-US" sz="900" dirty="0"/>
              </a:p>
            </p:txBody>
          </p:sp>
          <p:sp>
            <p:nvSpPr>
              <p:cNvPr id="152" name="이등변 삼각형 341">
                <a:extLst>
                  <a:ext uri="{FF2B5EF4-FFF2-40B4-BE49-F238E27FC236}">
                    <a16:creationId xmlns:a16="http://schemas.microsoft.com/office/drawing/2014/main" id="{3C6BD085-7E7F-504D-B9FE-C8653AFC92C7}"/>
                  </a:ext>
                </a:extLst>
              </p:cNvPr>
              <p:cNvSpPr/>
              <p:nvPr/>
            </p:nvSpPr>
            <p:spPr>
              <a:xfrm rot="16200000">
                <a:off x="829916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3932175" y="6087385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5" idx="2"/>
            <a:endCxn id="341" idx="2"/>
          </p:cNvCxnSpPr>
          <p:nvPr/>
        </p:nvCxnSpPr>
        <p:spPr>
          <a:xfrm rot="16200000" flipV="1">
            <a:off x="3875903" y="5675986"/>
            <a:ext cx="276359" cy="546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5" idx="2"/>
            <a:endCxn id="337" idx="2"/>
          </p:cNvCxnSpPr>
          <p:nvPr/>
        </p:nvCxnSpPr>
        <p:spPr>
          <a:xfrm rot="5400000" flipH="1" flipV="1">
            <a:off x="4407749" y="5690579"/>
            <a:ext cx="276359" cy="517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 flipV="1">
            <a:off x="4287302" y="5362446"/>
            <a:ext cx="6246737" cy="980202"/>
          </a:xfrm>
          <a:prstGeom prst="bentConnector4">
            <a:avLst>
              <a:gd name="adj1" fmla="val 47157"/>
              <a:gd name="adj2" fmla="val 111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 flipV="1">
            <a:off x="5863044" y="5362446"/>
            <a:ext cx="4670994" cy="448580"/>
          </a:xfrm>
          <a:prstGeom prst="bentConnector4">
            <a:avLst>
              <a:gd name="adj1" fmla="val 44504"/>
              <a:gd name="adj2" fmla="val 15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1"/>
          </p:cNvCxnSpPr>
          <p:nvPr/>
        </p:nvCxnSpPr>
        <p:spPr>
          <a:xfrm rot="16200000" flipV="1">
            <a:off x="6705156" y="4101329"/>
            <a:ext cx="295744" cy="4523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711416" y="4856834"/>
            <a:ext cx="939904" cy="2367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051830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641574" y="3140425"/>
            <a:ext cx="367032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090453"/>
            <a:ext cx="1995230" cy="2903305"/>
          </a:xfrm>
          <a:prstGeom prst="bentConnector3">
            <a:avLst>
              <a:gd name="adj1" fmla="val 3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780775" y="3926193"/>
            <a:ext cx="3342600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164414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86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>
            <a:extLst>
              <a:ext uri="{FF2B5EF4-FFF2-40B4-BE49-F238E27FC236}">
                <a16:creationId xmlns:a16="http://schemas.microsoft.com/office/drawing/2014/main" id="{6F916FE6-F31E-C442-AE56-8F6D8917E9E2}"/>
              </a:ext>
            </a:extLst>
          </p:cNvPr>
          <p:cNvSpPr txBox="1">
            <a:spLocks/>
          </p:cNvSpPr>
          <p:nvPr/>
        </p:nvSpPr>
        <p:spPr>
          <a:xfrm>
            <a:off x="25073" y="-191003"/>
            <a:ext cx="2202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option2</a:t>
            </a:r>
            <a:endParaRPr lang="ko-KR" altLang="en-US" dirty="0"/>
          </a:p>
        </p:txBody>
      </p:sp>
      <p:cxnSp>
        <p:nvCxnSpPr>
          <p:cNvPr id="161" name="연결선: 꺾임 347">
            <a:extLst>
              <a:ext uri="{FF2B5EF4-FFF2-40B4-BE49-F238E27FC236}">
                <a16:creationId xmlns:a16="http://schemas.microsoft.com/office/drawing/2014/main" id="{DD7A3A93-FFEE-4F47-9BF1-BBD277704B3F}"/>
              </a:ext>
            </a:extLst>
          </p:cNvPr>
          <p:cNvCxnSpPr>
            <a:cxnSpLocks/>
            <a:stCxn id="345" idx="2"/>
            <a:endCxn id="151" idx="2"/>
          </p:cNvCxnSpPr>
          <p:nvPr/>
        </p:nvCxnSpPr>
        <p:spPr>
          <a:xfrm rot="16200000" flipV="1">
            <a:off x="3346746" y="5146829"/>
            <a:ext cx="276359" cy="1604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632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345A98E-EFA0-4ABD-8B41-F168DC89EC93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930D54-6C54-45B9-B6AB-2771E323EE6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426C5671-51F9-4985-B2BA-7EBE1F223D5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72ED5C-7068-4C7C-9551-133F3FD7E0FA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B0FA0F-3DBA-40E0-BEBD-52B28A5A6FF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C17E0E6-F281-420A-974A-51F619E573E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연결선: 꺾임 129">
            <a:extLst>
              <a:ext uri="{FF2B5EF4-FFF2-40B4-BE49-F238E27FC236}">
                <a16:creationId xmlns:a16="http://schemas.microsoft.com/office/drawing/2014/main" id="{84CD1C3E-696D-4F93-83D1-A4B9DCADED94}"/>
              </a:ext>
            </a:extLst>
          </p:cNvPr>
          <p:cNvCxnSpPr>
            <a:cxnSpLocks/>
            <a:stCxn id="18" idx="0"/>
            <a:endCxn id="113" idx="4"/>
          </p:cNvCxnSpPr>
          <p:nvPr/>
        </p:nvCxnSpPr>
        <p:spPr>
          <a:xfrm rot="16200000" flipV="1">
            <a:off x="4303342" y="5505914"/>
            <a:ext cx="364767" cy="289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65DCE1-FF4D-4C92-BE50-A2B1F997165A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B4F14B95-F98E-40E8-B2FB-EE4B2F980D63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5F17489-3247-441B-BD7A-A460474CAB0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C759163-4D3D-420E-9BC5-E5F5AF092BAA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5" name="연결선: 꺾임 129">
            <a:extLst>
              <a:ext uri="{FF2B5EF4-FFF2-40B4-BE49-F238E27FC236}">
                <a16:creationId xmlns:a16="http://schemas.microsoft.com/office/drawing/2014/main" id="{06A56FA0-B019-4401-961D-F342CCAE5CDB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29">
            <a:extLst>
              <a:ext uri="{FF2B5EF4-FFF2-40B4-BE49-F238E27FC236}">
                <a16:creationId xmlns:a16="http://schemas.microsoft.com/office/drawing/2014/main" id="{5D02562F-EB15-418E-A340-1EB30063E591}"/>
              </a:ext>
            </a:extLst>
          </p:cNvPr>
          <p:cNvCxnSpPr>
            <a:cxnSpLocks/>
            <a:stCxn id="19" idx="1"/>
            <a:endCxn id="125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0CCD53A-7FF6-4CAA-916C-B9B0EE449D00}"/>
              </a:ext>
            </a:extLst>
          </p:cNvPr>
          <p:cNvCxnSpPr>
            <a:cxnSpLocks/>
            <a:stCxn id="8" idx="1"/>
            <a:endCxn id="1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80EDA8-0457-45AC-B21E-466DB6A6918A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431745-BBB5-4B23-9C5F-DCCF5BA5A963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1457E2-28C0-47EB-BF22-FE1CB82BF740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E2EC442-6277-4BE2-B77C-24633E954BD1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5844148-71A7-4E11-9F33-54733206BD21}"/>
              </a:ext>
            </a:extLst>
          </p:cNvPr>
          <p:cNvCxnSpPr>
            <a:cxnSpLocks/>
            <a:stCxn id="135" idx="1"/>
            <a:endCxn id="18" idx="3"/>
          </p:cNvCxnSpPr>
          <p:nvPr/>
        </p:nvCxnSpPr>
        <p:spPr>
          <a:xfrm rot="10800000">
            <a:off x="5428847" y="5948460"/>
            <a:ext cx="227745" cy="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129">
            <a:extLst>
              <a:ext uri="{FF2B5EF4-FFF2-40B4-BE49-F238E27FC236}">
                <a16:creationId xmlns:a16="http://schemas.microsoft.com/office/drawing/2014/main" id="{AB53FD62-BC4C-43E9-AC4A-E25E9708C6EC}"/>
              </a:ext>
            </a:extLst>
          </p:cNvPr>
          <p:cNvCxnSpPr>
            <a:cxnSpLocks/>
            <a:stCxn id="144" idx="1"/>
            <a:endCxn id="24" idx="3"/>
          </p:cNvCxnSpPr>
          <p:nvPr/>
        </p:nvCxnSpPr>
        <p:spPr>
          <a:xfrm rot="10800000" flipV="1">
            <a:off x="5421719" y="2219992"/>
            <a:ext cx="234872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3AD17F-E171-4B93-A578-37FF79B92705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5" name="연결선: 꺾임 129">
            <a:extLst>
              <a:ext uri="{FF2B5EF4-FFF2-40B4-BE49-F238E27FC236}">
                <a16:creationId xmlns:a16="http://schemas.microsoft.com/office/drawing/2014/main" id="{10A50C0E-758E-49F8-B7BF-228573F3B9F1}"/>
              </a:ext>
            </a:extLst>
          </p:cNvPr>
          <p:cNvCxnSpPr>
            <a:cxnSpLocks/>
            <a:stCxn id="24" idx="1"/>
            <a:endCxn id="34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39BD3-97D3-47DE-8D05-6FD71132E423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B4ABFF-26AA-47C5-9D25-AB1288D712A7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55F9C4-3CF0-480A-BE1D-56C4795B5BF3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384772C-96BA-40C4-A8AC-AD7DA1FA45C3}"/>
              </a:ext>
            </a:extLst>
          </p:cNvPr>
          <p:cNvCxnSpPr>
            <a:cxnSpLocks/>
            <a:stCxn id="24" idx="0"/>
            <a:endCxn id="28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67145B-7A97-4FCC-A2AC-714474C95240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275C72E-35C1-4E12-8FE5-9D207E4C2D73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8EF8FC7-0D2D-4EB0-9EED-1A84A6B2DF39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33" name="사다리꼴 32">
              <a:extLst>
                <a:ext uri="{FF2B5EF4-FFF2-40B4-BE49-F238E27FC236}">
                  <a16:creationId xmlns:a16="http://schemas.microsoft.com/office/drawing/2014/main" id="{09904245-C6BF-469E-9C90-3D98786C47A8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73B187C-841D-429B-B825-DE30397026B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4F5F663-8AC3-4570-9236-570CC7F0B8E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D238630-7285-41FB-81AB-C1567EF96D90}"/>
              </a:ext>
            </a:extLst>
          </p:cNvPr>
          <p:cNvCxnSpPr>
            <a:cxnSpLocks/>
            <a:stCxn id="47" idx="3"/>
            <a:endCxn id="5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A3EDC9-8378-45C4-90A2-81495EEECD25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323C6A7-DA14-4A0A-8349-EB9E2DAC40DF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5AC7456-A956-4C3C-91E2-658281B89B2F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38E80989-A76B-454B-8629-F06F36F88BF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꺾인 연결선 192">
            <a:extLst>
              <a:ext uri="{FF2B5EF4-FFF2-40B4-BE49-F238E27FC236}">
                <a16:creationId xmlns:a16="http://schemas.microsoft.com/office/drawing/2014/main" id="{1C46BBDD-21B1-488B-9341-48F3172417C8}"/>
              </a:ext>
            </a:extLst>
          </p:cNvPr>
          <p:cNvCxnSpPr>
            <a:cxnSpLocks/>
            <a:stCxn id="33" idx="0"/>
            <a:endCxn id="39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192">
            <a:extLst>
              <a:ext uri="{FF2B5EF4-FFF2-40B4-BE49-F238E27FC236}">
                <a16:creationId xmlns:a16="http://schemas.microsoft.com/office/drawing/2014/main" id="{9BB0EC07-4C57-4E88-8C3E-D1DD7A9C117D}"/>
              </a:ext>
            </a:extLst>
          </p:cNvPr>
          <p:cNvCxnSpPr>
            <a:cxnSpLocks/>
            <a:stCxn id="39" idx="2"/>
            <a:endCxn id="35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191BEA4-68CC-4B00-9D78-A4402A6C4C89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C51F00B-6524-42C0-BAE0-9827EC8A1BC8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A3BC163-5BD1-4C19-A7FF-E10BDBA53E14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74FC4A0-5B4C-44D3-84DF-A03C8739A71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지연 46">
              <a:extLst>
                <a:ext uri="{FF2B5EF4-FFF2-40B4-BE49-F238E27FC236}">
                  <a16:creationId xmlns:a16="http://schemas.microsoft.com/office/drawing/2014/main" id="{674C60A1-EC26-4BB1-B352-8CB1A9DA693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8936BC1-E024-4E30-8CA5-C1673481206F}"/>
              </a:ext>
            </a:extLst>
          </p:cNvPr>
          <p:cNvCxnSpPr>
            <a:cxnSpLocks/>
            <a:stCxn id="147" idx="1"/>
            <a:endCxn id="84" idx="3"/>
          </p:cNvCxnSpPr>
          <p:nvPr/>
        </p:nvCxnSpPr>
        <p:spPr>
          <a:xfrm rot="10800000">
            <a:off x="5421219" y="1437945"/>
            <a:ext cx="235373" cy="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5605A6D-2E30-4167-BB63-26A6CAEFDDA1}"/>
              </a:ext>
            </a:extLst>
          </p:cNvPr>
          <p:cNvCxnSpPr>
            <a:cxnSpLocks/>
            <a:stCxn id="28" idx="2"/>
            <a:endCxn id="46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6521875-AB8E-48E7-8C97-85BB02DD1BA2}"/>
              </a:ext>
            </a:extLst>
          </p:cNvPr>
          <p:cNvCxnSpPr>
            <a:cxnSpLocks/>
            <a:stCxn id="39" idx="2"/>
            <a:endCxn id="1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262BED5-7662-4FBD-BB0C-1244A8A7D511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998FC8-BFF7-4782-9C20-FA5B29EB6A57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8FBEC45-4B7C-4384-9BF4-711159BF8F11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FF30884-4B23-4D78-B1FD-65123CCCC9B4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21C2186-C8F8-4C6B-BA4D-8957A9A75B04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지연 55">
              <a:extLst>
                <a:ext uri="{FF2B5EF4-FFF2-40B4-BE49-F238E27FC236}">
                  <a16:creationId xmlns:a16="http://schemas.microsoft.com/office/drawing/2014/main" id="{28293200-5FC2-4406-851C-6F2F28291D9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6C1FD21-38A4-4DA7-896D-3120B6D666D3}"/>
              </a:ext>
            </a:extLst>
          </p:cNvPr>
          <p:cNvCxnSpPr>
            <a:cxnSpLocks/>
            <a:stCxn id="56" idx="3"/>
            <a:endCxn id="33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B566AB9-2792-434E-B834-F4F10904EE51}"/>
              </a:ext>
            </a:extLst>
          </p:cNvPr>
          <p:cNvCxnSpPr>
            <a:cxnSpLocks/>
            <a:stCxn id="52" idx="0"/>
            <a:endCxn id="5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2698781-09CA-46E0-AC3C-52BC25743B74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3212BDE-C5EC-4B73-BFF6-33AFDCE68B2F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6CF3F4A-E4E1-4B86-B137-490E95F121B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지연 61">
              <a:extLst>
                <a:ext uri="{FF2B5EF4-FFF2-40B4-BE49-F238E27FC236}">
                  <a16:creationId xmlns:a16="http://schemas.microsoft.com/office/drawing/2014/main" id="{DDCC14AF-ADEF-4796-92C9-5FE2CADED2A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34D427-E69E-4C4F-B7CB-F24F46EFD4FA}"/>
              </a:ext>
            </a:extLst>
          </p:cNvPr>
          <p:cNvSpPr/>
          <p:nvPr/>
        </p:nvSpPr>
        <p:spPr>
          <a:xfrm>
            <a:off x="3832417" y="6459586"/>
            <a:ext cx="158768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08B587A-2F85-4740-A913-580BCE8DE8E2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65" name="달 64">
              <a:extLst>
                <a:ext uri="{FF2B5EF4-FFF2-40B4-BE49-F238E27FC236}">
                  <a16:creationId xmlns:a16="http://schemas.microsoft.com/office/drawing/2014/main" id="{F1500080-7B3D-40A4-8BE3-705B220605C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34F871E8-9D26-4E99-A240-8FD1DC6D7959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5E70A79-0F8B-47E2-AA8F-33DCF4CEC049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759EFB4-9228-423F-8A05-51D6B702AD2A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BD58730-3783-470C-8E34-ED50867A79C9}"/>
              </a:ext>
            </a:extLst>
          </p:cNvPr>
          <p:cNvCxnSpPr>
            <a:cxnSpLocks/>
            <a:stCxn id="63" idx="1"/>
            <a:endCxn id="67" idx="2"/>
          </p:cNvCxnSpPr>
          <p:nvPr/>
        </p:nvCxnSpPr>
        <p:spPr>
          <a:xfrm rot="10800000">
            <a:off x="3546837" y="5905506"/>
            <a:ext cx="285581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129">
            <a:extLst>
              <a:ext uri="{FF2B5EF4-FFF2-40B4-BE49-F238E27FC236}">
                <a16:creationId xmlns:a16="http://schemas.microsoft.com/office/drawing/2014/main" id="{DCEE30AA-770A-4AE0-B1E0-AD774CE5ED97}"/>
              </a:ext>
            </a:extLst>
          </p:cNvPr>
          <p:cNvCxnSpPr>
            <a:cxnSpLocks/>
            <a:stCxn id="47" idx="3"/>
            <a:endCxn id="88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0D45AD5-FD82-492E-9F82-1500A791343F}"/>
              </a:ext>
            </a:extLst>
          </p:cNvPr>
          <p:cNvCxnSpPr>
            <a:cxnSpLocks/>
            <a:stCxn id="65" idx="1"/>
            <a:endCxn id="106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1BFB6D3-D3D8-4EBB-9D67-A78BA0BF7C11}"/>
              </a:ext>
            </a:extLst>
          </p:cNvPr>
          <p:cNvCxnSpPr>
            <a:cxnSpLocks/>
            <a:stCxn id="65" idx="1"/>
            <a:endCxn id="60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B22EE34-0C66-4B5C-A58C-793092A0C9BE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E83CF8F-2AD3-4300-A63A-86F18307670B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472766D-DC26-42DD-ACE2-A3FAC97692A4}"/>
              </a:ext>
            </a:extLst>
          </p:cNvPr>
          <p:cNvCxnSpPr>
            <a:cxnSpLocks/>
            <a:stCxn id="62" idx="3"/>
            <a:endCxn id="101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AF79505-F2B9-4C8C-B64E-5F1C0E96E562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2C0941E-4827-4FB3-9F28-A6E0DA8B4B30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18DEAF4-6D23-4584-AF4D-DCFAAB57C383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지연 78">
              <a:extLst>
                <a:ext uri="{FF2B5EF4-FFF2-40B4-BE49-F238E27FC236}">
                  <a16:creationId xmlns:a16="http://schemas.microsoft.com/office/drawing/2014/main" id="{2AB055D0-A9E3-456B-9C77-76A6F405307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2A6F36F-280D-4894-9FB7-779655568A1B}"/>
              </a:ext>
            </a:extLst>
          </p:cNvPr>
          <p:cNvCxnSpPr>
            <a:cxnSpLocks/>
            <a:stCxn id="19" idx="1"/>
            <a:endCxn id="77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29">
            <a:extLst>
              <a:ext uri="{FF2B5EF4-FFF2-40B4-BE49-F238E27FC236}">
                <a16:creationId xmlns:a16="http://schemas.microsoft.com/office/drawing/2014/main" id="{43BE41A6-FE3B-40D3-BB4C-7AE1F4644817}"/>
              </a:ext>
            </a:extLst>
          </p:cNvPr>
          <p:cNvCxnSpPr>
            <a:cxnSpLocks/>
            <a:stCxn id="47" idx="3"/>
            <a:endCxn id="78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977B0AC-C256-424C-BE0C-369C27065B8B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83" name="연결선: 꺾임 129">
            <a:extLst>
              <a:ext uri="{FF2B5EF4-FFF2-40B4-BE49-F238E27FC236}">
                <a16:creationId xmlns:a16="http://schemas.microsoft.com/office/drawing/2014/main" id="{C3EF6519-0FCF-4BF4-9E24-1B7B7392E9CE}"/>
              </a:ext>
            </a:extLst>
          </p:cNvPr>
          <p:cNvCxnSpPr>
            <a:cxnSpLocks/>
            <a:stCxn id="79" idx="3"/>
            <a:endCxn id="98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7AFA1EB-9BBB-472C-8F06-FFE8C696CB3F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827D791-B44B-4360-906A-863E462E145E}"/>
              </a:ext>
            </a:extLst>
          </p:cNvPr>
          <p:cNvCxnSpPr>
            <a:cxnSpLocks/>
            <a:stCxn id="84" idx="2"/>
            <a:endCxn id="45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129">
            <a:extLst>
              <a:ext uri="{FF2B5EF4-FFF2-40B4-BE49-F238E27FC236}">
                <a16:creationId xmlns:a16="http://schemas.microsoft.com/office/drawing/2014/main" id="{4DCC3FC1-5E29-4B11-8225-7C9124398A02}"/>
              </a:ext>
            </a:extLst>
          </p:cNvPr>
          <p:cNvCxnSpPr>
            <a:cxnSpLocks/>
            <a:stCxn id="90" idx="3"/>
            <a:endCxn id="68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E6094A3-E3CC-4E33-99CF-1B9B814F84EB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A42854D-77EE-4591-83B6-BC5AD2E1CA82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8B7C4BE-79A6-4734-89B6-E655F0731260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지연 89">
              <a:extLst>
                <a:ext uri="{FF2B5EF4-FFF2-40B4-BE49-F238E27FC236}">
                  <a16:creationId xmlns:a16="http://schemas.microsoft.com/office/drawing/2014/main" id="{C45D129B-482F-4AE1-8681-887D3BBEE81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1" name="연결선: 꺾임 129">
            <a:extLst>
              <a:ext uri="{FF2B5EF4-FFF2-40B4-BE49-F238E27FC236}">
                <a16:creationId xmlns:a16="http://schemas.microsoft.com/office/drawing/2014/main" id="{9F0E0843-2F5D-4C57-AA17-776763623AB3}"/>
              </a:ext>
            </a:extLst>
          </p:cNvPr>
          <p:cNvCxnSpPr>
            <a:cxnSpLocks/>
            <a:stCxn id="19" idx="3"/>
            <a:endCxn id="8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7E16A79-DD34-4D8E-AFC3-282AFD632CF1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4B47459-3221-489D-9080-252B43EBB5D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856B637-3EFA-4C6A-8A01-09134BE2EB6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C4390970-A418-4FAA-88F1-9E22E7539B16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B7AEFC79-55B6-40F4-8FEA-637D2AC9F114}"/>
              </a:ext>
            </a:extLst>
          </p:cNvPr>
          <p:cNvCxnSpPr>
            <a:cxnSpLocks/>
            <a:stCxn id="94" idx="1"/>
            <a:endCxn id="27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375263B-45C5-4D18-BFB7-038671097798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5D19DE7-0CDE-41DD-91BA-0761F4F9A323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3F774E29-3A64-4346-A791-591D40F37C3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68C1E7A-775D-4CD0-BFA0-76ECBDF5A2B5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4B2EBD7-A3B3-467C-95B4-8C8C75D08359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E91CCF25-E4B0-4346-A54D-1B008A60C7C5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0B6DBF0-4007-4FAC-AA2D-309171A41D6C}"/>
              </a:ext>
            </a:extLst>
          </p:cNvPr>
          <p:cNvCxnSpPr>
            <a:cxnSpLocks/>
            <a:stCxn id="101" idx="3"/>
            <a:endCxn id="74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29">
            <a:extLst>
              <a:ext uri="{FF2B5EF4-FFF2-40B4-BE49-F238E27FC236}">
                <a16:creationId xmlns:a16="http://schemas.microsoft.com/office/drawing/2014/main" id="{CC937045-2825-4A12-B04A-07295D01EA8C}"/>
              </a:ext>
            </a:extLst>
          </p:cNvPr>
          <p:cNvCxnSpPr>
            <a:cxnSpLocks/>
            <a:stCxn id="98" idx="2"/>
            <a:endCxn id="8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29A896A-5912-4335-AC6B-DDE683F9DAE7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C2BC7BA6-850C-4552-8A10-299E9E7B64D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5239C0B5-02A5-4988-8DBF-45207942523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순서도: 지연 107">
              <a:extLst>
                <a:ext uri="{FF2B5EF4-FFF2-40B4-BE49-F238E27FC236}">
                  <a16:creationId xmlns:a16="http://schemas.microsoft.com/office/drawing/2014/main" id="{68D2A5FA-401C-4B99-98D8-9CD27F395B50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AD8E65F-E068-41DE-A14A-8CBBC3F32B37}"/>
              </a:ext>
            </a:extLst>
          </p:cNvPr>
          <p:cNvCxnSpPr>
            <a:cxnSpLocks/>
            <a:stCxn id="52" idx="0"/>
            <a:endCxn id="107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3813E6FC-C5F8-45F9-AAF2-CA1F18648F17}"/>
              </a:ext>
            </a:extLst>
          </p:cNvPr>
          <p:cNvCxnSpPr>
            <a:cxnSpLocks/>
            <a:stCxn id="108" idx="3"/>
            <a:endCxn id="94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012F051-E3DF-4390-AF76-21B52F0D5F4E}"/>
              </a:ext>
            </a:extLst>
          </p:cNvPr>
          <p:cNvGrpSpPr/>
          <p:nvPr/>
        </p:nvGrpSpPr>
        <p:grpSpPr>
          <a:xfrm>
            <a:off x="3758561" y="5237926"/>
            <a:ext cx="710252" cy="231077"/>
            <a:chOff x="3601793" y="3411913"/>
            <a:chExt cx="710252" cy="231077"/>
          </a:xfrm>
        </p:grpSpPr>
        <p:sp>
          <p:nvSpPr>
            <p:cNvPr id="112" name="사다리꼴 111">
              <a:extLst>
                <a:ext uri="{FF2B5EF4-FFF2-40B4-BE49-F238E27FC236}">
                  <a16:creationId xmlns:a16="http://schemas.microsoft.com/office/drawing/2014/main" id="{6A894D53-69E2-4BC6-A7A9-A2538CCE5340}"/>
                </a:ext>
              </a:extLst>
            </p:cNvPr>
            <p:cNvSpPr/>
            <p:nvPr/>
          </p:nvSpPr>
          <p:spPr>
            <a:xfrm>
              <a:off x="3601793" y="3411913"/>
              <a:ext cx="710252" cy="231077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DF69A93D-41EC-4B42-B04D-2F9648866D4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9A599E2-9908-4E6C-B285-F522FDE18ED3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15" name="연결선: 꺾임 129">
            <a:extLst>
              <a:ext uri="{FF2B5EF4-FFF2-40B4-BE49-F238E27FC236}">
                <a16:creationId xmlns:a16="http://schemas.microsoft.com/office/drawing/2014/main" id="{44671843-9DC3-486A-B344-905D5C337FE7}"/>
              </a:ext>
            </a:extLst>
          </p:cNvPr>
          <p:cNvCxnSpPr>
            <a:cxnSpLocks/>
            <a:stCxn id="112" idx="0"/>
            <a:endCxn id="8" idx="2"/>
          </p:cNvCxnSpPr>
          <p:nvPr/>
        </p:nvCxnSpPr>
        <p:spPr>
          <a:xfrm rot="5400000" flipH="1" flipV="1">
            <a:off x="4044460" y="5163969"/>
            <a:ext cx="143185" cy="4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29">
            <a:extLst>
              <a:ext uri="{FF2B5EF4-FFF2-40B4-BE49-F238E27FC236}">
                <a16:creationId xmlns:a16="http://schemas.microsoft.com/office/drawing/2014/main" id="{BA2892B8-AC77-4AE2-9CA0-096B0AEBE5A8}"/>
              </a:ext>
            </a:extLst>
          </p:cNvPr>
          <p:cNvCxnSpPr>
            <a:cxnSpLocks/>
            <a:stCxn id="8" idx="1"/>
            <a:endCxn id="114" idx="4"/>
          </p:cNvCxnSpPr>
          <p:nvPr/>
        </p:nvCxnSpPr>
        <p:spPr>
          <a:xfrm rot="10800000" flipH="1" flipV="1">
            <a:off x="3384987" y="4979485"/>
            <a:ext cx="502855" cy="488952"/>
          </a:xfrm>
          <a:prstGeom prst="bentConnector4">
            <a:avLst>
              <a:gd name="adj1" fmla="val -54931"/>
              <a:gd name="adj2" fmla="val 135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29">
            <a:extLst>
              <a:ext uri="{FF2B5EF4-FFF2-40B4-BE49-F238E27FC236}">
                <a16:creationId xmlns:a16="http://schemas.microsoft.com/office/drawing/2014/main" id="{755FA050-15C5-4566-A713-E4B919EA5E0E}"/>
              </a:ext>
            </a:extLst>
          </p:cNvPr>
          <p:cNvCxnSpPr>
            <a:cxnSpLocks/>
            <a:stCxn id="19" idx="1"/>
            <a:endCxn id="119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750160A-8D4B-447D-B2C4-576775097DEB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D3C9E65-6E92-4143-B820-B83B065E3AB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4747858-9518-42DF-918C-709BE0E17C9B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순서도: 지연 120">
              <a:extLst>
                <a:ext uri="{FF2B5EF4-FFF2-40B4-BE49-F238E27FC236}">
                  <a16:creationId xmlns:a16="http://schemas.microsoft.com/office/drawing/2014/main" id="{B95DFDBF-1489-4764-92BA-663171F6215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2" name="연결선: 꺾임 129">
            <a:extLst>
              <a:ext uri="{FF2B5EF4-FFF2-40B4-BE49-F238E27FC236}">
                <a16:creationId xmlns:a16="http://schemas.microsoft.com/office/drawing/2014/main" id="{B21BD44C-2BCC-4419-8FFC-F75F9DA97EA4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674199" y="5353465"/>
            <a:ext cx="130492" cy="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E779D523-A3AA-48DC-BF31-087B1F8A9A4F}"/>
              </a:ext>
            </a:extLst>
          </p:cNvPr>
          <p:cNvCxnSpPr>
            <a:cxnSpLocks/>
            <a:stCxn id="52" idx="0"/>
            <a:endCxn id="120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6183F1B9-1288-4062-B3CD-7D4A8FF9870D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E79D15E-4D7F-43D4-B44C-DDD2B827C3E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9A10DD1-A13C-43D9-B15A-8B046D1E2D1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순서도: 지연 126">
              <a:extLst>
                <a:ext uri="{FF2B5EF4-FFF2-40B4-BE49-F238E27FC236}">
                  <a16:creationId xmlns:a16="http://schemas.microsoft.com/office/drawing/2014/main" id="{345DF43E-E90E-43EA-B61A-144CAA10E4C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8" name="연결선: 꺾임 129">
            <a:extLst>
              <a:ext uri="{FF2B5EF4-FFF2-40B4-BE49-F238E27FC236}">
                <a16:creationId xmlns:a16="http://schemas.microsoft.com/office/drawing/2014/main" id="{CD531272-973E-411E-B182-A601A304CAE1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9">
            <a:extLst>
              <a:ext uri="{FF2B5EF4-FFF2-40B4-BE49-F238E27FC236}">
                <a16:creationId xmlns:a16="http://schemas.microsoft.com/office/drawing/2014/main" id="{BD8F7DAF-EFD5-4C8A-9505-A94456D52FE6}"/>
              </a:ext>
            </a:extLst>
          </p:cNvPr>
          <p:cNvCxnSpPr>
            <a:cxnSpLocks/>
            <a:stCxn id="127" idx="3"/>
            <a:endCxn id="5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9DE0240-043E-4329-B618-7A37957768D2}"/>
              </a:ext>
            </a:extLst>
          </p:cNvPr>
          <p:cNvSpPr/>
          <p:nvPr/>
        </p:nvSpPr>
        <p:spPr>
          <a:xfrm>
            <a:off x="6163684" y="113736"/>
            <a:ext cx="95976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E58C753-C345-4CBD-B23E-55AA607CD3BF}"/>
              </a:ext>
            </a:extLst>
          </p:cNvPr>
          <p:cNvSpPr/>
          <p:nvPr/>
        </p:nvSpPr>
        <p:spPr>
          <a:xfrm>
            <a:off x="6158817" y="5534721"/>
            <a:ext cx="96379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84ADA11-A79F-47C6-902D-44A0E243C508}"/>
              </a:ext>
            </a:extLst>
          </p:cNvPr>
          <p:cNvGrpSpPr/>
          <p:nvPr/>
        </p:nvGrpSpPr>
        <p:grpSpPr>
          <a:xfrm>
            <a:off x="5656591" y="5833248"/>
            <a:ext cx="1469178" cy="230512"/>
            <a:chOff x="2962265" y="4647551"/>
            <a:chExt cx="1469178" cy="230512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F974E26-AC2A-494B-B929-F38E59EDD81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 </a:t>
              </a:r>
              <a:r>
                <a:rPr lang="en-US" altLang="ko-KR" sz="900" dirty="0" err="1"/>
                <a:t>override_buffer</a:t>
              </a:r>
              <a:endParaRPr lang="ko-KR" altLang="en-US" sz="900" dirty="0"/>
            </a:p>
          </p:txBody>
        </p:sp>
        <p:sp>
          <p:nvSpPr>
            <p:cNvPr id="136" name="이등변 삼각형 135">
              <a:extLst>
                <a:ext uri="{FF2B5EF4-FFF2-40B4-BE49-F238E27FC236}">
                  <a16:creationId xmlns:a16="http://schemas.microsoft.com/office/drawing/2014/main" id="{E9658A2B-3509-4EE7-BD2F-15C1E76329A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AE4EEDE-AE50-403E-8EF9-61875CD9675D}"/>
              </a:ext>
            </a:extLst>
          </p:cNvPr>
          <p:cNvGrpSpPr/>
          <p:nvPr/>
        </p:nvGrpSpPr>
        <p:grpSpPr>
          <a:xfrm>
            <a:off x="5656591" y="6141632"/>
            <a:ext cx="1469178" cy="230512"/>
            <a:chOff x="2962265" y="4647551"/>
            <a:chExt cx="1469178" cy="230512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A37B110-41F8-4661-B67F-5030B2AF624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override_en_buffer</a:t>
              </a:r>
              <a:endParaRPr lang="ko-KR" altLang="en-US" sz="900" dirty="0"/>
            </a:p>
          </p:txBody>
        </p:sp>
        <p:sp>
          <p:nvSpPr>
            <p:cNvPr id="139" name="이등변 삼각형 138">
              <a:extLst>
                <a:ext uri="{FF2B5EF4-FFF2-40B4-BE49-F238E27FC236}">
                  <a16:creationId xmlns:a16="http://schemas.microsoft.com/office/drawing/2014/main" id="{C5268D4F-62C9-472F-A1AD-2095C1031E6B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782DB46-EE79-4A38-B730-48879FDBEEF0}"/>
              </a:ext>
            </a:extLst>
          </p:cNvPr>
          <p:cNvGrpSpPr/>
          <p:nvPr/>
        </p:nvGrpSpPr>
        <p:grpSpPr>
          <a:xfrm>
            <a:off x="5656591" y="6456564"/>
            <a:ext cx="1469178" cy="230512"/>
            <a:chOff x="2962265" y="4647551"/>
            <a:chExt cx="1469178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B51B280-DE47-4C38-97EE-55646CA825AD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selected_en_buffer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D765D585-8ECB-4EEF-90DF-51C4657E125A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6403E87-BCF3-4E4C-9695-878703D83BC4}"/>
              </a:ext>
            </a:extLst>
          </p:cNvPr>
          <p:cNvGrpSpPr/>
          <p:nvPr/>
        </p:nvGrpSpPr>
        <p:grpSpPr>
          <a:xfrm>
            <a:off x="5656591" y="2104737"/>
            <a:ext cx="1469178" cy="230512"/>
            <a:chOff x="2962265" y="4647551"/>
            <a:chExt cx="1469178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CA7040F-636B-4EB0-9D7D-09E1E46D35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gpo_in_buffer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43D6FBA1-EA55-4068-81CA-08BA0219FA3E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675AE037-8655-40BC-9773-16734F6DCBA4}"/>
              </a:ext>
            </a:extLst>
          </p:cNvPr>
          <p:cNvGrpSpPr/>
          <p:nvPr/>
        </p:nvGrpSpPr>
        <p:grpSpPr>
          <a:xfrm>
            <a:off x="5656591" y="1323413"/>
            <a:ext cx="1469178" cy="230512"/>
            <a:chOff x="2962265" y="4647551"/>
            <a:chExt cx="1469178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4EB7531-57B9-4633-A79A-4E466467060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counter_matched_buffer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1FD29AEC-BA02-4620-A54B-1A0B5E548F29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53A11CE-89C4-450E-A7CD-1FD7B084190E}"/>
              </a:ext>
            </a:extLst>
          </p:cNvPr>
          <p:cNvGrpSpPr/>
          <p:nvPr/>
        </p:nvGrpSpPr>
        <p:grpSpPr>
          <a:xfrm>
            <a:off x="5656591" y="1057280"/>
            <a:ext cx="1469178" cy="230512"/>
            <a:chOff x="2962265" y="4647551"/>
            <a:chExt cx="1469178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1EE67D7-0535-4AAC-8112-B32596F6FDB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F44BC5D0-7D6B-408E-BE7F-AB2DF8324F73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DBDF3D6D-5A09-4658-B5F2-C2B789E72A9C}"/>
              </a:ext>
            </a:extLst>
          </p:cNvPr>
          <p:cNvGrpSpPr/>
          <p:nvPr/>
        </p:nvGrpSpPr>
        <p:grpSpPr>
          <a:xfrm>
            <a:off x="5656591" y="721133"/>
            <a:ext cx="1469178" cy="230512"/>
            <a:chOff x="2962265" y="4647551"/>
            <a:chExt cx="1469178" cy="230512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C3508CB-EED4-42DF-A01E-A6A42A11815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overrided_buffer</a:t>
              </a:r>
              <a:endParaRPr lang="ko-KR" altLang="en-US" sz="900" dirty="0"/>
            </a:p>
          </p:txBody>
        </p:sp>
        <p:sp>
          <p:nvSpPr>
            <p:cNvPr id="154" name="이등변 삼각형 153">
              <a:extLst>
                <a:ext uri="{FF2B5EF4-FFF2-40B4-BE49-F238E27FC236}">
                  <a16:creationId xmlns:a16="http://schemas.microsoft.com/office/drawing/2014/main" id="{36435195-2EA3-4725-9690-87326FA5E91C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4A9BB21D-B305-4CA0-9F33-C22A72CA65D9}"/>
              </a:ext>
            </a:extLst>
          </p:cNvPr>
          <p:cNvGrpSpPr/>
          <p:nvPr/>
        </p:nvGrpSpPr>
        <p:grpSpPr>
          <a:xfrm>
            <a:off x="5656591" y="390148"/>
            <a:ext cx="1469178" cy="230512"/>
            <a:chOff x="2962265" y="4647551"/>
            <a:chExt cx="1469178" cy="230512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8E9D9121-EE7B-4F55-8DC8-6D2D682B477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error_data_buffer</a:t>
              </a:r>
              <a:endParaRPr lang="ko-KR" altLang="en-US" sz="900" dirty="0"/>
            </a:p>
          </p:txBody>
        </p:sp>
        <p:sp>
          <p:nvSpPr>
            <p:cNvPr id="157" name="이등변 삼각형 156">
              <a:extLst>
                <a:ext uri="{FF2B5EF4-FFF2-40B4-BE49-F238E27FC236}">
                  <a16:creationId xmlns:a16="http://schemas.microsoft.com/office/drawing/2014/main" id="{B5BB1436-DAF7-44D0-9D2E-B62EC86226D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F23E1571-2C3D-4B38-9CEF-0AAC49DD5F14}"/>
              </a:ext>
            </a:extLst>
          </p:cNvPr>
          <p:cNvCxnSpPr>
            <a:cxnSpLocks/>
            <a:stCxn id="138" idx="1"/>
            <a:endCxn id="19" idx="3"/>
          </p:cNvCxnSpPr>
          <p:nvPr/>
        </p:nvCxnSpPr>
        <p:spPr>
          <a:xfrm rot="10800000" flipV="1">
            <a:off x="5429251" y="6256887"/>
            <a:ext cx="227341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5AE0B909-1529-49E1-9F08-D6BDC86153A0}"/>
              </a:ext>
            </a:extLst>
          </p:cNvPr>
          <p:cNvCxnSpPr>
            <a:cxnSpLocks/>
            <a:stCxn id="141" idx="1"/>
            <a:endCxn id="63" idx="3"/>
          </p:cNvCxnSpPr>
          <p:nvPr/>
        </p:nvCxnSpPr>
        <p:spPr>
          <a:xfrm rot="10800000" flipV="1">
            <a:off x="5420105" y="6571820"/>
            <a:ext cx="236486" cy="30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C93F84B-02A4-4EB6-9FF7-BE0A94747E1F}"/>
              </a:ext>
            </a:extLst>
          </p:cNvPr>
          <p:cNvCxnSpPr>
            <a:cxnSpLocks/>
            <a:stCxn id="74" idx="3"/>
            <a:endCxn id="150" idx="1"/>
          </p:cNvCxnSpPr>
          <p:nvPr/>
        </p:nvCxnSpPr>
        <p:spPr>
          <a:xfrm>
            <a:off x="5421719" y="1171816"/>
            <a:ext cx="234872" cy="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7BC3B2CB-AC44-42DC-9C4D-26247FE98DC6}"/>
              </a:ext>
            </a:extLst>
          </p:cNvPr>
          <p:cNvCxnSpPr>
            <a:cxnSpLocks/>
            <a:stCxn id="82" idx="3"/>
            <a:endCxn id="153" idx="1"/>
          </p:cNvCxnSpPr>
          <p:nvPr/>
        </p:nvCxnSpPr>
        <p:spPr>
          <a:xfrm flipV="1">
            <a:off x="5420105" y="836389"/>
            <a:ext cx="236486" cy="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6FB75ED7-267B-4C20-958A-A44FF592A335}"/>
              </a:ext>
            </a:extLst>
          </p:cNvPr>
          <p:cNvCxnSpPr>
            <a:cxnSpLocks/>
            <a:stCxn id="92" idx="3"/>
            <a:endCxn id="156" idx="1"/>
          </p:cNvCxnSpPr>
          <p:nvPr/>
        </p:nvCxnSpPr>
        <p:spPr>
          <a:xfrm>
            <a:off x="5420106" y="505404"/>
            <a:ext cx="23648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제목 1">
            <a:extLst>
              <a:ext uri="{FF2B5EF4-FFF2-40B4-BE49-F238E27FC236}">
                <a16:creationId xmlns:a16="http://schemas.microsoft.com/office/drawing/2014/main" id="{A8170E30-F9F3-423B-B439-2ED05819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981" y="1"/>
            <a:ext cx="3734294" cy="6731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If we use </a:t>
            </a:r>
            <a:r>
              <a:rPr lang="en-US" altLang="ko-KR" dirty="0" err="1"/>
              <a:t>addr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818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4A85C4-6C69-4FAC-B7F6-0C76A00B003F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D4C13D-458F-4A49-8D97-077D3D52D43D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DA3E34-29FD-4855-A1DE-C97833B12540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E388F0-928D-4523-8CFE-3F212B6AA8F8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D03E75D-3523-4A15-AAA2-5C4694AAB573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DFAE7EB-1D07-4751-BDCE-E5E26C36F025}"/>
              </a:ext>
            </a:extLst>
          </p:cNvPr>
          <p:cNvSpPr/>
          <p:nvPr/>
        </p:nvSpPr>
        <p:spPr>
          <a:xfrm>
            <a:off x="4601164" y="721931"/>
            <a:ext cx="81894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258B497-8B18-4C32-8DCA-1C16EA2ACA8A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04FB430-6F2B-45E6-9090-277EE2616603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1D7FF69-93F7-40A8-AB84-0EC5E116259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64B88C5B-0C3A-4560-B23A-7054C427B8F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2B3E964-174E-4A82-8FA9-1309F71EF94F}"/>
              </a:ext>
            </a:extLst>
          </p:cNvPr>
          <p:cNvCxnSpPr>
            <a:cxnSpLocks/>
            <a:stCxn id="114" idx="0"/>
            <a:endCxn id="97" idx="1"/>
          </p:cNvCxnSpPr>
          <p:nvPr/>
        </p:nvCxnSpPr>
        <p:spPr>
          <a:xfrm rot="5400000" flipH="1" flipV="1">
            <a:off x="2613250" y="1053929"/>
            <a:ext cx="2251687" cy="1154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AF4D3C5-FFE5-4209-86AD-E46F4D272076}"/>
              </a:ext>
            </a:extLst>
          </p:cNvPr>
          <p:cNvGrpSpPr/>
          <p:nvPr/>
        </p:nvGrpSpPr>
        <p:grpSpPr>
          <a:xfrm>
            <a:off x="2425898" y="2757091"/>
            <a:ext cx="1471307" cy="230512"/>
            <a:chOff x="2957817" y="4647551"/>
            <a:chExt cx="1471307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96FCC5C-40B6-465C-A48B-34E828EA9B7E}"/>
                </a:ext>
              </a:extLst>
            </p:cNvPr>
            <p:cNvSpPr/>
            <p:nvPr/>
          </p:nvSpPr>
          <p:spPr>
            <a:xfrm>
              <a:off x="2958261" y="4647551"/>
              <a:ext cx="147086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error_data_buffer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2DCEBB25-7370-4625-B213-B162F2A9C6ED}"/>
                </a:ext>
              </a:extLst>
            </p:cNvPr>
            <p:cNvSpPr/>
            <p:nvPr/>
          </p:nvSpPr>
          <p:spPr>
            <a:xfrm rot="5400000">
              <a:off x="2960036" y="4736694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A2553AB-9D51-45AD-8925-BC30E45EBB82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A6C897D-DD0E-4A5D-90F3-0F7733387D27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FFFA8CC-4761-4B16-9386-D7AEA43B2C14}"/>
              </a:ext>
            </a:extLst>
          </p:cNvPr>
          <p:cNvCxnSpPr>
            <a:cxnSpLocks/>
            <a:stCxn id="133" idx="0"/>
            <a:endCxn id="134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AB79927-E3D1-44C3-873B-726B71AC6383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46D73345-3977-4026-AF1E-26A1AC21429F}"/>
              </a:ext>
            </a:extLst>
          </p:cNvPr>
          <p:cNvCxnSpPr>
            <a:cxnSpLocks/>
            <a:stCxn id="136" idx="2"/>
            <a:endCxn id="134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6021B3E-347C-4753-9123-49277E1E0DA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28D94CD0-F5C4-4860-B39A-35973EC34D6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F270732-F551-4358-AB66-54C9F6240C8B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순서도: 지연 140">
              <a:extLst>
                <a:ext uri="{FF2B5EF4-FFF2-40B4-BE49-F238E27FC236}">
                  <a16:creationId xmlns:a16="http://schemas.microsoft.com/office/drawing/2014/main" id="{81E34231-25D9-42BD-AE03-00518BB3E0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EA22A9FE-18B3-4943-B494-B90054F871A5}"/>
              </a:ext>
            </a:extLst>
          </p:cNvPr>
          <p:cNvCxnSpPr>
            <a:cxnSpLocks/>
            <a:stCxn id="134" idx="2"/>
            <a:endCxn id="140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CA4E357-8456-4AC4-974F-33FA42EF2E43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F371249B-D401-43DA-8D89-5BD1F0E4A203}"/>
              </a:ext>
            </a:extLst>
          </p:cNvPr>
          <p:cNvCxnSpPr>
            <a:cxnSpLocks/>
            <a:stCxn id="143" idx="2"/>
            <a:endCxn id="139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29F4702-EA25-4B5E-A5D0-F48743470023}"/>
              </a:ext>
            </a:extLst>
          </p:cNvPr>
          <p:cNvGrpSpPr/>
          <p:nvPr/>
        </p:nvGrpSpPr>
        <p:grpSpPr>
          <a:xfrm>
            <a:off x="2805059" y="3271051"/>
            <a:ext cx="710252" cy="255263"/>
            <a:chOff x="3601793" y="3387727"/>
            <a:chExt cx="710252" cy="255263"/>
          </a:xfrm>
        </p:grpSpPr>
        <p:sp>
          <p:nvSpPr>
            <p:cNvPr id="146" name="사다리꼴 145">
              <a:extLst>
                <a:ext uri="{FF2B5EF4-FFF2-40B4-BE49-F238E27FC236}">
                  <a16:creationId xmlns:a16="http://schemas.microsoft.com/office/drawing/2014/main" id="{52E812FE-56DC-4711-9501-E10BFF68DC2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B6D34607-0367-4DA8-9FB0-31AF60B1819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5C2D46B7-00A6-4B81-8FB7-1C0C847B30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4F9644BD-EF2A-4EF8-9EC6-ED963D3255F3}"/>
              </a:ext>
            </a:extLst>
          </p:cNvPr>
          <p:cNvCxnSpPr>
            <a:cxnSpLocks/>
            <a:stCxn id="146" idx="0"/>
            <a:endCxn id="114" idx="2"/>
          </p:cNvCxnSpPr>
          <p:nvPr/>
        </p:nvCxnSpPr>
        <p:spPr>
          <a:xfrm rot="5400000" flipH="1" flipV="1">
            <a:off x="3019255" y="3128533"/>
            <a:ext cx="283448" cy="1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29">
            <a:extLst>
              <a:ext uri="{FF2B5EF4-FFF2-40B4-BE49-F238E27FC236}">
                <a16:creationId xmlns:a16="http://schemas.microsoft.com/office/drawing/2014/main" id="{BB637E53-E8CD-4E50-8AF0-8102BE66D075}"/>
              </a:ext>
            </a:extLst>
          </p:cNvPr>
          <p:cNvCxnSpPr>
            <a:cxnSpLocks/>
            <a:stCxn id="85" idx="1"/>
            <a:endCxn id="156" idx="4"/>
          </p:cNvCxnSpPr>
          <p:nvPr/>
        </p:nvCxnSpPr>
        <p:spPr>
          <a:xfrm rot="10800000">
            <a:off x="3161992" y="4105351"/>
            <a:ext cx="222996" cy="87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D063433-DCCF-4443-9AE6-9C70FCC08CF5}"/>
              </a:ext>
            </a:extLst>
          </p:cNvPr>
          <p:cNvGrpSpPr/>
          <p:nvPr/>
        </p:nvGrpSpPr>
        <p:grpSpPr>
          <a:xfrm>
            <a:off x="3032710" y="3850654"/>
            <a:ext cx="710252" cy="255263"/>
            <a:chOff x="3601793" y="3387727"/>
            <a:chExt cx="710252" cy="255263"/>
          </a:xfrm>
        </p:grpSpPr>
        <p:sp>
          <p:nvSpPr>
            <p:cNvPr id="154" name="사다리꼴 153">
              <a:extLst>
                <a:ext uri="{FF2B5EF4-FFF2-40B4-BE49-F238E27FC236}">
                  <a16:creationId xmlns:a16="http://schemas.microsoft.com/office/drawing/2014/main" id="{ECDE5E0B-B0A0-4AC6-8F9D-57E6FE7ECF0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D9584A61-36FE-4387-B7D9-759E32B97A07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31140E4-614C-4B3F-A37E-BB9D493FE60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74BC3281-BB5E-41FF-AFBC-637D629976E4}"/>
              </a:ext>
            </a:extLst>
          </p:cNvPr>
          <p:cNvCxnSpPr>
            <a:cxnSpLocks/>
            <a:stCxn id="154" idx="0"/>
            <a:endCxn id="147" idx="4"/>
          </p:cNvCxnSpPr>
          <p:nvPr/>
        </p:nvCxnSpPr>
        <p:spPr>
          <a:xfrm rot="16200000" flipV="1">
            <a:off x="3225123" y="3687941"/>
            <a:ext cx="324906" cy="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BB890BAE-2D74-435A-83C3-41CC738597B1}"/>
              </a:ext>
            </a:extLst>
          </p:cNvPr>
          <p:cNvCxnSpPr>
            <a:cxnSpLocks/>
            <a:stCxn id="133" idx="1"/>
            <a:endCxn id="155" idx="4"/>
          </p:cNvCxnSpPr>
          <p:nvPr/>
        </p:nvCxnSpPr>
        <p:spPr>
          <a:xfrm rot="10800000" flipV="1">
            <a:off x="3614968" y="2222373"/>
            <a:ext cx="862761" cy="1882977"/>
          </a:xfrm>
          <a:prstGeom prst="bentConnector4">
            <a:avLst>
              <a:gd name="adj1" fmla="val 48071"/>
              <a:gd name="adj2" fmla="val 112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F35402DF-8307-4679-A8B9-B730178467FD}"/>
              </a:ext>
            </a:extLst>
          </p:cNvPr>
          <p:cNvCxnSpPr>
            <a:cxnSpLocks/>
            <a:stCxn id="114" idx="3"/>
            <a:endCxn id="148" idx="4"/>
          </p:cNvCxnSpPr>
          <p:nvPr/>
        </p:nvCxnSpPr>
        <p:spPr>
          <a:xfrm flipH="1">
            <a:off x="2934341" y="2872347"/>
            <a:ext cx="962864" cy="653401"/>
          </a:xfrm>
          <a:prstGeom prst="bentConnector4">
            <a:avLst>
              <a:gd name="adj1" fmla="val -10552"/>
              <a:gd name="adj2" fmla="val 134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D5DDC9D-0335-482D-992E-86BEC5619556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B61C1178-7B01-4E19-BE10-8A06E7A8FB8F}"/>
              </a:ext>
            </a:extLst>
          </p:cNvPr>
          <p:cNvGrpSpPr/>
          <p:nvPr/>
        </p:nvGrpSpPr>
        <p:grpSpPr>
          <a:xfrm>
            <a:off x="2543022" y="1057995"/>
            <a:ext cx="317233" cy="228600"/>
            <a:chOff x="7790841" y="2828040"/>
            <a:chExt cx="317233" cy="228600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A1D571F9-A1E8-4C21-9DD7-A03E51EF2BC0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9A32D31D-06D7-45C7-B0C8-6ED16BA20613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지연 180">
              <a:extLst>
                <a:ext uri="{FF2B5EF4-FFF2-40B4-BE49-F238E27FC236}">
                  <a16:creationId xmlns:a16="http://schemas.microsoft.com/office/drawing/2014/main" id="{A2BEEE3C-28EF-42F3-9246-E7093950C41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B649668-875D-4CF4-923D-8051AF7355C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183" name="달 182">
              <a:extLst>
                <a:ext uri="{FF2B5EF4-FFF2-40B4-BE49-F238E27FC236}">
                  <a16:creationId xmlns:a16="http://schemas.microsoft.com/office/drawing/2014/main" id="{18730DD7-3E4D-4256-898E-0C37EC016DDA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412BF2C1-07FF-42E9-AB16-E7210AD132FB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5D61511C-CBFA-43D9-841C-5D39BAF9103E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A61AEBAB-2FD5-470D-8549-913483A9D74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E72B7FF-7F0E-4B6C-9E67-D4AEF30E96DD}"/>
              </a:ext>
            </a:extLst>
          </p:cNvPr>
          <p:cNvCxnSpPr>
            <a:cxnSpLocks/>
            <a:stCxn id="79" idx="1"/>
            <a:endCxn id="185" idx="2"/>
          </p:cNvCxnSpPr>
          <p:nvPr/>
        </p:nvCxnSpPr>
        <p:spPr>
          <a:xfrm rot="10800000">
            <a:off x="3546837" y="5905506"/>
            <a:ext cx="290749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29">
            <a:extLst>
              <a:ext uri="{FF2B5EF4-FFF2-40B4-BE49-F238E27FC236}">
                <a16:creationId xmlns:a16="http://schemas.microsoft.com/office/drawing/2014/main" id="{68B90012-366D-41DB-8E98-E39C6F6354FE}"/>
              </a:ext>
            </a:extLst>
          </p:cNvPr>
          <p:cNvCxnSpPr>
            <a:cxnSpLocks/>
            <a:stCxn id="141" idx="3"/>
            <a:endCxn id="201" idx="2"/>
          </p:cNvCxnSpPr>
          <p:nvPr/>
        </p:nvCxnSpPr>
        <p:spPr>
          <a:xfrm rot="10800000" flipH="1" flipV="1">
            <a:off x="3465728" y="1847172"/>
            <a:ext cx="1580531" cy="3652814"/>
          </a:xfrm>
          <a:prstGeom prst="bentConnector5">
            <a:avLst>
              <a:gd name="adj1" fmla="val -12535"/>
              <a:gd name="adj2" fmla="val 21747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D201441F-B6BD-4ABD-8E14-C36EB6E4FC47}"/>
              </a:ext>
            </a:extLst>
          </p:cNvPr>
          <p:cNvCxnSpPr>
            <a:cxnSpLocks/>
            <a:stCxn id="183" idx="1"/>
            <a:endCxn id="179" idx="2"/>
          </p:cNvCxnSpPr>
          <p:nvPr/>
        </p:nvCxnSpPr>
        <p:spPr>
          <a:xfrm rot="10800000">
            <a:off x="2543023" y="1100003"/>
            <a:ext cx="712395" cy="4731543"/>
          </a:xfrm>
          <a:prstGeom prst="bentConnector3">
            <a:avLst>
              <a:gd name="adj1" fmla="val 132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88390A98-B63E-44B3-96D8-1B3E2D755424}"/>
              </a:ext>
            </a:extLst>
          </p:cNvPr>
          <p:cNvCxnSpPr>
            <a:cxnSpLocks/>
            <a:stCxn id="56" idx="0"/>
            <a:endCxn id="180" idx="2"/>
          </p:cNvCxnSpPr>
          <p:nvPr/>
        </p:nvCxnSpPr>
        <p:spPr>
          <a:xfrm rot="5400000" flipH="1" flipV="1">
            <a:off x="148777" y="3463000"/>
            <a:ext cx="4609277" cy="179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959CEAEE-B97D-4772-85CB-1EA0B30A5505}"/>
              </a:ext>
            </a:extLst>
          </p:cNvPr>
          <p:cNvCxnSpPr>
            <a:cxnSpLocks/>
            <a:stCxn id="181" idx="3"/>
            <a:endCxn id="240" idx="2"/>
          </p:cNvCxnSpPr>
          <p:nvPr/>
        </p:nvCxnSpPr>
        <p:spPr>
          <a:xfrm flipH="1">
            <a:off x="2476980" y="1172295"/>
            <a:ext cx="383275" cy="2152426"/>
          </a:xfrm>
          <a:prstGeom prst="bentConnector5">
            <a:avLst>
              <a:gd name="adj1" fmla="val -59644"/>
              <a:gd name="adj2" fmla="val 52058"/>
              <a:gd name="adj3" fmla="val 159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3E50C3B-9EBC-4EB4-BEE8-26EDB4697D41}"/>
              </a:ext>
            </a:extLst>
          </p:cNvPr>
          <p:cNvGrpSpPr/>
          <p:nvPr/>
        </p:nvGrpSpPr>
        <p:grpSpPr>
          <a:xfrm>
            <a:off x="3373739" y="524830"/>
            <a:ext cx="317233" cy="228600"/>
            <a:chOff x="7790841" y="2828040"/>
            <a:chExt cx="317233" cy="228600"/>
          </a:xfrm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CDC5099-BB93-4226-BD23-56F79FBFCE19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5F645EF-BF58-4057-9F35-9716E698D43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순서도: 지연 194">
              <a:extLst>
                <a:ext uri="{FF2B5EF4-FFF2-40B4-BE49-F238E27FC236}">
                  <a16:creationId xmlns:a16="http://schemas.microsoft.com/office/drawing/2014/main" id="{33718FCF-A66E-4008-BFB0-4B3921DB95F0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5ABE8365-B4D0-4F76-A55C-9740DA068ECB}"/>
              </a:ext>
            </a:extLst>
          </p:cNvPr>
          <p:cNvCxnSpPr>
            <a:cxnSpLocks/>
            <a:stCxn id="177" idx="2"/>
            <a:endCxn id="193" idx="2"/>
          </p:cNvCxnSpPr>
          <p:nvPr/>
        </p:nvCxnSpPr>
        <p:spPr>
          <a:xfrm rot="5400000" flipH="1">
            <a:off x="1097353" y="2843224"/>
            <a:ext cx="5810070" cy="1257297"/>
          </a:xfrm>
          <a:prstGeom prst="bentConnector4">
            <a:avLst>
              <a:gd name="adj1" fmla="val -765"/>
              <a:gd name="adj2" fmla="val 209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29">
            <a:extLst>
              <a:ext uri="{FF2B5EF4-FFF2-40B4-BE49-F238E27FC236}">
                <a16:creationId xmlns:a16="http://schemas.microsoft.com/office/drawing/2014/main" id="{CF92371A-FA17-4741-8EEB-A22587CF39AB}"/>
              </a:ext>
            </a:extLst>
          </p:cNvPr>
          <p:cNvCxnSpPr>
            <a:cxnSpLocks/>
            <a:stCxn id="141" idx="3"/>
            <a:endCxn id="194" idx="2"/>
          </p:cNvCxnSpPr>
          <p:nvPr/>
        </p:nvCxnSpPr>
        <p:spPr>
          <a:xfrm rot="10800000">
            <a:off x="3373745" y="714808"/>
            <a:ext cx="91984" cy="1132364"/>
          </a:xfrm>
          <a:prstGeom prst="bentConnector3">
            <a:avLst>
              <a:gd name="adj1" fmla="val 210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29">
            <a:extLst>
              <a:ext uri="{FF2B5EF4-FFF2-40B4-BE49-F238E27FC236}">
                <a16:creationId xmlns:a16="http://schemas.microsoft.com/office/drawing/2014/main" id="{91B70943-DA3E-44AC-8A5E-51BF828A4C33}"/>
              </a:ext>
            </a:extLst>
          </p:cNvPr>
          <p:cNvCxnSpPr>
            <a:cxnSpLocks/>
            <a:stCxn id="195" idx="3"/>
            <a:endCxn id="241" idx="2"/>
          </p:cNvCxnSpPr>
          <p:nvPr/>
        </p:nvCxnSpPr>
        <p:spPr>
          <a:xfrm flipH="1">
            <a:off x="2476980" y="639130"/>
            <a:ext cx="1213992" cy="2833562"/>
          </a:xfrm>
          <a:prstGeom prst="bentConnector5">
            <a:avLst>
              <a:gd name="adj1" fmla="val -45506"/>
              <a:gd name="adj2" fmla="val 51563"/>
              <a:gd name="adj3" fmla="val 127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29">
            <a:extLst>
              <a:ext uri="{FF2B5EF4-FFF2-40B4-BE49-F238E27FC236}">
                <a16:creationId xmlns:a16="http://schemas.microsoft.com/office/drawing/2014/main" id="{3979E0D3-D288-4321-ADEC-6F32A2236AAA}"/>
              </a:ext>
            </a:extLst>
          </p:cNvPr>
          <p:cNvCxnSpPr>
            <a:cxnSpLocks/>
            <a:stCxn id="203" idx="3"/>
            <a:endCxn id="186" idx="2"/>
          </p:cNvCxnSpPr>
          <p:nvPr/>
        </p:nvCxnSpPr>
        <p:spPr>
          <a:xfrm rot="10800000" flipV="1">
            <a:off x="3546837" y="5427693"/>
            <a:ext cx="1182191" cy="329842"/>
          </a:xfrm>
          <a:prstGeom prst="bentConnector3">
            <a:avLst>
              <a:gd name="adj1" fmla="val 87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5321ED58-5F0A-4957-8487-A946FB55CD9A}"/>
              </a:ext>
            </a:extLst>
          </p:cNvPr>
          <p:cNvGrpSpPr/>
          <p:nvPr/>
        </p:nvGrpSpPr>
        <p:grpSpPr>
          <a:xfrm rot="10800000">
            <a:off x="4729027" y="5313393"/>
            <a:ext cx="376768" cy="228600"/>
            <a:chOff x="7731306" y="2828040"/>
            <a:chExt cx="376768" cy="228600"/>
          </a:xfrm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74B458D7-E9E4-4AB1-B74A-6B5D3D0DDD59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D04AA662-B197-4DA2-9304-691FAC8B6FC8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순서도: 지연 202">
              <a:extLst>
                <a:ext uri="{FF2B5EF4-FFF2-40B4-BE49-F238E27FC236}">
                  <a16:creationId xmlns:a16="http://schemas.microsoft.com/office/drawing/2014/main" id="{B9B48CB6-8DF5-477C-8E18-54A5956BF5F3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4" name="연결선: 꺾임 129">
            <a:extLst>
              <a:ext uri="{FF2B5EF4-FFF2-40B4-BE49-F238E27FC236}">
                <a16:creationId xmlns:a16="http://schemas.microsoft.com/office/drawing/2014/main" id="{FC7D141D-3988-45CD-95DE-EDD351BC50B8}"/>
              </a:ext>
            </a:extLst>
          </p:cNvPr>
          <p:cNvCxnSpPr>
            <a:cxnSpLocks/>
            <a:stCxn id="177" idx="3"/>
            <a:endCxn id="202" idx="2"/>
          </p:cNvCxnSpPr>
          <p:nvPr/>
        </p:nvCxnSpPr>
        <p:spPr>
          <a:xfrm flipH="1" flipV="1">
            <a:off x="5105795" y="5352015"/>
            <a:ext cx="323455" cy="909636"/>
          </a:xfrm>
          <a:prstGeom prst="bentConnector3">
            <a:avLst>
              <a:gd name="adj1" fmla="val -9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57ED4B03-8EC1-4F6E-BCE7-61BC981EE724}"/>
              </a:ext>
            </a:extLst>
          </p:cNvPr>
          <p:cNvGrpSpPr/>
          <p:nvPr/>
        </p:nvGrpSpPr>
        <p:grpSpPr>
          <a:xfrm>
            <a:off x="2454097" y="3284382"/>
            <a:ext cx="314302" cy="228600"/>
            <a:chOff x="2052619" y="2978803"/>
            <a:chExt cx="314302" cy="228600"/>
          </a:xfrm>
        </p:grpSpPr>
        <p:sp>
          <p:nvSpPr>
            <p:cNvPr id="238" name="달 237">
              <a:extLst>
                <a:ext uri="{FF2B5EF4-FFF2-40B4-BE49-F238E27FC236}">
                  <a16:creationId xmlns:a16="http://schemas.microsoft.com/office/drawing/2014/main" id="{02179C85-C4B9-4452-A915-DDA4E724E39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7FDE6FFD-87DF-463A-B5B0-C92CE5BF9F66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9A3E3D1D-4CA9-4C98-9299-215D8C040A83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4AA9632E-B16E-4EC2-9EA5-8C2B56C974BA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AE18EB2-C0AD-4A93-8EAA-86A881FA44C3}"/>
              </a:ext>
            </a:extLst>
          </p:cNvPr>
          <p:cNvCxnSpPr>
            <a:cxnSpLocks/>
            <a:stCxn id="238" idx="1"/>
            <a:endCxn id="146" idx="1"/>
          </p:cNvCxnSpPr>
          <p:nvPr/>
        </p:nvCxnSpPr>
        <p:spPr>
          <a:xfrm>
            <a:off x="2768399" y="3398682"/>
            <a:ext cx="876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129">
            <a:extLst>
              <a:ext uri="{FF2B5EF4-FFF2-40B4-BE49-F238E27FC236}">
                <a16:creationId xmlns:a16="http://schemas.microsoft.com/office/drawing/2014/main" id="{D87F9E8B-5285-4911-A2D1-868E2AE67943}"/>
              </a:ext>
            </a:extLst>
          </p:cNvPr>
          <p:cNvCxnSpPr>
            <a:cxnSpLocks/>
            <a:stCxn id="141" idx="3"/>
            <a:endCxn id="154" idx="1"/>
          </p:cNvCxnSpPr>
          <p:nvPr/>
        </p:nvCxnSpPr>
        <p:spPr>
          <a:xfrm rot="10800000" flipV="1">
            <a:off x="3083669" y="1847172"/>
            <a:ext cx="382061" cy="2131114"/>
          </a:xfrm>
          <a:prstGeom prst="bentConnector3">
            <a:avLst>
              <a:gd name="adj1" fmla="val 365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62C6CF3-DE98-A447-88E8-550F8768CB0D}"/>
              </a:ext>
            </a:extLst>
          </p:cNvPr>
          <p:cNvSpPr/>
          <p:nvPr/>
        </p:nvSpPr>
        <p:spPr>
          <a:xfrm>
            <a:off x="3837585" y="6459586"/>
            <a:ext cx="1582520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EC12700-6E0D-5D40-AB11-C9D8768A4FEF}"/>
              </a:ext>
            </a:extLst>
          </p:cNvPr>
          <p:cNvGrpSpPr/>
          <p:nvPr/>
        </p:nvGrpSpPr>
        <p:grpSpPr>
          <a:xfrm>
            <a:off x="3384699" y="4864229"/>
            <a:ext cx="1467148" cy="230512"/>
            <a:chOff x="2961976" y="4647551"/>
            <a:chExt cx="1467148" cy="23051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E75D901-8373-FF42-8A85-C38BCE85975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87" name="이등변 삼각형 173">
              <a:extLst>
                <a:ext uri="{FF2B5EF4-FFF2-40B4-BE49-F238E27FC236}">
                  <a16:creationId xmlns:a16="http://schemas.microsoft.com/office/drawing/2014/main" id="{E4762E47-036E-6A4E-82A1-33E6CAAA73CB}"/>
                </a:ext>
              </a:extLst>
            </p:cNvPr>
            <p:cNvSpPr/>
            <p:nvPr/>
          </p:nvSpPr>
          <p:spPr>
            <a:xfrm rot="5400000">
              <a:off x="296419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BA5345E-055A-F347-B205-6AB9942D58E3}"/>
              </a:ext>
            </a:extLst>
          </p:cNvPr>
          <p:cNvGrpSpPr/>
          <p:nvPr/>
        </p:nvGrpSpPr>
        <p:grpSpPr>
          <a:xfrm>
            <a:off x="3482421" y="4507272"/>
            <a:ext cx="1361879" cy="230512"/>
            <a:chOff x="3067245" y="4647551"/>
            <a:chExt cx="136187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977CFF5-F1C9-B748-A76F-BEE2959FD952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90" name="이등변 삼각형 283">
              <a:extLst>
                <a:ext uri="{FF2B5EF4-FFF2-40B4-BE49-F238E27FC236}">
                  <a16:creationId xmlns:a16="http://schemas.microsoft.com/office/drawing/2014/main" id="{F6C28D9E-E46C-0441-BC59-62867CC8D5E4}"/>
                </a:ext>
              </a:extLst>
            </p:cNvPr>
            <p:cNvSpPr/>
            <p:nvPr/>
          </p:nvSpPr>
          <p:spPr>
            <a:xfrm rot="5400000">
              <a:off x="307282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DE803AA-BC65-400E-93B4-6A8A123F9352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171640-F851-4A50-8A10-58AD4E0F638B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813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B4AE16-2F97-8C41-9DE7-343749B50459}"/>
              </a:ext>
            </a:extLst>
          </p:cNvPr>
          <p:cNvSpPr/>
          <p:nvPr/>
        </p:nvSpPr>
        <p:spPr>
          <a:xfrm>
            <a:off x="1730188" y="33556"/>
            <a:ext cx="6704511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gpi_core_prime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A94EB5-1357-C742-B7F8-45A8B7510343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9CBA2E-AA9D-3C4D-8E7E-19B770F2BB01}"/>
              </a:ext>
            </a:extLst>
          </p:cNvPr>
          <p:cNvSpPr/>
          <p:nvPr/>
        </p:nvSpPr>
        <p:spPr>
          <a:xfrm>
            <a:off x="2051749" y="1631496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347187-B8E8-574C-957E-248BC06632FF}"/>
              </a:ext>
            </a:extLst>
          </p:cNvPr>
          <p:cNvSpPr/>
          <p:nvPr/>
        </p:nvSpPr>
        <p:spPr>
          <a:xfrm>
            <a:off x="7150487" y="1383682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gpi_out</a:t>
            </a:r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FA3539-7CE4-914D-A37B-2D5E60A348A0}"/>
              </a:ext>
            </a:extLst>
          </p:cNvPr>
          <p:cNvSpPr/>
          <p:nvPr/>
        </p:nvSpPr>
        <p:spPr>
          <a:xfrm>
            <a:off x="7289697" y="1049053"/>
            <a:ext cx="81894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data_ready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81F010-3671-0B43-93F8-66458EB6ABE6}"/>
              </a:ext>
            </a:extLst>
          </p:cNvPr>
          <p:cNvSpPr/>
          <p:nvPr/>
        </p:nvSpPr>
        <p:spPr>
          <a:xfrm>
            <a:off x="7004946" y="494501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482F4C-4C90-AE49-81D2-7278D31F8BD3}"/>
              </a:ext>
            </a:extLst>
          </p:cNvPr>
          <p:cNvSpPr/>
          <p:nvPr/>
        </p:nvSpPr>
        <p:spPr>
          <a:xfrm>
            <a:off x="7004946" y="1715465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845B32-E8E9-1743-B632-D4BBE825D961}"/>
              </a:ext>
            </a:extLst>
          </p:cNvPr>
          <p:cNvSpPr/>
          <p:nvPr/>
        </p:nvSpPr>
        <p:spPr>
          <a:xfrm>
            <a:off x="7004946" y="2050094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6C338B-870E-3448-ACD4-619ECAFD4DB4}"/>
              </a:ext>
            </a:extLst>
          </p:cNvPr>
          <p:cNvSpPr/>
          <p:nvPr/>
        </p:nvSpPr>
        <p:spPr>
          <a:xfrm>
            <a:off x="7004946" y="2381877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6B989-7323-3A4E-BEE5-DC1708061E01}"/>
              </a:ext>
            </a:extLst>
          </p:cNvPr>
          <p:cNvSpPr/>
          <p:nvPr/>
        </p:nvSpPr>
        <p:spPr>
          <a:xfrm>
            <a:off x="7004946" y="2713660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68A463-CF13-A446-9D5F-9351DE3C99B1}"/>
              </a:ext>
            </a:extLst>
          </p:cNvPr>
          <p:cNvGrpSpPr/>
          <p:nvPr/>
        </p:nvGrpSpPr>
        <p:grpSpPr>
          <a:xfrm>
            <a:off x="2051748" y="4850874"/>
            <a:ext cx="5362304" cy="290238"/>
            <a:chOff x="3704876" y="4293973"/>
            <a:chExt cx="5362304" cy="29023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7EF1C43-C3BB-E945-BBEE-FEF7D46FDB89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0320A00-8328-DE41-A827-C8C39858B750}"/>
                </a:ext>
              </a:extLst>
            </p:cNvPr>
            <p:cNvGrpSpPr/>
            <p:nvPr/>
          </p:nvGrpSpPr>
          <p:grpSpPr>
            <a:xfrm>
              <a:off x="6949424" y="4323667"/>
              <a:ext cx="2082704" cy="230512"/>
              <a:chOff x="8210869" y="4323667"/>
              <a:chExt cx="2082704" cy="23051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BAF14F1-C1C9-3440-AC53-C4D065D36490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25" name="이등변 삼각형 337">
                <a:extLst>
                  <a:ext uri="{FF2B5EF4-FFF2-40B4-BE49-F238E27FC236}">
                    <a16:creationId xmlns:a16="http://schemas.microsoft.com/office/drawing/2014/main" id="{5D57214F-022D-514B-965C-AEFEE08BCDF6}"/>
                  </a:ext>
                </a:extLst>
              </p:cNvPr>
              <p:cNvSpPr/>
              <p:nvPr/>
            </p:nvSpPr>
            <p:spPr>
              <a:xfrm rot="16200000">
                <a:off x="915337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02F066-5363-3140-A0B8-9FECEB288838}"/>
                  </a:ext>
                </a:extLst>
              </p:cNvPr>
              <p:cNvSpPr/>
              <p:nvPr/>
            </p:nvSpPr>
            <p:spPr>
              <a:xfrm>
                <a:off x="9266841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[31:0]data</a:t>
                </a:r>
                <a:endParaRPr lang="ko-KR" altLang="en-US" sz="900" dirty="0"/>
              </a:p>
            </p:txBody>
          </p:sp>
          <p:sp>
            <p:nvSpPr>
              <p:cNvPr id="29" name="이등변 삼각형 337">
                <a:extLst>
                  <a:ext uri="{FF2B5EF4-FFF2-40B4-BE49-F238E27FC236}">
                    <a16:creationId xmlns:a16="http://schemas.microsoft.com/office/drawing/2014/main" id="{8E9C235E-69A3-0B4A-B4AD-6BA51EE7C1D9}"/>
                  </a:ext>
                </a:extLst>
              </p:cNvPr>
              <p:cNvSpPr/>
              <p:nvPr/>
            </p:nvSpPr>
            <p:spPr>
              <a:xfrm rot="16200000">
                <a:off x="1020758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84A6B9F-9087-FC49-9594-30581DD93FDF}"/>
                </a:ext>
              </a:extLst>
            </p:cNvPr>
            <p:cNvGrpSpPr/>
            <p:nvPr/>
          </p:nvGrpSpPr>
          <p:grpSpPr>
            <a:xfrm>
              <a:off x="4827417" y="4323667"/>
              <a:ext cx="2085585" cy="230512"/>
              <a:chOff x="7350310" y="4323667"/>
              <a:chExt cx="2085585" cy="23051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08D8464-01BC-BE49-A14D-6D9A78D93240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21" name="이등변 삼각형 341">
                <a:extLst>
                  <a:ext uri="{FF2B5EF4-FFF2-40B4-BE49-F238E27FC236}">
                    <a16:creationId xmlns:a16="http://schemas.microsoft.com/office/drawing/2014/main" id="{324B06C5-77C6-A04F-879D-4E17860F08EE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3DFC6D-0A04-FA49-8317-B1F36B34B0C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[15:0]</a:t>
                </a:r>
                <a:r>
                  <a:rPr lang="en-US" altLang="ko-KR" sz="900" dirty="0" err="1"/>
                  <a:t>dest</a:t>
                </a:r>
                <a:endParaRPr lang="ko-KR" altLang="en-US" sz="900" dirty="0"/>
              </a:p>
            </p:txBody>
          </p:sp>
          <p:sp>
            <p:nvSpPr>
              <p:cNvPr id="23" name="이등변 삼각형 341">
                <a:extLst>
                  <a:ext uri="{FF2B5EF4-FFF2-40B4-BE49-F238E27FC236}">
                    <a16:creationId xmlns:a16="http://schemas.microsoft.com/office/drawing/2014/main" id="{4AC65B5B-8C12-FA4E-9B5E-AE5AD48D270E}"/>
                  </a:ext>
                </a:extLst>
              </p:cNvPr>
              <p:cNvSpPr/>
              <p:nvPr/>
            </p:nvSpPr>
            <p:spPr>
              <a:xfrm rot="16200000">
                <a:off x="829916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BA1B3E-31C5-8E40-B710-9412666E2FC2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FEEDCB-42D5-EA46-94E8-F5594523914C}"/>
              </a:ext>
            </a:extLst>
          </p:cNvPr>
          <p:cNvSpPr/>
          <p:nvPr/>
        </p:nvSpPr>
        <p:spPr>
          <a:xfrm>
            <a:off x="3350468" y="308184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30" name="연결선: 꺾임 129">
            <a:extLst>
              <a:ext uri="{FF2B5EF4-FFF2-40B4-BE49-F238E27FC236}">
                <a16:creationId xmlns:a16="http://schemas.microsoft.com/office/drawing/2014/main" id="{FD854160-B2E4-2C42-B878-912D5FBFCBF1}"/>
              </a:ext>
            </a:extLst>
          </p:cNvPr>
          <p:cNvCxnSpPr>
            <a:cxnSpLocks/>
            <a:stCxn id="5" idx="3"/>
            <a:endCxn id="47" idx="4"/>
          </p:cNvCxnSpPr>
          <p:nvPr/>
        </p:nvCxnSpPr>
        <p:spPr>
          <a:xfrm>
            <a:off x="2995739" y="832526"/>
            <a:ext cx="1490458" cy="2644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129">
            <a:extLst>
              <a:ext uri="{FF2B5EF4-FFF2-40B4-BE49-F238E27FC236}">
                <a16:creationId xmlns:a16="http://schemas.microsoft.com/office/drawing/2014/main" id="{2F4FC084-5CA3-0144-8658-822D02B7C3B9}"/>
              </a:ext>
            </a:extLst>
          </p:cNvPr>
          <p:cNvCxnSpPr>
            <a:cxnSpLocks/>
            <a:stCxn id="27" idx="2"/>
            <a:endCxn id="47" idx="4"/>
          </p:cNvCxnSpPr>
          <p:nvPr/>
        </p:nvCxnSpPr>
        <p:spPr>
          <a:xfrm rot="16200000" flipH="1">
            <a:off x="2661347" y="1652084"/>
            <a:ext cx="2938238" cy="711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F129E875-5A1D-734B-A9A9-03E12FFEF2C8}"/>
              </a:ext>
            </a:extLst>
          </p:cNvPr>
          <p:cNvCxnSpPr>
            <a:cxnSpLocks/>
            <a:stCxn id="9" idx="1"/>
            <a:endCxn id="47" idx="4"/>
          </p:cNvCxnSpPr>
          <p:nvPr/>
        </p:nvCxnSpPr>
        <p:spPr>
          <a:xfrm rot="10800000" flipV="1">
            <a:off x="4486198" y="609756"/>
            <a:ext cx="2518749" cy="2867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129">
            <a:extLst>
              <a:ext uri="{FF2B5EF4-FFF2-40B4-BE49-F238E27FC236}">
                <a16:creationId xmlns:a16="http://schemas.microsoft.com/office/drawing/2014/main" id="{2B916FAA-655F-7440-9BF1-00388C745366}"/>
              </a:ext>
            </a:extLst>
          </p:cNvPr>
          <p:cNvCxnSpPr>
            <a:cxnSpLocks/>
            <a:stCxn id="9" idx="1"/>
            <a:endCxn id="47" idx="4"/>
          </p:cNvCxnSpPr>
          <p:nvPr/>
        </p:nvCxnSpPr>
        <p:spPr>
          <a:xfrm rot="10800000" flipV="1">
            <a:off x="4486198" y="609756"/>
            <a:ext cx="2518749" cy="2867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50D6CAC-B899-8C49-9AA0-CA4767056CD5}"/>
              </a:ext>
            </a:extLst>
          </p:cNvPr>
          <p:cNvGrpSpPr/>
          <p:nvPr/>
        </p:nvGrpSpPr>
        <p:grpSpPr>
          <a:xfrm rot="10800000">
            <a:off x="3905227" y="3476368"/>
            <a:ext cx="710252" cy="255263"/>
            <a:chOff x="3601793" y="3387727"/>
            <a:chExt cx="710252" cy="255263"/>
          </a:xfrm>
        </p:grpSpPr>
        <p:sp>
          <p:nvSpPr>
            <p:cNvPr id="45" name="사다리꼴 344">
              <a:extLst>
                <a:ext uri="{FF2B5EF4-FFF2-40B4-BE49-F238E27FC236}">
                  <a16:creationId xmlns:a16="http://schemas.microsoft.com/office/drawing/2014/main" id="{6F69AE0C-A74E-8F48-B0B8-60FC63C1BB0B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E6EF329-8B55-6640-81B6-92765D699F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2831186-6A7C-3A4E-93DD-0980E84FADD6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3" name="연결선: 꺾임 129">
            <a:extLst>
              <a:ext uri="{FF2B5EF4-FFF2-40B4-BE49-F238E27FC236}">
                <a16:creationId xmlns:a16="http://schemas.microsoft.com/office/drawing/2014/main" id="{DB5E1B6F-2AA2-3648-9EA7-079FE92F3C81}"/>
              </a:ext>
            </a:extLst>
          </p:cNvPr>
          <p:cNvCxnSpPr>
            <a:cxnSpLocks/>
            <a:stCxn id="6" idx="3"/>
            <a:endCxn id="45" idx="3"/>
          </p:cNvCxnSpPr>
          <p:nvPr/>
        </p:nvCxnSpPr>
        <p:spPr>
          <a:xfrm>
            <a:off x="2675857" y="1746752"/>
            <a:ext cx="1280328" cy="1857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9">
            <a:extLst>
              <a:ext uri="{FF2B5EF4-FFF2-40B4-BE49-F238E27FC236}">
                <a16:creationId xmlns:a16="http://schemas.microsoft.com/office/drawing/2014/main" id="{72511EE6-7A3E-744B-AEAB-021E3EA63331}"/>
              </a:ext>
            </a:extLst>
          </p:cNvPr>
          <p:cNvCxnSpPr>
            <a:cxnSpLocks/>
            <a:stCxn id="45" idx="0"/>
            <a:endCxn id="16" idx="0"/>
          </p:cNvCxnSpPr>
          <p:nvPr/>
        </p:nvCxnSpPr>
        <p:spPr>
          <a:xfrm rot="16200000" flipH="1">
            <a:off x="3937005" y="4054978"/>
            <a:ext cx="1119243" cy="472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406C2EA4-66D5-0741-B743-5D5D08C972AD}"/>
              </a:ext>
            </a:extLst>
          </p:cNvPr>
          <p:cNvCxnSpPr>
            <a:cxnSpLocks/>
            <a:stCxn id="16" idx="2"/>
            <a:endCxn id="46" idx="4"/>
          </p:cNvCxnSpPr>
          <p:nvPr/>
        </p:nvCxnSpPr>
        <p:spPr>
          <a:xfrm rot="5400000" flipH="1">
            <a:off x="3550972" y="3959184"/>
            <a:ext cx="1664178" cy="699678"/>
          </a:xfrm>
          <a:prstGeom prst="bentConnector5">
            <a:avLst>
              <a:gd name="adj1" fmla="val -13737"/>
              <a:gd name="adj2" fmla="val 415870"/>
              <a:gd name="adj3" fmla="val 113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129">
            <a:extLst>
              <a:ext uri="{FF2B5EF4-FFF2-40B4-BE49-F238E27FC236}">
                <a16:creationId xmlns:a16="http://schemas.microsoft.com/office/drawing/2014/main" id="{D3FC5432-F882-A444-A378-4F417B86BEFF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2675857" y="1739772"/>
            <a:ext cx="2444659" cy="6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D7CCAA2-60F7-8D46-9F10-E4A6DEFC29A7}"/>
              </a:ext>
            </a:extLst>
          </p:cNvPr>
          <p:cNvGrpSpPr/>
          <p:nvPr/>
        </p:nvGrpSpPr>
        <p:grpSpPr>
          <a:xfrm>
            <a:off x="5120516" y="1624516"/>
            <a:ext cx="1109522" cy="230512"/>
            <a:chOff x="5179236" y="2546912"/>
            <a:chExt cx="1109522" cy="2305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F1FF6D8-EA92-A247-B5C1-B42F1BBB4F11}"/>
                </a:ext>
              </a:extLst>
            </p:cNvPr>
            <p:cNvSpPr/>
            <p:nvPr/>
          </p:nvSpPr>
          <p:spPr>
            <a:xfrm>
              <a:off x="5179236" y="2546912"/>
              <a:ext cx="11095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data_ready_state</a:t>
              </a:r>
              <a:endParaRPr lang="ko-KR" altLang="en-US" sz="900" dirty="0"/>
            </a:p>
          </p:txBody>
        </p:sp>
        <p:sp>
          <p:nvSpPr>
            <p:cNvPr id="64" name="이등변 삼각형 337">
              <a:extLst>
                <a:ext uri="{FF2B5EF4-FFF2-40B4-BE49-F238E27FC236}">
                  <a16:creationId xmlns:a16="http://schemas.microsoft.com/office/drawing/2014/main" id="{0B3D50F3-AD5B-7B44-8932-A82935580AFD}"/>
                </a:ext>
              </a:extLst>
            </p:cNvPr>
            <p:cNvSpPr/>
            <p:nvPr/>
          </p:nvSpPr>
          <p:spPr>
            <a:xfrm rot="16200000">
              <a:off x="6210208" y="2621524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0" name="연결선: 꺾임 129">
            <a:extLst>
              <a:ext uri="{FF2B5EF4-FFF2-40B4-BE49-F238E27FC236}">
                <a16:creationId xmlns:a16="http://schemas.microsoft.com/office/drawing/2014/main" id="{9F5726DE-5781-FD45-AEDE-4664208ABBD6}"/>
              </a:ext>
            </a:extLst>
          </p:cNvPr>
          <p:cNvCxnSpPr>
            <a:cxnSpLocks/>
            <a:stCxn id="63" idx="0"/>
            <a:endCxn id="8" idx="1"/>
          </p:cNvCxnSpPr>
          <p:nvPr/>
        </p:nvCxnSpPr>
        <p:spPr>
          <a:xfrm rot="5400000" flipH="1" flipV="1">
            <a:off x="6252384" y="587203"/>
            <a:ext cx="460207" cy="1614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10CDEE8-C5A9-3A4D-B4B0-4DE7D219C5C1}"/>
              </a:ext>
            </a:extLst>
          </p:cNvPr>
          <p:cNvGrpSpPr/>
          <p:nvPr/>
        </p:nvGrpSpPr>
        <p:grpSpPr>
          <a:xfrm rot="5400000">
            <a:off x="6538254" y="5625895"/>
            <a:ext cx="710252" cy="255263"/>
            <a:chOff x="3601793" y="3387727"/>
            <a:chExt cx="710252" cy="255263"/>
          </a:xfrm>
        </p:grpSpPr>
        <p:sp>
          <p:nvSpPr>
            <p:cNvPr id="74" name="사다리꼴 344">
              <a:extLst>
                <a:ext uri="{FF2B5EF4-FFF2-40B4-BE49-F238E27FC236}">
                  <a16:creationId xmlns:a16="http://schemas.microsoft.com/office/drawing/2014/main" id="{18A22BF2-D27E-7145-9D76-42353C31D63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0F0AC54-9346-9C41-BA2C-AF43BF941F9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2C06F44-066F-6646-A173-690B0CE8ED0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77" name="연결선: 꺾임 129">
            <a:extLst>
              <a:ext uri="{FF2B5EF4-FFF2-40B4-BE49-F238E27FC236}">
                <a16:creationId xmlns:a16="http://schemas.microsoft.com/office/drawing/2014/main" id="{D5EA25FB-384D-6F4C-A083-788CBB953697}"/>
              </a:ext>
            </a:extLst>
          </p:cNvPr>
          <p:cNvCxnSpPr>
            <a:cxnSpLocks/>
            <a:stCxn id="16" idx="2"/>
            <a:endCxn id="74" idx="2"/>
          </p:cNvCxnSpPr>
          <p:nvPr/>
        </p:nvCxnSpPr>
        <p:spPr>
          <a:xfrm rot="16200000" flipH="1">
            <a:off x="5443117" y="4430894"/>
            <a:ext cx="612415" cy="2032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129">
            <a:extLst>
              <a:ext uri="{FF2B5EF4-FFF2-40B4-BE49-F238E27FC236}">
                <a16:creationId xmlns:a16="http://schemas.microsoft.com/office/drawing/2014/main" id="{CFF52BFD-C57F-BD40-98CE-C2951368CD0F}"/>
              </a:ext>
            </a:extLst>
          </p:cNvPr>
          <p:cNvCxnSpPr>
            <a:cxnSpLocks/>
            <a:stCxn id="74" idx="0"/>
            <a:endCxn id="12" idx="3"/>
          </p:cNvCxnSpPr>
          <p:nvPr/>
        </p:nvCxnSpPr>
        <p:spPr>
          <a:xfrm flipV="1">
            <a:off x="7021012" y="2497133"/>
            <a:ext cx="1088739" cy="3256394"/>
          </a:xfrm>
          <a:prstGeom prst="bentConnector3">
            <a:avLst>
              <a:gd name="adj1" fmla="val 120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129">
            <a:extLst>
              <a:ext uri="{FF2B5EF4-FFF2-40B4-BE49-F238E27FC236}">
                <a16:creationId xmlns:a16="http://schemas.microsoft.com/office/drawing/2014/main" id="{933A357C-0BE4-BF4E-8950-4539952C2669}"/>
              </a:ext>
            </a:extLst>
          </p:cNvPr>
          <p:cNvCxnSpPr>
            <a:cxnSpLocks/>
            <a:stCxn id="10" idx="1"/>
            <a:endCxn id="74" idx="1"/>
          </p:cNvCxnSpPr>
          <p:nvPr/>
        </p:nvCxnSpPr>
        <p:spPr>
          <a:xfrm rot="10800000" flipV="1">
            <a:off x="6893380" y="1830721"/>
            <a:ext cx="111566" cy="3618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129">
            <a:extLst>
              <a:ext uri="{FF2B5EF4-FFF2-40B4-BE49-F238E27FC236}">
                <a16:creationId xmlns:a16="http://schemas.microsoft.com/office/drawing/2014/main" id="{C2A29595-F1A8-D14D-97C0-35F13F487668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 flipV="1">
            <a:off x="4120606" y="2111231"/>
            <a:ext cx="3642174" cy="2417587"/>
          </a:xfrm>
          <a:prstGeom prst="bentConnector4">
            <a:avLst>
              <a:gd name="adj1" fmla="val -6276"/>
              <a:gd name="adj2" fmla="val -120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01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0DEE7-CD71-674A-BD00-4BB270FF3411}"/>
              </a:ext>
            </a:extLst>
          </p:cNvPr>
          <p:cNvSpPr/>
          <p:nvPr/>
        </p:nvSpPr>
        <p:spPr>
          <a:xfrm>
            <a:off x="1730188" y="33556"/>
            <a:ext cx="6704511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rti_core_prime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6AE76-D120-824A-BD6C-D972A6B4687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FB534F-D2C8-DD49-B3B4-C571089E8F23}"/>
              </a:ext>
            </a:extLst>
          </p:cNvPr>
          <p:cNvSpPr/>
          <p:nvPr/>
        </p:nvSpPr>
        <p:spPr>
          <a:xfrm>
            <a:off x="2051749" y="1631496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CBE0AF-2B52-F244-8DDF-5B087B8DF6D9}"/>
              </a:ext>
            </a:extLst>
          </p:cNvPr>
          <p:cNvGrpSpPr/>
          <p:nvPr/>
        </p:nvGrpSpPr>
        <p:grpSpPr>
          <a:xfrm>
            <a:off x="6204669" y="2053219"/>
            <a:ext cx="2120002" cy="2787959"/>
            <a:chOff x="2800341" y="421269"/>
            <a:chExt cx="2120002" cy="278795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16F2A88-FC8D-E749-8715-D0F9E10F4E6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16CFA9-8696-FD4D-88AA-10B037F04479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F43F22-0A2D-3B4C-9F63-CE14108D2303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182177-153C-5E47-8D03-DEB3C700B5A4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2C3EC8-DEED-C941-9AFD-2DDEABBAB7BA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A930DC-ADD3-6C4A-B2C4-8FCEF55CF74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4B083C-91DA-F044-B733-25E9EEC80774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A9F165-240F-FB4D-BDCB-3F388A422AB3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802D55-F322-C340-B6F2-ECAE11EBA64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4CEC34-B8EB-DE4F-A2DF-E41308163CAA}"/>
              </a:ext>
            </a:extLst>
          </p:cNvPr>
          <p:cNvSpPr/>
          <p:nvPr/>
        </p:nvSpPr>
        <p:spPr>
          <a:xfrm>
            <a:off x="672784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18" name="연결선: 꺾임 129">
            <a:extLst>
              <a:ext uri="{FF2B5EF4-FFF2-40B4-BE49-F238E27FC236}">
                <a16:creationId xmlns:a16="http://schemas.microsoft.com/office/drawing/2014/main" id="{EB808133-724E-FD4A-AD87-87A82CC9588D}"/>
              </a:ext>
            </a:extLst>
          </p:cNvPr>
          <p:cNvCxnSpPr>
            <a:cxnSpLocks/>
            <a:stCxn id="13" idx="1"/>
            <a:endCxn id="20" idx="1"/>
          </p:cNvCxnSpPr>
          <p:nvPr/>
        </p:nvCxnSpPr>
        <p:spPr>
          <a:xfrm rot="10800000" flipH="1">
            <a:off x="620466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29">
            <a:extLst>
              <a:ext uri="{FF2B5EF4-FFF2-40B4-BE49-F238E27FC236}">
                <a16:creationId xmlns:a16="http://schemas.microsoft.com/office/drawing/2014/main" id="{2D6F5D0B-26D4-3941-8A73-F7C30A5560AC}"/>
              </a:ext>
            </a:extLst>
          </p:cNvPr>
          <p:cNvCxnSpPr>
            <a:cxnSpLocks/>
            <a:stCxn id="14" idx="1"/>
            <a:endCxn id="17" idx="1"/>
          </p:cNvCxnSpPr>
          <p:nvPr/>
        </p:nvCxnSpPr>
        <p:spPr>
          <a:xfrm rot="10800000" flipH="1">
            <a:off x="620466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755B56-E133-0244-9248-55D754CACB52}"/>
              </a:ext>
            </a:extLst>
          </p:cNvPr>
          <p:cNvSpPr/>
          <p:nvPr/>
        </p:nvSpPr>
        <p:spPr>
          <a:xfrm>
            <a:off x="672784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2" name="연결선: 꺾임 129">
            <a:extLst>
              <a:ext uri="{FF2B5EF4-FFF2-40B4-BE49-F238E27FC236}">
                <a16:creationId xmlns:a16="http://schemas.microsoft.com/office/drawing/2014/main" id="{0D7966AB-7F37-4245-9300-D55442C2C194}"/>
              </a:ext>
            </a:extLst>
          </p:cNvPr>
          <p:cNvCxnSpPr>
            <a:cxnSpLocks/>
            <a:stCxn id="27" idx="0"/>
            <a:endCxn id="16" idx="1"/>
          </p:cNvCxnSpPr>
          <p:nvPr/>
        </p:nvCxnSpPr>
        <p:spPr>
          <a:xfrm rot="5400000" flipH="1" flipV="1">
            <a:off x="4121351" y="3153813"/>
            <a:ext cx="577058" cy="3589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BA0C2B-CB60-A748-89AC-E3A9B8D70FED}"/>
              </a:ext>
            </a:extLst>
          </p:cNvPr>
          <p:cNvSpPr/>
          <p:nvPr/>
        </p:nvSpPr>
        <p:spPr>
          <a:xfrm>
            <a:off x="6074705" y="5540086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26D1E7-B1C1-F649-9DC5-37C7ADE517F8}"/>
              </a:ext>
            </a:extLst>
          </p:cNvPr>
          <p:cNvSpPr/>
          <p:nvPr/>
        </p:nvSpPr>
        <p:spPr>
          <a:xfrm>
            <a:off x="5638922" y="6490465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2D5715-07C2-7A4A-8329-FBCB66095EFB}"/>
              </a:ext>
            </a:extLst>
          </p:cNvPr>
          <p:cNvSpPr/>
          <p:nvPr/>
        </p:nvSpPr>
        <p:spPr>
          <a:xfrm>
            <a:off x="4295272" y="6490465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9EC3CD-BEF9-DA43-9C86-09D74F3EBB02}"/>
              </a:ext>
            </a:extLst>
          </p:cNvPr>
          <p:cNvSpPr/>
          <p:nvPr/>
        </p:nvSpPr>
        <p:spPr>
          <a:xfrm>
            <a:off x="6074705" y="5858206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65561E-F353-744A-9128-BCC48F0DE42D}"/>
              </a:ext>
            </a:extLst>
          </p:cNvPr>
          <p:cNvSpPr/>
          <p:nvPr/>
        </p:nvSpPr>
        <p:spPr>
          <a:xfrm>
            <a:off x="2348482" y="523713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394202-29D6-954F-98E4-F2B1B1284256}"/>
              </a:ext>
            </a:extLst>
          </p:cNvPr>
          <p:cNvSpPr/>
          <p:nvPr/>
        </p:nvSpPr>
        <p:spPr>
          <a:xfrm>
            <a:off x="4554157" y="590891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43EE85F-E1A2-6147-99C6-9B1903FE2078}"/>
              </a:ext>
            </a:extLst>
          </p:cNvPr>
          <p:cNvGrpSpPr/>
          <p:nvPr/>
        </p:nvGrpSpPr>
        <p:grpSpPr>
          <a:xfrm>
            <a:off x="3759868" y="5311767"/>
            <a:ext cx="319613" cy="228600"/>
            <a:chOff x="8219201" y="5454526"/>
            <a:chExt cx="319613" cy="2286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8E6F726-177F-A240-8090-B5AE3ABC261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7643E25-31A3-F848-920C-DC95D0FE021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25209AD-4551-6C44-874C-C438F573BFF5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76">
              <a:extLst>
                <a:ext uri="{FF2B5EF4-FFF2-40B4-BE49-F238E27FC236}">
                  <a16:creationId xmlns:a16="http://schemas.microsoft.com/office/drawing/2014/main" id="{5AFEA36E-F82B-F947-B597-6F009BB8D2D9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연결선: 꺾임 377">
            <a:extLst>
              <a:ext uri="{FF2B5EF4-FFF2-40B4-BE49-F238E27FC236}">
                <a16:creationId xmlns:a16="http://schemas.microsoft.com/office/drawing/2014/main" id="{F4A556B1-0F5B-7F48-869A-855BA73023CC}"/>
              </a:ext>
            </a:extLst>
          </p:cNvPr>
          <p:cNvCxnSpPr>
            <a:cxnSpLocks/>
            <a:stCxn id="25" idx="0"/>
            <a:endCxn id="28" idx="4"/>
          </p:cNvCxnSpPr>
          <p:nvPr/>
        </p:nvCxnSpPr>
        <p:spPr>
          <a:xfrm rot="16200000" flipV="1">
            <a:off x="4460744" y="6295956"/>
            <a:ext cx="385798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78">
            <a:extLst>
              <a:ext uri="{FF2B5EF4-FFF2-40B4-BE49-F238E27FC236}">
                <a16:creationId xmlns:a16="http://schemas.microsoft.com/office/drawing/2014/main" id="{A1012CC4-A07A-614A-A393-E199E3B096E8}"/>
              </a:ext>
            </a:extLst>
          </p:cNvPr>
          <p:cNvCxnSpPr>
            <a:cxnSpLocks/>
            <a:stCxn id="36" idx="1"/>
            <a:endCxn id="28" idx="6"/>
          </p:cNvCxnSpPr>
          <p:nvPr/>
        </p:nvCxnSpPr>
        <p:spPr>
          <a:xfrm rot="10800000" flipV="1">
            <a:off x="4749910" y="6004409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54A2E3-122E-0A4F-9C2B-65D15B1CBEDF}"/>
              </a:ext>
            </a:extLst>
          </p:cNvPr>
          <p:cNvSpPr/>
          <p:nvPr/>
        </p:nvSpPr>
        <p:spPr>
          <a:xfrm>
            <a:off x="4863508" y="5889154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7" name="연결선: 꺾임 380">
            <a:extLst>
              <a:ext uri="{FF2B5EF4-FFF2-40B4-BE49-F238E27FC236}">
                <a16:creationId xmlns:a16="http://schemas.microsoft.com/office/drawing/2014/main" id="{ED940F4B-097A-024A-BBA9-18D425DE84E2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rot="16200000" flipV="1">
            <a:off x="4162861" y="5419743"/>
            <a:ext cx="405793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82">
            <a:extLst>
              <a:ext uri="{FF2B5EF4-FFF2-40B4-BE49-F238E27FC236}">
                <a16:creationId xmlns:a16="http://schemas.microsoft.com/office/drawing/2014/main" id="{80148AB8-BF56-0141-B958-3B05DB625AAE}"/>
              </a:ext>
            </a:extLst>
          </p:cNvPr>
          <p:cNvCxnSpPr>
            <a:cxnSpLocks/>
            <a:stCxn id="26" idx="1"/>
            <a:endCxn id="32" idx="2"/>
          </p:cNvCxnSpPr>
          <p:nvPr/>
        </p:nvCxnSpPr>
        <p:spPr>
          <a:xfrm rot="10800000">
            <a:off x="4079475" y="5350390"/>
            <a:ext cx="1995230" cy="623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3">
            <a:extLst>
              <a:ext uri="{FF2B5EF4-FFF2-40B4-BE49-F238E27FC236}">
                <a16:creationId xmlns:a16="http://schemas.microsoft.com/office/drawing/2014/main" id="{ABB160C2-D959-2741-91F6-3C66AE31D95E}"/>
              </a:ext>
            </a:extLst>
          </p:cNvPr>
          <p:cNvCxnSpPr>
            <a:cxnSpLocks/>
            <a:stCxn id="24" idx="0"/>
            <a:endCxn id="30" idx="2"/>
          </p:cNvCxnSpPr>
          <p:nvPr/>
        </p:nvCxnSpPr>
        <p:spPr>
          <a:xfrm rot="16200000" flipV="1">
            <a:off x="4461558" y="5046014"/>
            <a:ext cx="1062368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30E7BE2-D999-EB43-854C-BA9806E729D0}"/>
              </a:ext>
            </a:extLst>
          </p:cNvPr>
          <p:cNvGrpSpPr/>
          <p:nvPr/>
        </p:nvGrpSpPr>
        <p:grpSpPr>
          <a:xfrm rot="10800000">
            <a:off x="3308528" y="5236089"/>
            <a:ext cx="314302" cy="228600"/>
            <a:chOff x="2052619" y="2978803"/>
            <a:chExt cx="314302" cy="228600"/>
          </a:xfrm>
        </p:grpSpPr>
        <p:sp>
          <p:nvSpPr>
            <p:cNvPr id="41" name="달 40">
              <a:extLst>
                <a:ext uri="{FF2B5EF4-FFF2-40B4-BE49-F238E27FC236}">
                  <a16:creationId xmlns:a16="http://schemas.microsoft.com/office/drawing/2014/main" id="{01018A5B-D56A-5E4D-9B72-D12D52BE9F9E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772BB9B-CF8E-8944-A53F-8CF9FC509A01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CAB3B47-DDED-884C-BAC0-C64542A971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2CEE6F0A-E8CA-394C-ADA8-C5171C775247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5" name="연결선: 꺾임 395">
            <a:extLst>
              <a:ext uri="{FF2B5EF4-FFF2-40B4-BE49-F238E27FC236}">
                <a16:creationId xmlns:a16="http://schemas.microsoft.com/office/drawing/2014/main" id="{A1309503-6CD0-F84A-9C53-C9EEBFD8735E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rot="10800000">
            <a:off x="3599948" y="5424351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6">
            <a:extLst>
              <a:ext uri="{FF2B5EF4-FFF2-40B4-BE49-F238E27FC236}">
                <a16:creationId xmlns:a16="http://schemas.microsoft.com/office/drawing/2014/main" id="{87198BBD-F62D-7F46-BFDA-E45FB85E6B0A}"/>
              </a:ext>
            </a:extLst>
          </p:cNvPr>
          <p:cNvCxnSpPr>
            <a:cxnSpLocks/>
            <a:stCxn id="23" idx="1"/>
            <a:endCxn id="44" idx="2"/>
          </p:cNvCxnSpPr>
          <p:nvPr/>
        </p:nvCxnSpPr>
        <p:spPr>
          <a:xfrm rot="10800000">
            <a:off x="3599947" y="5276380"/>
            <a:ext cx="2474758" cy="3789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397">
            <a:extLst>
              <a:ext uri="{FF2B5EF4-FFF2-40B4-BE49-F238E27FC236}">
                <a16:creationId xmlns:a16="http://schemas.microsoft.com/office/drawing/2014/main" id="{52942335-007F-4A44-83D2-F5185D0BE9DB}"/>
              </a:ext>
            </a:extLst>
          </p:cNvPr>
          <p:cNvCxnSpPr>
            <a:cxnSpLocks/>
            <a:stCxn id="41" idx="1"/>
            <a:endCxn id="27" idx="3"/>
          </p:cNvCxnSpPr>
          <p:nvPr/>
        </p:nvCxnSpPr>
        <p:spPr>
          <a:xfrm rot="10800000" flipV="1">
            <a:off x="2881700" y="5350389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A6F19F-3449-F143-901C-E489BC89DB15}"/>
              </a:ext>
            </a:extLst>
          </p:cNvPr>
          <p:cNvSpPr/>
          <p:nvPr/>
        </p:nvSpPr>
        <p:spPr>
          <a:xfrm>
            <a:off x="6723484" y="104746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9FC588-4B19-7E4A-9235-08D0F50FBD87}"/>
              </a:ext>
            </a:extLst>
          </p:cNvPr>
          <p:cNvSpPr/>
          <p:nvPr/>
        </p:nvSpPr>
        <p:spPr>
          <a:xfrm>
            <a:off x="6723483" y="711007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B335BE6-3A6B-D64E-8BEB-1A93C23257F8}"/>
              </a:ext>
            </a:extLst>
          </p:cNvPr>
          <p:cNvGrpSpPr/>
          <p:nvPr/>
        </p:nvGrpSpPr>
        <p:grpSpPr>
          <a:xfrm>
            <a:off x="4266197" y="1194396"/>
            <a:ext cx="1348786" cy="230645"/>
            <a:chOff x="8976315" y="5565316"/>
            <a:chExt cx="1348786" cy="23064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A502502-6F61-5542-8A2C-B3F58A0D1A6A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55" name="이등변 삼각형 108">
              <a:extLst>
                <a:ext uri="{FF2B5EF4-FFF2-40B4-BE49-F238E27FC236}">
                  <a16:creationId xmlns:a16="http://schemas.microsoft.com/office/drawing/2014/main" id="{F78B220A-30C2-2442-ADC2-B6C199007E5C}"/>
                </a:ext>
              </a:extLst>
            </p:cNvPr>
            <p:cNvSpPr/>
            <p:nvPr/>
          </p:nvSpPr>
          <p:spPr>
            <a:xfrm>
              <a:off x="10184295" y="571532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1295CF-E4D4-5141-9F77-4FD57B6F15E9}"/>
              </a:ext>
            </a:extLst>
          </p:cNvPr>
          <p:cNvGrpSpPr/>
          <p:nvPr/>
        </p:nvGrpSpPr>
        <p:grpSpPr>
          <a:xfrm>
            <a:off x="4118393" y="812318"/>
            <a:ext cx="1596825" cy="233839"/>
            <a:chOff x="6273585" y="252614"/>
            <a:chExt cx="1596825" cy="23383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D6BE139-BE65-CE4B-9A18-B448BF61522A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58" name="이등변 삼각형 111">
              <a:extLst>
                <a:ext uri="{FF2B5EF4-FFF2-40B4-BE49-F238E27FC236}">
                  <a16:creationId xmlns:a16="http://schemas.microsoft.com/office/drawing/2014/main" id="{DE44512C-5425-8941-A906-8A463E639FC7}"/>
                </a:ext>
              </a:extLst>
            </p:cNvPr>
            <p:cNvSpPr/>
            <p:nvPr/>
          </p:nvSpPr>
          <p:spPr>
            <a:xfrm>
              <a:off x="7736180" y="405815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95D4C9B-4C70-1744-B614-60CD3AFBCE84}"/>
              </a:ext>
            </a:extLst>
          </p:cNvPr>
          <p:cNvGrpSpPr/>
          <p:nvPr/>
        </p:nvGrpSpPr>
        <p:grpSpPr>
          <a:xfrm rot="10800000">
            <a:off x="2962507" y="2671206"/>
            <a:ext cx="319613" cy="228600"/>
            <a:chOff x="8219201" y="5454526"/>
            <a:chExt cx="319613" cy="2286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1C5CDEB-A079-FE4D-B732-21959C6472C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F22A0BC-DA05-4042-AFEB-4CA0E004B342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84AE17-5779-F647-B661-A45466CF6237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지연 376">
              <a:extLst>
                <a:ext uri="{FF2B5EF4-FFF2-40B4-BE49-F238E27FC236}">
                  <a16:creationId xmlns:a16="http://schemas.microsoft.com/office/drawing/2014/main" id="{D9313486-66B2-AD41-9E92-09C3D1EAF7BC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연결선: 꺾임 129">
            <a:extLst>
              <a:ext uri="{FF2B5EF4-FFF2-40B4-BE49-F238E27FC236}">
                <a16:creationId xmlns:a16="http://schemas.microsoft.com/office/drawing/2014/main" id="{DE54A44B-923C-604F-8573-E524F9462B61}"/>
              </a:ext>
            </a:extLst>
          </p:cNvPr>
          <p:cNvCxnSpPr>
            <a:cxnSpLocks/>
            <a:stCxn id="6" idx="3"/>
            <a:endCxn id="61" idx="2"/>
          </p:cNvCxnSpPr>
          <p:nvPr/>
        </p:nvCxnSpPr>
        <p:spPr>
          <a:xfrm>
            <a:off x="2675857" y="1746752"/>
            <a:ext cx="286650" cy="961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129">
            <a:extLst>
              <a:ext uri="{FF2B5EF4-FFF2-40B4-BE49-F238E27FC236}">
                <a16:creationId xmlns:a16="http://schemas.microsoft.com/office/drawing/2014/main" id="{148ED601-C6EF-D84E-93DB-702C5E58105C}"/>
              </a:ext>
            </a:extLst>
          </p:cNvPr>
          <p:cNvCxnSpPr>
            <a:cxnSpLocks/>
            <a:stCxn id="14" idx="1"/>
            <a:endCxn id="62" idx="2"/>
          </p:cNvCxnSpPr>
          <p:nvPr/>
        </p:nvCxnSpPr>
        <p:spPr>
          <a:xfrm rot="10800000">
            <a:off x="2962513" y="2861184"/>
            <a:ext cx="3242156" cy="954210"/>
          </a:xfrm>
          <a:prstGeom prst="bentConnector3">
            <a:avLst>
              <a:gd name="adj1" fmla="val 104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129">
            <a:extLst>
              <a:ext uri="{FF2B5EF4-FFF2-40B4-BE49-F238E27FC236}">
                <a16:creationId xmlns:a16="http://schemas.microsoft.com/office/drawing/2014/main" id="{446105E8-E911-2E4A-A46B-F39BA9B1C1AA}"/>
              </a:ext>
            </a:extLst>
          </p:cNvPr>
          <p:cNvCxnSpPr>
            <a:cxnSpLocks/>
            <a:stCxn id="63" idx="3"/>
            <a:endCxn id="54" idx="1"/>
          </p:cNvCxnSpPr>
          <p:nvPr/>
        </p:nvCxnSpPr>
        <p:spPr>
          <a:xfrm flipV="1">
            <a:off x="3282120" y="1309652"/>
            <a:ext cx="984077" cy="14758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129">
            <a:extLst>
              <a:ext uri="{FF2B5EF4-FFF2-40B4-BE49-F238E27FC236}">
                <a16:creationId xmlns:a16="http://schemas.microsoft.com/office/drawing/2014/main" id="{C5F5D9FE-6CBF-D748-9CA1-45AFCABAE4D6}"/>
              </a:ext>
            </a:extLst>
          </p:cNvPr>
          <p:cNvCxnSpPr>
            <a:cxnSpLocks/>
            <a:stCxn id="54" idx="3"/>
            <a:endCxn id="51" idx="1"/>
          </p:cNvCxnSpPr>
          <p:nvPr/>
        </p:nvCxnSpPr>
        <p:spPr>
          <a:xfrm flipV="1">
            <a:off x="5614983" y="1162725"/>
            <a:ext cx="1108501" cy="146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29">
            <a:extLst>
              <a:ext uri="{FF2B5EF4-FFF2-40B4-BE49-F238E27FC236}">
                <a16:creationId xmlns:a16="http://schemas.microsoft.com/office/drawing/2014/main" id="{4024E05B-E401-CB48-A6CA-0D73A5437053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 flipV="1">
            <a:off x="5715218" y="826263"/>
            <a:ext cx="1008265" cy="101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29">
            <a:extLst>
              <a:ext uri="{FF2B5EF4-FFF2-40B4-BE49-F238E27FC236}">
                <a16:creationId xmlns:a16="http://schemas.microsoft.com/office/drawing/2014/main" id="{24A62F46-7615-3241-8DA3-EBCE94480B4C}"/>
              </a:ext>
            </a:extLst>
          </p:cNvPr>
          <p:cNvCxnSpPr>
            <a:cxnSpLocks/>
            <a:stCxn id="5" idx="3"/>
            <a:endCxn id="86" idx="4"/>
          </p:cNvCxnSpPr>
          <p:nvPr/>
        </p:nvCxnSpPr>
        <p:spPr>
          <a:xfrm flipV="1">
            <a:off x="2995739" y="700097"/>
            <a:ext cx="477141" cy="132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EBFB294-E1B2-0A4E-93CF-87EDF37C4587}"/>
              </a:ext>
            </a:extLst>
          </p:cNvPr>
          <p:cNvGrpSpPr/>
          <p:nvPr/>
        </p:nvGrpSpPr>
        <p:grpSpPr>
          <a:xfrm rot="5400000">
            <a:off x="3244819" y="798309"/>
            <a:ext cx="710252" cy="255263"/>
            <a:chOff x="3601793" y="3387727"/>
            <a:chExt cx="710252" cy="255263"/>
          </a:xfrm>
        </p:grpSpPr>
        <p:sp>
          <p:nvSpPr>
            <p:cNvPr id="84" name="사다리꼴 344">
              <a:extLst>
                <a:ext uri="{FF2B5EF4-FFF2-40B4-BE49-F238E27FC236}">
                  <a16:creationId xmlns:a16="http://schemas.microsoft.com/office/drawing/2014/main" id="{05C8DCF6-5BF1-2543-A6C8-E13DF8D7D57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EFB5655-D1AD-B74D-B0F8-A04A5386E5A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93D6BCC-8161-5344-85F3-3B509FB5C57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89" name="연결선: 꺾임 129">
            <a:extLst>
              <a:ext uri="{FF2B5EF4-FFF2-40B4-BE49-F238E27FC236}">
                <a16:creationId xmlns:a16="http://schemas.microsoft.com/office/drawing/2014/main" id="{487F161A-F520-574B-9E8B-3151ECFC4A07}"/>
              </a:ext>
            </a:extLst>
          </p:cNvPr>
          <p:cNvCxnSpPr>
            <a:cxnSpLocks/>
            <a:stCxn id="57" idx="0"/>
            <a:endCxn id="85" idx="4"/>
          </p:cNvCxnSpPr>
          <p:nvPr/>
        </p:nvCxnSpPr>
        <p:spPr>
          <a:xfrm rot="16200000" flipH="1" flipV="1">
            <a:off x="4024466" y="260732"/>
            <a:ext cx="340754" cy="1443926"/>
          </a:xfrm>
          <a:prstGeom prst="bentConnector4">
            <a:avLst>
              <a:gd name="adj1" fmla="val -102355"/>
              <a:gd name="adj2" fmla="val 124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129">
            <a:extLst>
              <a:ext uri="{FF2B5EF4-FFF2-40B4-BE49-F238E27FC236}">
                <a16:creationId xmlns:a16="http://schemas.microsoft.com/office/drawing/2014/main" id="{99DDAB89-DE0C-CA4C-A254-5FE9E9CC45E0}"/>
              </a:ext>
            </a:extLst>
          </p:cNvPr>
          <p:cNvCxnSpPr>
            <a:cxnSpLocks/>
            <a:stCxn id="84" idx="0"/>
            <a:endCxn id="57" idx="1"/>
          </p:cNvCxnSpPr>
          <p:nvPr/>
        </p:nvCxnSpPr>
        <p:spPr>
          <a:xfrm>
            <a:off x="3727577" y="925941"/>
            <a:ext cx="390816" cy="1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EEA138B-392C-B245-A5BD-67BBC246BE17}"/>
              </a:ext>
            </a:extLst>
          </p:cNvPr>
          <p:cNvGrpSpPr/>
          <p:nvPr/>
        </p:nvGrpSpPr>
        <p:grpSpPr>
          <a:xfrm rot="10800000">
            <a:off x="5100589" y="2807039"/>
            <a:ext cx="373588" cy="228600"/>
            <a:chOff x="8219201" y="5454526"/>
            <a:chExt cx="373588" cy="228600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6AA4710-CCCE-0B4F-B162-973C9C5C254C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83E9DB5D-7153-9F42-94B4-4EF0D5946BF9}"/>
                </a:ext>
              </a:extLst>
            </p:cNvPr>
            <p:cNvSpPr/>
            <p:nvPr/>
          </p:nvSpPr>
          <p:spPr>
            <a:xfrm rot="10800000">
              <a:off x="8541379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4222462-B97F-FB4C-B5AC-98FFB8A869EF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지연 376">
              <a:extLst>
                <a:ext uri="{FF2B5EF4-FFF2-40B4-BE49-F238E27FC236}">
                  <a16:creationId xmlns:a16="http://schemas.microsoft.com/office/drawing/2014/main" id="{E206340B-5FB8-0446-A89D-74485B8288C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" name="연결선: 꺾임 129">
            <a:extLst>
              <a:ext uri="{FF2B5EF4-FFF2-40B4-BE49-F238E27FC236}">
                <a16:creationId xmlns:a16="http://schemas.microsoft.com/office/drawing/2014/main" id="{18BEB1F8-7E92-E94A-8E78-83B11FB9F345}"/>
              </a:ext>
            </a:extLst>
          </p:cNvPr>
          <p:cNvCxnSpPr>
            <a:cxnSpLocks/>
            <a:stCxn id="6" idx="3"/>
            <a:endCxn id="101" idx="2"/>
          </p:cNvCxnSpPr>
          <p:nvPr/>
        </p:nvCxnSpPr>
        <p:spPr>
          <a:xfrm>
            <a:off x="2675857" y="1746752"/>
            <a:ext cx="2478713" cy="1250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29">
            <a:extLst>
              <a:ext uri="{FF2B5EF4-FFF2-40B4-BE49-F238E27FC236}">
                <a16:creationId xmlns:a16="http://schemas.microsoft.com/office/drawing/2014/main" id="{295F5FCB-F0B6-E740-87BE-241BB12C985B}"/>
              </a:ext>
            </a:extLst>
          </p:cNvPr>
          <p:cNvCxnSpPr>
            <a:cxnSpLocks/>
            <a:stCxn id="14" idx="1"/>
            <a:endCxn id="100" idx="2"/>
          </p:cNvCxnSpPr>
          <p:nvPr/>
        </p:nvCxnSpPr>
        <p:spPr>
          <a:xfrm rot="10800000">
            <a:off x="5100589" y="2844284"/>
            <a:ext cx="1104080" cy="971110"/>
          </a:xfrm>
          <a:prstGeom prst="bentConnector3">
            <a:avLst>
              <a:gd name="adj1" fmla="val 120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29">
            <a:extLst>
              <a:ext uri="{FF2B5EF4-FFF2-40B4-BE49-F238E27FC236}">
                <a16:creationId xmlns:a16="http://schemas.microsoft.com/office/drawing/2014/main" id="{CBA5A8AF-CC39-DB45-9C34-ECF2414542E6}"/>
              </a:ext>
            </a:extLst>
          </p:cNvPr>
          <p:cNvCxnSpPr>
            <a:cxnSpLocks/>
            <a:stCxn id="102" idx="3"/>
            <a:endCxn id="12" idx="1"/>
          </p:cNvCxnSpPr>
          <p:nvPr/>
        </p:nvCxnSpPr>
        <p:spPr>
          <a:xfrm>
            <a:off x="5474177" y="2921339"/>
            <a:ext cx="730492" cy="322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29">
            <a:extLst>
              <a:ext uri="{FF2B5EF4-FFF2-40B4-BE49-F238E27FC236}">
                <a16:creationId xmlns:a16="http://schemas.microsoft.com/office/drawing/2014/main" id="{DA90959E-8AD1-7D4E-A0D5-31FD0130EECB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 flipV="1">
            <a:off x="5015233" y="2958144"/>
            <a:ext cx="1189436" cy="3647577"/>
          </a:xfrm>
          <a:prstGeom prst="bentConnector3">
            <a:avLst>
              <a:gd name="adj1" fmla="val 44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6DB27AC-5764-8546-B880-CDB0AC2E5AAE}"/>
              </a:ext>
            </a:extLst>
          </p:cNvPr>
          <p:cNvGrpSpPr/>
          <p:nvPr/>
        </p:nvGrpSpPr>
        <p:grpSpPr>
          <a:xfrm rot="16200000">
            <a:off x="5183124" y="2251939"/>
            <a:ext cx="710252" cy="255263"/>
            <a:chOff x="3601793" y="3387727"/>
            <a:chExt cx="710252" cy="255263"/>
          </a:xfrm>
        </p:grpSpPr>
        <p:sp>
          <p:nvSpPr>
            <p:cNvPr id="118" name="사다리꼴 344">
              <a:extLst>
                <a:ext uri="{FF2B5EF4-FFF2-40B4-BE49-F238E27FC236}">
                  <a16:creationId xmlns:a16="http://schemas.microsoft.com/office/drawing/2014/main" id="{BEB7E259-5BBC-054B-A42F-7B36075F447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1811B743-E39C-A548-B679-104E70983B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C817AC6-313B-F54C-95BB-65A954A6CC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C0C3E92-0A49-A14C-97A1-59ADAE44A600}"/>
              </a:ext>
            </a:extLst>
          </p:cNvPr>
          <p:cNvSpPr/>
          <p:nvPr/>
        </p:nvSpPr>
        <p:spPr>
          <a:xfrm>
            <a:off x="6070979" y="4929056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A76F4294-C062-0C4E-B8E3-CA3B0BBD420D}"/>
              </a:ext>
            </a:extLst>
          </p:cNvPr>
          <p:cNvCxnSpPr>
            <a:cxnSpLocks/>
            <a:stCxn id="9" idx="1"/>
            <a:endCxn id="118" idx="2"/>
          </p:cNvCxnSpPr>
          <p:nvPr/>
        </p:nvCxnSpPr>
        <p:spPr>
          <a:xfrm rot="10800000">
            <a:off x="5665883" y="2379572"/>
            <a:ext cx="538787" cy="7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9">
            <a:extLst>
              <a:ext uri="{FF2B5EF4-FFF2-40B4-BE49-F238E27FC236}">
                <a16:creationId xmlns:a16="http://schemas.microsoft.com/office/drawing/2014/main" id="{F6E552E8-2812-164B-B3A0-6722CA82EB38}"/>
              </a:ext>
            </a:extLst>
          </p:cNvPr>
          <p:cNvCxnSpPr>
            <a:cxnSpLocks/>
            <a:stCxn id="25" idx="3"/>
            <a:endCxn id="118" idx="1"/>
          </p:cNvCxnSpPr>
          <p:nvPr/>
        </p:nvCxnSpPr>
        <p:spPr>
          <a:xfrm flipV="1">
            <a:off x="5015233" y="2683739"/>
            <a:ext cx="523018" cy="3921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D5C1BF4-DE1B-ED4A-A3D9-AA6776D0F4C9}"/>
              </a:ext>
            </a:extLst>
          </p:cNvPr>
          <p:cNvCxnSpPr>
            <a:cxnSpLocks/>
            <a:stCxn id="118" idx="0"/>
            <a:endCxn id="121" idx="1"/>
          </p:cNvCxnSpPr>
          <p:nvPr/>
        </p:nvCxnSpPr>
        <p:spPr>
          <a:xfrm rot="10800000" flipH="1" flipV="1">
            <a:off x="5410619" y="2379570"/>
            <a:ext cx="660360" cy="2664741"/>
          </a:xfrm>
          <a:prstGeom prst="bentConnector3">
            <a:avLst>
              <a:gd name="adj1" fmla="val -115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29">
            <a:extLst>
              <a:ext uri="{FF2B5EF4-FFF2-40B4-BE49-F238E27FC236}">
                <a16:creationId xmlns:a16="http://schemas.microsoft.com/office/drawing/2014/main" id="{4BE2C7F7-EC7C-974B-9BF7-4A3D337048C5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995739" y="832526"/>
            <a:ext cx="3208930" cy="3268618"/>
          </a:xfrm>
          <a:prstGeom prst="bentConnector3">
            <a:avLst>
              <a:gd name="adj1" fmla="val 7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19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1C9EED-C07C-4744-AF17-C7666EE5FDFC}"/>
              </a:ext>
            </a:extLst>
          </p:cNvPr>
          <p:cNvGrpSpPr/>
          <p:nvPr/>
        </p:nvGrpSpPr>
        <p:grpSpPr>
          <a:xfrm>
            <a:off x="2439236" y="1845739"/>
            <a:ext cx="7311970" cy="290238"/>
            <a:chOff x="1237670" y="1736682"/>
            <a:chExt cx="7311970" cy="2902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0043D3-6311-4563-A186-AF19BFC78671}"/>
                </a:ext>
              </a:extLst>
            </p:cNvPr>
            <p:cNvSpPr/>
            <p:nvPr/>
          </p:nvSpPr>
          <p:spPr>
            <a:xfrm>
              <a:off x="1271416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77720-3A2E-4DD7-854B-538C794D3C4A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55C381-CE5F-45FD-9852-824A6EED5902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C3E9A8-2E2D-4E9E-8FBE-EF361E2747BE}"/>
                </a:ext>
              </a:extLst>
            </p:cNvPr>
            <p:cNvSpPr/>
            <p:nvPr/>
          </p:nvSpPr>
          <p:spPr>
            <a:xfrm>
              <a:off x="1237670" y="1736682"/>
              <a:ext cx="731197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FBCFD9-4DF6-46F3-8D96-990E08EBCE45}"/>
              </a:ext>
            </a:extLst>
          </p:cNvPr>
          <p:cNvGrpSpPr/>
          <p:nvPr/>
        </p:nvGrpSpPr>
        <p:grpSpPr>
          <a:xfrm>
            <a:off x="736600" y="2432968"/>
            <a:ext cx="9014605" cy="290238"/>
            <a:chOff x="-464966" y="1736682"/>
            <a:chExt cx="9014605" cy="29023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EE45E-61F2-4BE5-A184-A901D9DFBDCA}"/>
                </a:ext>
              </a:extLst>
            </p:cNvPr>
            <p:cNvSpPr/>
            <p:nvPr/>
          </p:nvSpPr>
          <p:spPr>
            <a:xfrm>
              <a:off x="1289754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D042CF-6D01-45E5-AFD4-EE024A890568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401D81-4CB3-448E-B867-D20A2EDB299F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F7290F1-13FD-4EF7-84C0-4B43B4844491}"/>
                </a:ext>
              </a:extLst>
            </p:cNvPr>
            <p:cNvSpPr/>
            <p:nvPr/>
          </p:nvSpPr>
          <p:spPr>
            <a:xfrm>
              <a:off x="-464966" y="1736682"/>
              <a:ext cx="901460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3DE632-2236-4952-B27F-90207E5EF0CF}"/>
                </a:ext>
              </a:extLst>
            </p:cNvPr>
            <p:cNvSpPr/>
            <p:nvPr/>
          </p:nvSpPr>
          <p:spPr>
            <a:xfrm>
              <a:off x="-430040" y="1764218"/>
              <a:ext cx="166771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[127:112] </a:t>
              </a:r>
              <a:r>
                <a:rPr lang="en-US" altLang="ko-KR" sz="900" dirty="0" err="1"/>
                <a:t>core_num</a:t>
              </a:r>
              <a:endParaRPr lang="ko-KR" altLang="en-US" sz="900" dirty="0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5574080-DED2-4D43-8685-A6D8DF97F315}"/>
              </a:ext>
            </a:extLst>
          </p:cNvPr>
          <p:cNvCxnSpPr>
            <a:stCxn id="14" idx="2"/>
          </p:cNvCxnSpPr>
          <p:nvPr/>
        </p:nvCxnSpPr>
        <p:spPr>
          <a:xfrm>
            <a:off x="1605381" y="2691016"/>
            <a:ext cx="328194" cy="118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92255D-BE5D-42DF-A4C3-FBD5E538054C}"/>
              </a:ext>
            </a:extLst>
          </p:cNvPr>
          <p:cNvSpPr txBox="1"/>
          <p:nvPr/>
        </p:nvSpPr>
        <p:spPr>
          <a:xfrm>
            <a:off x="1933575" y="3990975"/>
            <a:ext cx="406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need to be changed to channel num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AAA57-323F-4A20-AF39-0BA9258ECC25}"/>
              </a:ext>
            </a:extLst>
          </p:cNvPr>
          <p:cNvSpPr txBox="1"/>
          <p:nvPr/>
        </p:nvSpPr>
        <p:spPr>
          <a:xfrm>
            <a:off x="180975" y="2058982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89E6-7117-4F5F-8423-E6D0B0D22744}"/>
              </a:ext>
            </a:extLst>
          </p:cNvPr>
          <p:cNvSpPr txBox="1"/>
          <p:nvPr/>
        </p:nvSpPr>
        <p:spPr>
          <a:xfrm>
            <a:off x="180974" y="147640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86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dds_profile_driver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47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dds_SPI_driver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01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59B1C42F-1A81-4A89-8A53-B47B6FF7A8F2}"/>
              </a:ext>
            </a:extLst>
          </p:cNvPr>
          <p:cNvSpPr/>
          <p:nvPr/>
        </p:nvSpPr>
        <p:spPr>
          <a:xfrm>
            <a:off x="2542118" y="33556"/>
            <a:ext cx="6347882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(AD9910_1)</a:t>
            </a:r>
            <a:endParaRPr lang="ko-KR" altLang="en-US" sz="900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BF37B54-8542-4451-B912-552512EB6E9C}"/>
              </a:ext>
            </a:extLst>
          </p:cNvPr>
          <p:cNvSpPr/>
          <p:nvPr/>
        </p:nvSpPr>
        <p:spPr>
          <a:xfrm>
            <a:off x="9042400" y="33556"/>
            <a:ext cx="3121637" cy="4920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00FCF74-ADD9-4F40-B51D-5D1E8594EAE7}"/>
              </a:ext>
            </a:extLst>
          </p:cNvPr>
          <p:cNvSpPr/>
          <p:nvPr/>
        </p:nvSpPr>
        <p:spPr>
          <a:xfrm>
            <a:off x="9042400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counter_matched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5E3550-EC51-403C-8866-547C1ABF8F7A}"/>
              </a:ext>
            </a:extLst>
          </p:cNvPr>
          <p:cNvSpPr/>
          <p:nvPr/>
        </p:nvSpPr>
        <p:spPr>
          <a:xfrm>
            <a:off x="9042400" y="99488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rto_out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EDEB707-FF34-439F-9FEA-6EEE2C25FCD9}"/>
              </a:ext>
            </a:extLst>
          </p:cNvPr>
          <p:cNvSpPr/>
          <p:nvPr/>
        </p:nvSpPr>
        <p:spPr>
          <a:xfrm>
            <a:off x="10841887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timestamp_error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5A5E332-EF98-46F5-A8DC-856169ED076D}"/>
              </a:ext>
            </a:extLst>
          </p:cNvPr>
          <p:cNvSpPr/>
          <p:nvPr/>
        </p:nvSpPr>
        <p:spPr>
          <a:xfrm>
            <a:off x="10841887" y="893161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overflow_error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C04D949-FC70-407C-87AF-2FCDE61F172D}"/>
              </a:ext>
            </a:extLst>
          </p:cNvPr>
          <p:cNvSpPr/>
          <p:nvPr/>
        </p:nvSpPr>
        <p:spPr>
          <a:xfrm>
            <a:off x="10841887" y="11324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D38E59C-7BBF-409E-A8E3-D836D90070D1}"/>
              </a:ext>
            </a:extLst>
          </p:cNvPr>
          <p:cNvSpPr/>
          <p:nvPr/>
        </p:nvSpPr>
        <p:spPr>
          <a:xfrm>
            <a:off x="10841887" y="13716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full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5F6089-9014-4A31-A6C4-0893A67424F4}"/>
              </a:ext>
            </a:extLst>
          </p:cNvPr>
          <p:cNvSpPr/>
          <p:nvPr/>
        </p:nvSpPr>
        <p:spPr>
          <a:xfrm>
            <a:off x="10841887" y="161096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empty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0FD8715-F663-452A-B66C-E48ABEBC5218}"/>
              </a:ext>
            </a:extLst>
          </p:cNvPr>
          <p:cNvSpPr/>
          <p:nvPr/>
        </p:nvSpPr>
        <p:spPr>
          <a:xfrm>
            <a:off x="10841887" y="185052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auto_start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7233514-376E-4C5A-A461-E24D4F7EA094}"/>
              </a:ext>
            </a:extLst>
          </p:cNvPr>
          <p:cNvSpPr/>
          <p:nvPr/>
        </p:nvSpPr>
        <p:spPr>
          <a:xfrm>
            <a:off x="10841887" y="209008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wr_data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F27D8AA-93E6-4AA2-ACF8-D0747FA526C7}"/>
              </a:ext>
            </a:extLst>
          </p:cNvPr>
          <p:cNvSpPr/>
          <p:nvPr/>
        </p:nvSpPr>
        <p:spPr>
          <a:xfrm>
            <a:off x="10841887" y="232980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3B8B528-FDDF-4A11-A199-E60A72B83846}"/>
              </a:ext>
            </a:extLst>
          </p:cNvPr>
          <p:cNvSpPr/>
          <p:nvPr/>
        </p:nvSpPr>
        <p:spPr>
          <a:xfrm>
            <a:off x="10841887" y="2569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0561C83-0C83-403E-BC65-47AADAFA432F}"/>
              </a:ext>
            </a:extLst>
          </p:cNvPr>
          <p:cNvSpPr/>
          <p:nvPr/>
        </p:nvSpPr>
        <p:spPr>
          <a:xfrm>
            <a:off x="10841887" y="280923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6A7CC90-7E9D-4CFC-B5A4-8C82E5A20510}"/>
              </a:ext>
            </a:extLst>
          </p:cNvPr>
          <p:cNvSpPr/>
          <p:nvPr/>
        </p:nvSpPr>
        <p:spPr>
          <a:xfrm>
            <a:off x="10841887" y="304980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01538EA-D55F-485B-9708-6DC1496B8173}"/>
              </a:ext>
            </a:extLst>
          </p:cNvPr>
          <p:cNvSpPr/>
          <p:nvPr/>
        </p:nvSpPr>
        <p:spPr>
          <a:xfrm>
            <a:off x="10841887" y="329037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AF542F4-EA0E-4910-90D6-7E0D695ADA3D}"/>
              </a:ext>
            </a:extLst>
          </p:cNvPr>
          <p:cNvSpPr/>
          <p:nvPr/>
        </p:nvSpPr>
        <p:spPr>
          <a:xfrm>
            <a:off x="10841887" y="35309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AA0058A-4316-4367-BBDD-999C5D8D763D}"/>
              </a:ext>
            </a:extLst>
          </p:cNvPr>
          <p:cNvSpPr/>
          <p:nvPr/>
        </p:nvSpPr>
        <p:spPr>
          <a:xfrm>
            <a:off x="10841887" y="3771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6B23A33-87F7-4A20-BD23-679224DF6644}"/>
              </a:ext>
            </a:extLst>
          </p:cNvPr>
          <p:cNvSpPr/>
          <p:nvPr/>
        </p:nvSpPr>
        <p:spPr>
          <a:xfrm>
            <a:off x="10841887" y="401208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clk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857B112-6934-4F67-BD7A-6A0D5ACB0063}"/>
              </a:ext>
            </a:extLst>
          </p:cNvPr>
          <p:cNvSpPr/>
          <p:nvPr/>
        </p:nvSpPr>
        <p:spPr>
          <a:xfrm>
            <a:off x="10841887" y="42425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[15:0]</a:t>
            </a:r>
            <a:r>
              <a:rPr lang="en-US" altLang="ko-KR" sz="900" dirty="0" err="1">
                <a:solidFill>
                  <a:schemeClr val="tx1"/>
                </a:solidFill>
              </a:rPr>
              <a:t>dest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0191F43-712D-45AD-A2AC-ECF628E5C2BF}"/>
              </a:ext>
            </a:extLst>
          </p:cNvPr>
          <p:cNvSpPr/>
          <p:nvPr/>
        </p:nvSpPr>
        <p:spPr>
          <a:xfrm>
            <a:off x="5495089" y="653892"/>
            <a:ext cx="1409700" cy="5918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EE4E173-1EC3-464E-B47B-240BF961A869}"/>
              </a:ext>
            </a:extLst>
          </p:cNvPr>
          <p:cNvSpPr/>
          <p:nvPr/>
        </p:nvSpPr>
        <p:spPr>
          <a:xfrm>
            <a:off x="10353675" y="448469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D1A63A0-3F43-413C-80C7-989B57CD1F70}"/>
              </a:ext>
            </a:extLst>
          </p:cNvPr>
          <p:cNvSpPr/>
          <p:nvPr/>
        </p:nvSpPr>
        <p:spPr>
          <a:xfrm>
            <a:off x="10353675" y="47239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overflow_error_data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707339-BBC6-4A25-9EFC-72E34F309619}"/>
              </a:ext>
            </a:extLst>
          </p:cNvPr>
          <p:cNvGrpSpPr/>
          <p:nvPr/>
        </p:nvGrpSpPr>
        <p:grpSpPr>
          <a:xfrm>
            <a:off x="7009338" y="174200"/>
            <a:ext cx="1817163" cy="3346686"/>
            <a:chOff x="7009338" y="653892"/>
            <a:chExt cx="1817163" cy="3346686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98E823-963E-46FF-84E0-3E6E7FC737E4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A905BF6-D677-4F9C-A7F8-B6B68C0ECE74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10A7062-50EE-450C-B568-5A66D24314C1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684DA89-12FC-4CA8-9F1D-D09442CC9EF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6F31E91-C2E5-48DF-88AF-9243459A10EF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AA7CCA2-8C30-42D2-A709-870F1A5DD701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E30D22A4-E81C-47CD-9935-3096368195D5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EA181DD-729A-4F43-B181-27513BA6F79B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CC04292-43D2-429B-B43F-4D3C30FD1C8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D421C255-F042-48E5-95FC-2F8FD7E655D6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B6826A9-99A5-4183-9A59-D56972D96C9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76B34FB-0542-438A-97DA-88CDD2AB1DFC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7B082C1F-05AD-4FF8-8BD2-70A32FAC3FF4}"/>
              </a:ext>
            </a:extLst>
          </p:cNvPr>
          <p:cNvSpPr/>
          <p:nvPr/>
        </p:nvSpPr>
        <p:spPr>
          <a:xfrm>
            <a:off x="9042400" y="5064953"/>
            <a:ext cx="3121637" cy="171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</a:t>
            </a:r>
            <a:r>
              <a:rPr lang="en-US" altLang="ko-KR" sz="900" dirty="0">
                <a:solidFill>
                  <a:schemeClr val="tx1"/>
                </a:solidFill>
              </a:rPr>
              <a:t>()</a:t>
            </a:r>
            <a:endParaRPr lang="ko-KR" altLang="en-US" sz="9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21CE2D-D081-49A6-B000-9EC27A03C34F}"/>
              </a:ext>
            </a:extLst>
          </p:cNvPr>
          <p:cNvGrpSpPr/>
          <p:nvPr/>
        </p:nvGrpSpPr>
        <p:grpSpPr>
          <a:xfrm>
            <a:off x="2686948" y="653892"/>
            <a:ext cx="2703592" cy="5918358"/>
            <a:chOff x="2686948" y="653892"/>
            <a:chExt cx="2703592" cy="5918358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FBFB2C6-017B-45D1-B3FB-0448D6ED005C}"/>
                </a:ext>
              </a:extLst>
            </p:cNvPr>
            <p:cNvSpPr/>
            <p:nvPr/>
          </p:nvSpPr>
          <p:spPr>
            <a:xfrm>
              <a:off x="2686948" y="653892"/>
              <a:ext cx="2703592" cy="5918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single_spi_output</a:t>
              </a:r>
              <a:endParaRPr lang="ko-KR" altLang="en-US" sz="900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E4B6708-39EE-4C2D-88D8-04FEC6FBE5F2}"/>
                </a:ext>
              </a:extLst>
            </p:cNvPr>
            <p:cNvSpPr/>
            <p:nvPr/>
          </p:nvSpPr>
          <p:spPr>
            <a:xfrm>
              <a:off x="2717070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023EDEF-32D4-41B1-8F92-0D33731279A4}"/>
                </a:ext>
              </a:extLst>
            </p:cNvPr>
            <p:cNvSpPr/>
            <p:nvPr/>
          </p:nvSpPr>
          <p:spPr>
            <a:xfrm>
              <a:off x="2717070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mosi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EC34570-CB40-406D-92C0-D59F4DE01FDB}"/>
                </a:ext>
              </a:extLst>
            </p:cNvPr>
            <p:cNvSpPr/>
            <p:nvPr/>
          </p:nvSpPr>
          <p:spPr>
            <a:xfrm>
              <a:off x="2717070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miso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9E9CF26D-A108-480E-B16D-54437825F52C}"/>
                </a:ext>
              </a:extLst>
            </p:cNvPr>
            <p:cNvSpPr/>
            <p:nvPr/>
          </p:nvSpPr>
          <p:spPr>
            <a:xfrm>
              <a:off x="4066879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C0F08F8-D63D-4ECE-93F1-E44935CE41EA}"/>
                </a:ext>
              </a:extLst>
            </p:cNvPr>
            <p:cNvSpPr/>
            <p:nvPr/>
          </p:nvSpPr>
          <p:spPr>
            <a:xfrm>
              <a:off x="4066879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sdo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22FD239-FBC8-417A-9B57-F1594494138D}"/>
                </a:ext>
              </a:extLst>
            </p:cNvPr>
            <p:cNvSpPr/>
            <p:nvPr/>
          </p:nvSpPr>
          <p:spPr>
            <a:xfrm>
              <a:off x="4066879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cspol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268702E-BE84-485B-B247-FCE0DA9EF251}"/>
                </a:ext>
              </a:extLst>
            </p:cNvPr>
            <p:cNvSpPr/>
            <p:nvPr/>
          </p:nvSpPr>
          <p:spPr>
            <a:xfrm>
              <a:off x="4066879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cpol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A8645410-0A6F-4B0F-B775-8F6C3D79C4A5}"/>
                </a:ext>
              </a:extLst>
            </p:cNvPr>
            <p:cNvSpPr/>
            <p:nvPr/>
          </p:nvSpPr>
          <p:spPr>
            <a:xfrm>
              <a:off x="3803353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cpha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EA64DF98-FD97-48C5-A660-4207F5EE5F4B}"/>
                </a:ext>
              </a:extLst>
            </p:cNvPr>
            <p:cNvSpPr/>
            <p:nvPr/>
          </p:nvSpPr>
          <p:spPr>
            <a:xfrm>
              <a:off x="3803353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spi_off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BF181BBC-9C98-43A4-8DE9-245C8A7253E7}"/>
                </a:ext>
              </a:extLst>
            </p:cNvPr>
            <p:cNvSpPr/>
            <p:nvPr/>
          </p:nvSpPr>
          <p:spPr>
            <a:xfrm>
              <a:off x="3803353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new_in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CDB0A7A-0CE0-4C94-A7A5-151DAB304C1B}"/>
                </a:ext>
              </a:extLst>
            </p:cNvPr>
            <p:cNvSpPr/>
            <p:nvPr/>
          </p:nvSpPr>
          <p:spPr>
            <a:xfrm>
              <a:off x="3803353" y="2860243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cs_next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8836A4C3-9FE7-4D2D-B309-5E7968ABCE77}"/>
                </a:ext>
              </a:extLst>
            </p:cNvPr>
            <p:cNvSpPr/>
            <p:nvPr/>
          </p:nvSpPr>
          <p:spPr>
            <a:xfrm>
              <a:off x="3803353" y="3114835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sck_next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1D40603D-B3BD-46AD-924E-5124A13DF1CE}"/>
                </a:ext>
              </a:extLst>
            </p:cNvPr>
            <p:cNvSpPr/>
            <p:nvPr/>
          </p:nvSpPr>
          <p:spPr>
            <a:xfrm>
              <a:off x="2717070" y="161345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D477A787-B8F5-4C16-A818-754E7302AED0}"/>
                </a:ext>
              </a:extLst>
            </p:cNvPr>
            <p:cNvSpPr/>
            <p:nvPr/>
          </p:nvSpPr>
          <p:spPr>
            <a:xfrm>
              <a:off x="4066879" y="137944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slave_en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79926EAE-3E0D-4D92-B968-EE672D65CDB6}"/>
              </a:ext>
            </a:extLst>
          </p:cNvPr>
          <p:cNvGrpSpPr/>
          <p:nvPr/>
        </p:nvGrpSpPr>
        <p:grpSpPr>
          <a:xfrm>
            <a:off x="7009338" y="3593972"/>
            <a:ext cx="1817163" cy="3089827"/>
            <a:chOff x="7009338" y="1178794"/>
            <a:chExt cx="1817163" cy="3089827"/>
          </a:xfrm>
        </p:grpSpPr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BE531BEA-42B7-4505-AA3D-150AC5ECB2B2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A7B0B22-E672-4F54-9A26-E251086E1866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[31:0]din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07ABE4D-7D86-430D-80E8-C433E2538FFC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007BC092-65A7-4C7A-971B-587B4BE7C0A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94B51318-FF66-4FE0-AA3A-1C350E91F414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58E7A92B-71B2-4E61-8757-D6ABDBE77B8E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C0A1EAEA-19E5-4088-B0E5-9751F08819E9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0EF320A-CD72-234E-8D70-D9C18DFF143C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[63:0]counter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204B1A6-A1B5-A847-9690-539A2C6C4B0E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1C5A6E5-4038-6744-8E91-D740E0751585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cs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3B9E30E-6C74-3948-88F8-76AA65B49A87}"/>
              </a:ext>
            </a:extLst>
          </p:cNvPr>
          <p:cNvSpPr/>
          <p:nvPr/>
        </p:nvSpPr>
        <p:spPr>
          <a:xfrm>
            <a:off x="9042400" y="529476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rti_in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47D1BC-C84B-0F4A-A10E-F4AD0DDAA3AC}"/>
              </a:ext>
            </a:extLst>
          </p:cNvPr>
          <p:cNvSpPr/>
          <p:nvPr/>
        </p:nvSpPr>
        <p:spPr>
          <a:xfrm>
            <a:off x="10353675" y="52947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230D28-6B26-6944-809E-AD3B6F0F993A}"/>
              </a:ext>
            </a:extLst>
          </p:cNvPr>
          <p:cNvSpPr/>
          <p:nvPr/>
        </p:nvSpPr>
        <p:spPr>
          <a:xfrm>
            <a:off x="9042400" y="554973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B133B-7043-2443-9E2D-F2A84B2F7D86}"/>
              </a:ext>
            </a:extLst>
          </p:cNvPr>
          <p:cNvSpPr/>
          <p:nvPr/>
        </p:nvSpPr>
        <p:spPr>
          <a:xfrm>
            <a:off x="10353675" y="5566074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52DA201-A111-4941-842D-79C7D14967C0}"/>
              </a:ext>
            </a:extLst>
          </p:cNvPr>
          <p:cNvSpPr/>
          <p:nvPr/>
        </p:nvSpPr>
        <p:spPr>
          <a:xfrm>
            <a:off x="10353675" y="581055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5D50E3D-5C92-9F42-ACE0-1CE14F875739}"/>
              </a:ext>
            </a:extLst>
          </p:cNvPr>
          <p:cNvSpPr/>
          <p:nvPr/>
        </p:nvSpPr>
        <p:spPr>
          <a:xfrm>
            <a:off x="10353675" y="605161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5D9960D-8823-C94F-95E3-71068DCD0F80}"/>
              </a:ext>
            </a:extLst>
          </p:cNvPr>
          <p:cNvSpPr/>
          <p:nvPr/>
        </p:nvSpPr>
        <p:spPr>
          <a:xfrm>
            <a:off x="10353675" y="6299048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5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B237868-FA78-404C-9DCA-17CFE701F331}"/>
              </a:ext>
            </a:extLst>
          </p:cNvPr>
          <p:cNvSpPr txBox="1"/>
          <p:nvPr/>
        </p:nvSpPr>
        <p:spPr>
          <a:xfrm>
            <a:off x="180974" y="87694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spi_config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6A4285-A680-4C81-B831-0A18EAE7A497}"/>
              </a:ext>
            </a:extLst>
          </p:cNvPr>
          <p:cNvSpPr/>
          <p:nvPr/>
        </p:nvSpPr>
        <p:spPr>
          <a:xfrm>
            <a:off x="177683" y="136981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F6DAFA1-ACEF-4749-A53F-540B2DA62005}"/>
              </a:ext>
            </a:extLst>
          </p:cNvPr>
          <p:cNvGrpSpPr/>
          <p:nvPr/>
        </p:nvGrpSpPr>
        <p:grpSpPr>
          <a:xfrm>
            <a:off x="8218142" y="1402076"/>
            <a:ext cx="776824" cy="230512"/>
            <a:chOff x="8218142" y="967736"/>
            <a:chExt cx="776824" cy="2305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D560F0-42F6-4658-8AAC-FBD6AC039B4F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F82F9D9A-FAF8-404B-8341-F10F0BF5622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FA9F1A5-B8E1-4844-8B0B-D5AC1ADF974F}"/>
              </a:ext>
            </a:extLst>
          </p:cNvPr>
          <p:cNvGrpSpPr/>
          <p:nvPr/>
        </p:nvGrpSpPr>
        <p:grpSpPr>
          <a:xfrm>
            <a:off x="7367683" y="1402076"/>
            <a:ext cx="776824" cy="230512"/>
            <a:chOff x="7367683" y="967736"/>
            <a:chExt cx="776824" cy="2305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C795888-65E5-4F03-B3AF-10A29A1B71B8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6096DE4E-B180-4A76-86CE-43B69C3B138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62DC045-1500-4296-BC38-7C12CF87D02A}"/>
              </a:ext>
            </a:extLst>
          </p:cNvPr>
          <p:cNvGrpSpPr/>
          <p:nvPr/>
        </p:nvGrpSpPr>
        <p:grpSpPr>
          <a:xfrm>
            <a:off x="6523135" y="1402076"/>
            <a:ext cx="776824" cy="230512"/>
            <a:chOff x="6523135" y="967736"/>
            <a:chExt cx="776824" cy="23051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1AC27-0A97-43D5-828B-6AE14442F2EF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2734BD18-D339-406D-97F0-9B441619FC7A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94478D7-48FE-49E9-B745-CFF0F6A8B79B}"/>
              </a:ext>
            </a:extLst>
          </p:cNvPr>
          <p:cNvGrpSpPr/>
          <p:nvPr/>
        </p:nvGrpSpPr>
        <p:grpSpPr>
          <a:xfrm>
            <a:off x="5678585" y="1402076"/>
            <a:ext cx="776826" cy="230512"/>
            <a:chOff x="5678585" y="967736"/>
            <a:chExt cx="776826" cy="23051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A0E5C25-080B-469D-9023-19F860B9A19B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8CB5FDD-7796-4456-A76D-56B28255BADF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77879CD-B482-440D-AEDC-1CA634E49F5C}"/>
              </a:ext>
            </a:extLst>
          </p:cNvPr>
          <p:cNvGrpSpPr/>
          <p:nvPr/>
        </p:nvGrpSpPr>
        <p:grpSpPr>
          <a:xfrm>
            <a:off x="4828125" y="1402076"/>
            <a:ext cx="776824" cy="230512"/>
            <a:chOff x="4828125" y="967736"/>
            <a:chExt cx="776824" cy="230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D49C44A-2EDE-4058-946D-1FC76D67905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8718A63-E3B3-48C5-9776-82926C98E974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BD2040F-08B4-45E7-9A68-B97AB8054285}"/>
              </a:ext>
            </a:extLst>
          </p:cNvPr>
          <p:cNvGrpSpPr/>
          <p:nvPr/>
        </p:nvGrpSpPr>
        <p:grpSpPr>
          <a:xfrm>
            <a:off x="1611107" y="1402076"/>
            <a:ext cx="653422" cy="230512"/>
            <a:chOff x="2212525" y="967736"/>
            <a:chExt cx="653422" cy="230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58300B5-4734-4CF8-9BA8-F71C460CE76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082DBF47-F4D1-44FC-8144-C076C581B30F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0903D3C-78E4-4DEF-805F-F97F997C5209}"/>
              </a:ext>
            </a:extLst>
          </p:cNvPr>
          <p:cNvGrpSpPr/>
          <p:nvPr/>
        </p:nvGrpSpPr>
        <p:grpSpPr>
          <a:xfrm>
            <a:off x="917423" y="1402076"/>
            <a:ext cx="620502" cy="230512"/>
            <a:chOff x="917423" y="967736"/>
            <a:chExt cx="620502" cy="230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1A8EB10-75DC-4C99-80AC-1052BF8A9372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0B05A1E4-6E6B-4BAE-88E8-B81301929FFB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33690E-DE1E-4596-84AB-79DFCD83312C}"/>
              </a:ext>
            </a:extLst>
          </p:cNvPr>
          <p:cNvGrpSpPr/>
          <p:nvPr/>
        </p:nvGrpSpPr>
        <p:grpSpPr>
          <a:xfrm>
            <a:off x="229197" y="1402076"/>
            <a:ext cx="620502" cy="230512"/>
            <a:chOff x="229197" y="967736"/>
            <a:chExt cx="620502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B265AC8-DBC6-4726-98B9-3FE31CABC275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AB5278DB-4B5B-48E3-9C67-BA42B1F2145D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D456984-1D38-46E2-BDE1-351B41F7D79C}"/>
              </a:ext>
            </a:extLst>
          </p:cNvPr>
          <p:cNvGrpSpPr/>
          <p:nvPr/>
        </p:nvGrpSpPr>
        <p:grpSpPr>
          <a:xfrm>
            <a:off x="3412703" y="1402076"/>
            <a:ext cx="1344179" cy="230512"/>
            <a:chOff x="3412703" y="967736"/>
            <a:chExt cx="134417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83FEF8-8012-4BBF-947D-1DF05B15A5B4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61D03070-2559-479E-9BB4-C3451138CB2B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EE59498-1574-4543-ACFB-6B09B35ABDBF}"/>
              </a:ext>
            </a:extLst>
          </p:cNvPr>
          <p:cNvGrpSpPr/>
          <p:nvPr/>
        </p:nvGrpSpPr>
        <p:grpSpPr>
          <a:xfrm>
            <a:off x="2322802" y="1402076"/>
            <a:ext cx="1016266" cy="230512"/>
            <a:chOff x="3412704" y="967736"/>
            <a:chExt cx="1016266" cy="23051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8A76E9D-07A7-4C55-813E-38D7114A05F3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6491D480-2B3D-4F2B-AF33-8D4310253B80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121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8EE07-7126-49EE-9A4E-FB57A96D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SPI_FSM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99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82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521208-BBD2-4F26-AF56-C72A94B95A95}"/>
              </a:ext>
            </a:extLst>
          </p:cNvPr>
          <p:cNvGrpSpPr/>
          <p:nvPr/>
        </p:nvGrpSpPr>
        <p:grpSpPr>
          <a:xfrm>
            <a:off x="8290463" y="3476188"/>
            <a:ext cx="2309190" cy="2580711"/>
            <a:chOff x="4731572" y="2545669"/>
            <a:chExt cx="1097440" cy="117134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3177702-EB2C-461F-8930-5D852AF6105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7CE0CBB-CA6A-4B37-AEEC-784E12DF8DA1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8829294-2DD0-4BEE-8574-D7D143277B5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8EC4F4F-E3AE-485B-A3C1-A816B2BC8E3F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LAST_HIGH</a:t>
              </a:r>
              <a:endParaRPr lang="ko-KR" altLang="en-US" sz="900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B46CBF-C216-4B62-BD2E-14025A43827F}"/>
              </a:ext>
            </a:extLst>
          </p:cNvPr>
          <p:cNvGrpSpPr/>
          <p:nvPr/>
        </p:nvGrpSpPr>
        <p:grpSpPr>
          <a:xfrm>
            <a:off x="9048032" y="106984"/>
            <a:ext cx="3143968" cy="3520381"/>
            <a:chOff x="4731572" y="2545669"/>
            <a:chExt cx="1097440" cy="117134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6FF79A1-25AD-4466-BABC-4D73B5256ECB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7EE1D3BF-83E8-4D32-9D4A-9777EE42182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F7FC0EC-8D55-4F98-BBB8-4C82DD7C52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606F680-A334-4F77-AE2F-E805E375F6C4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LAST_LOW</a:t>
              </a:r>
              <a:endParaRPr lang="ko-KR" altLang="en-US" sz="900" b="1" dirty="0"/>
            </a:p>
          </p:txBody>
        </p:sp>
      </p:grp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CC2B7C5E-02E3-4450-8E45-02B068DA6717}"/>
              </a:ext>
            </a:extLst>
          </p:cNvPr>
          <p:cNvCxnSpPr>
            <a:cxnSpLocks/>
            <a:stCxn id="48" idx="3"/>
            <a:endCxn id="32" idx="1"/>
          </p:cNvCxnSpPr>
          <p:nvPr/>
        </p:nvCxnSpPr>
        <p:spPr>
          <a:xfrm flipV="1">
            <a:off x="6425967" y="4685132"/>
            <a:ext cx="1864496" cy="313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AF52FDA0-C35C-4F37-A88D-95EEA66C0E8C}"/>
              </a:ext>
            </a:extLst>
          </p:cNvPr>
          <p:cNvCxnSpPr>
            <a:cxnSpLocks/>
            <a:stCxn id="32" idx="0"/>
            <a:endCxn id="60" idx="3"/>
          </p:cNvCxnSpPr>
          <p:nvPr/>
        </p:nvCxnSpPr>
        <p:spPr>
          <a:xfrm rot="5400000" flipH="1" flipV="1">
            <a:off x="9199779" y="3167513"/>
            <a:ext cx="553954" cy="633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1D71280B-7334-44DC-86A2-6221DB2AD0C0}"/>
              </a:ext>
            </a:extLst>
          </p:cNvPr>
          <p:cNvCxnSpPr>
            <a:cxnSpLocks/>
            <a:stCxn id="61" idx="1"/>
            <a:endCxn id="52" idx="7"/>
          </p:cNvCxnSpPr>
          <p:nvPr/>
        </p:nvCxnSpPr>
        <p:spPr>
          <a:xfrm rot="10800000" flipV="1">
            <a:off x="8274734" y="1756119"/>
            <a:ext cx="773298" cy="43559"/>
          </a:xfrm>
          <a:prstGeom prst="curvedConnector4">
            <a:avLst>
              <a:gd name="adj1" fmla="val 39608"/>
              <a:gd name="adj2" fmla="val -424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E58C19DD-2D28-48CF-9DE0-E640D2438D9A}"/>
              </a:ext>
            </a:extLst>
          </p:cNvPr>
          <p:cNvCxnSpPr>
            <a:cxnSpLocks/>
            <a:stCxn id="60" idx="1"/>
            <a:endCxn id="38" idx="0"/>
          </p:cNvCxnSpPr>
          <p:nvPr/>
        </p:nvCxnSpPr>
        <p:spPr>
          <a:xfrm rot="16200000" flipH="1" flipV="1">
            <a:off x="5518863" y="-3032378"/>
            <a:ext cx="367209" cy="7611974"/>
          </a:xfrm>
          <a:prstGeom prst="curvedConnector3">
            <a:avLst>
              <a:gd name="adj1" fmla="val -1206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5C4FE7D-A223-4C63-9AAD-B05539422F4C}"/>
              </a:ext>
            </a:extLst>
          </p:cNvPr>
          <p:cNvGrpSpPr/>
          <p:nvPr/>
        </p:nvGrpSpPr>
        <p:grpSpPr>
          <a:xfrm>
            <a:off x="319065" y="4685131"/>
            <a:ext cx="1792611" cy="2159155"/>
            <a:chOff x="4731572" y="2545669"/>
            <a:chExt cx="1097440" cy="122556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A68D066-F6CE-4AAC-B1BB-36CE8183AD0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27F99331-D7EC-4EDA-86CE-F3D5FE5C401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B56B286-3EB4-4211-AF39-179C17FADA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asdf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1E04FFA-A7BF-465C-972D-4DA7BAB3335F}"/>
                </a:ext>
              </a:extLst>
            </p:cNvPr>
            <p:cNvSpPr/>
            <p:nvPr/>
          </p:nvSpPr>
          <p:spPr>
            <a:xfrm>
              <a:off x="4928085" y="3640207"/>
              <a:ext cx="704425" cy="13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EXTEND_LOW</a:t>
              </a:r>
              <a:endParaRPr lang="ko-KR" altLang="en-US" sz="900" b="1" dirty="0"/>
            </a:p>
          </p:txBody>
        </p:sp>
      </p:grp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43C66148-DA93-437B-B7D4-C715A813BE99}"/>
              </a:ext>
            </a:extLst>
          </p:cNvPr>
          <p:cNvCxnSpPr>
            <a:cxnSpLocks/>
            <a:stCxn id="37" idx="2"/>
            <a:endCxn id="69" idx="1"/>
          </p:cNvCxnSpPr>
          <p:nvPr/>
        </p:nvCxnSpPr>
        <p:spPr>
          <a:xfrm rot="10800000" flipV="1">
            <a:off x="581587" y="2292290"/>
            <a:ext cx="208754" cy="26759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1FF8A80C-87DB-40E9-84C6-24AAE5E6EC12}"/>
              </a:ext>
            </a:extLst>
          </p:cNvPr>
          <p:cNvCxnSpPr>
            <a:cxnSpLocks/>
            <a:stCxn id="69" idx="5"/>
            <a:endCxn id="47" idx="3"/>
          </p:cNvCxnSpPr>
          <p:nvPr/>
        </p:nvCxnSpPr>
        <p:spPr>
          <a:xfrm rot="5400000" flipH="1" flipV="1">
            <a:off x="2710361" y="5303361"/>
            <a:ext cx="170853" cy="1893268"/>
          </a:xfrm>
          <a:prstGeom prst="curvedConnector3">
            <a:avLst>
              <a:gd name="adj1" fmla="val -2050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2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45C8D8-C8B9-4E52-BDC5-9D4D1CCA0BAE}"/>
              </a:ext>
            </a:extLst>
          </p:cNvPr>
          <p:cNvGrpSpPr/>
          <p:nvPr/>
        </p:nvGrpSpPr>
        <p:grpSpPr>
          <a:xfrm rot="10800000">
            <a:off x="4251851" y="508308"/>
            <a:ext cx="710252" cy="255263"/>
            <a:chOff x="3601793" y="3387727"/>
            <a:chExt cx="710252" cy="255263"/>
          </a:xfrm>
        </p:grpSpPr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C89614FA-D097-4F17-B3E0-13AC3F7476C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D6C653-3EE3-4A17-BB72-D6D0E843C742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A9D5E2-AC63-4789-949B-AFBD72C3119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929FE2-5E62-423D-9C87-787FF1F88D7D}"/>
              </a:ext>
            </a:extLst>
          </p:cNvPr>
          <p:cNvGrpSpPr/>
          <p:nvPr/>
        </p:nvGrpSpPr>
        <p:grpSpPr>
          <a:xfrm>
            <a:off x="4539176" y="1945991"/>
            <a:ext cx="1361879" cy="230512"/>
            <a:chOff x="3067245" y="4647551"/>
            <a:chExt cx="1361879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17B1D3-B3E1-43F6-A9A8-BB6DD7D58817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data_remain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E2F01A5-65E4-42E0-854B-9C95AAB89E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9750F7-CC15-4E90-B2C1-98EE28BD7004}"/>
              </a:ext>
            </a:extLst>
          </p:cNvPr>
          <p:cNvGrpSpPr/>
          <p:nvPr/>
        </p:nvGrpSpPr>
        <p:grpSpPr>
          <a:xfrm>
            <a:off x="10197154" y="217665"/>
            <a:ext cx="1817163" cy="2182271"/>
            <a:chOff x="7009338" y="653892"/>
            <a:chExt cx="1817163" cy="218227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2E55C6-70FE-4141-8956-35BECDD336D8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BD20CA-B06D-451E-BC0F-4CE133E616FE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5CDEB1-0D46-4C39-A792-0830235261DA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D3027F8-8F58-4727-BA67-F762797D7C55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B05530-930C-4D10-A5CA-59CAE0D686E7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E13B86-B274-4F03-8F2C-8D6ABE54FE12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8DEC0B-6B6F-40A6-A294-F759BD645D79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7365B7-1688-4F73-91AC-7ED303736764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2E6136-3D83-45FC-AB38-186BD4DC1DEC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275961-2D20-4551-A959-1159132D789E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14D76F-D118-4E3A-B4BD-C215E022255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28BDDF-7EDE-40A2-A332-551A5884E2C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B2B2C9-C62F-4EEA-9AF1-BE486B554A2C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B3BE2F84-AA43-4C95-B3BC-DD0EBE84AF86}"/>
              </a:ext>
            </a:extLst>
          </p:cNvPr>
          <p:cNvCxnSpPr>
            <a:cxnSpLocks/>
            <a:stCxn id="15" idx="1"/>
            <a:endCxn id="6" idx="4"/>
          </p:cNvCxnSpPr>
          <p:nvPr/>
        </p:nvCxnSpPr>
        <p:spPr>
          <a:xfrm rot="10800000">
            <a:off x="4379846" y="508875"/>
            <a:ext cx="5817308" cy="49779"/>
          </a:xfrm>
          <a:prstGeom prst="bentConnector4">
            <a:avLst>
              <a:gd name="adj1" fmla="val 7394"/>
              <a:gd name="adj2" fmla="val 5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129">
            <a:extLst>
              <a:ext uri="{FF2B5EF4-FFF2-40B4-BE49-F238E27FC236}">
                <a16:creationId xmlns:a16="http://schemas.microsoft.com/office/drawing/2014/main" id="{6005FEBF-3FDC-4AE7-9760-7AD62025BF4F}"/>
              </a:ext>
            </a:extLst>
          </p:cNvPr>
          <p:cNvCxnSpPr>
            <a:cxnSpLocks/>
            <a:stCxn id="17" idx="1"/>
            <a:endCxn id="213" idx="2"/>
          </p:cNvCxnSpPr>
          <p:nvPr/>
        </p:nvCxnSpPr>
        <p:spPr>
          <a:xfrm rot="10800000">
            <a:off x="6977794" y="557982"/>
            <a:ext cx="3219361" cy="492746"/>
          </a:xfrm>
          <a:prstGeom prst="bentConnector3">
            <a:avLst>
              <a:gd name="adj1" fmla="val 18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129">
            <a:extLst>
              <a:ext uri="{FF2B5EF4-FFF2-40B4-BE49-F238E27FC236}">
                <a16:creationId xmlns:a16="http://schemas.microsoft.com/office/drawing/2014/main" id="{5C10A8F6-ABBC-4FB2-B598-7F3806706E8A}"/>
              </a:ext>
            </a:extLst>
          </p:cNvPr>
          <p:cNvCxnSpPr>
            <a:cxnSpLocks/>
            <a:stCxn id="92" idx="0"/>
            <a:endCxn id="9" idx="0"/>
          </p:cNvCxnSpPr>
          <p:nvPr/>
        </p:nvCxnSpPr>
        <p:spPr>
          <a:xfrm rot="5400000">
            <a:off x="5150956" y="1875234"/>
            <a:ext cx="139918" cy="1597"/>
          </a:xfrm>
          <a:prstGeom prst="bentConnector3">
            <a:avLst>
              <a:gd name="adj1" fmla="val 8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95BC45E-4DF2-4783-9B79-A07049AAA7EC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259F16-9597-4938-86CB-D617CB99F900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338F1182-C2AA-4F8B-911E-852220B26A03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BD3DE5C-5A5F-4017-B02F-42C7DD0ADD4B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796C086-6FFA-4F41-995C-C26DEE65FC5C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B2E1C3C7-F232-4F5D-8E36-011443AD0DED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5FB894-45C4-4101-AEA4-7706100CB130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DDFBD11-47F9-488B-B240-5F47CE7D3167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42A37230-0537-4095-94D6-D52CF3E2F549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5BB26CB-379E-4901-A15D-BE489ED54F6B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E21534-2FB8-481B-912B-5F81D2620835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CB760D2-D4A2-4223-9499-3258096FE802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0131392-A0ED-42BF-B8A6-14F153A4D0DB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7DAE95-E492-48CF-97A1-07107301C81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8A839B25-B309-4CB2-B34F-7C9637EC2922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F24CA3C-F9F4-45A8-82B8-802EDB7094BE}"/>
              </a:ext>
            </a:extLst>
          </p:cNvPr>
          <p:cNvGrpSpPr/>
          <p:nvPr/>
        </p:nvGrpSpPr>
        <p:grpSpPr>
          <a:xfrm>
            <a:off x="1611107" y="967736"/>
            <a:ext cx="653422" cy="230512"/>
            <a:chOff x="2212525" y="967736"/>
            <a:chExt cx="653422" cy="23051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AC4F932-676A-41FF-9B17-AA81A37975A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AC1283A7-AB14-4B4C-AE12-5C1EE939722D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9CC16E3-81E2-4DA2-906F-ED7B077850F9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1256933-FB67-4F7A-A442-1282B501AE8C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34A98B65-26F6-476C-BFA0-E3B9EBCA78F2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40414E-24A1-495B-80F6-726FB80F79D7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563C87B-B162-4A83-8B18-03B7FF971BF6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4F27A70-4AEB-491F-95C8-8EAA94B483B2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805ACC8-B18A-442D-B2AB-A08CD02BA9AA}"/>
              </a:ext>
            </a:extLst>
          </p:cNvPr>
          <p:cNvGrpSpPr/>
          <p:nvPr/>
        </p:nvGrpSpPr>
        <p:grpSpPr>
          <a:xfrm rot="10800000">
            <a:off x="4866587" y="1550810"/>
            <a:ext cx="710252" cy="255263"/>
            <a:chOff x="3601793" y="3387727"/>
            <a:chExt cx="710252" cy="255263"/>
          </a:xfrm>
        </p:grpSpPr>
        <p:sp>
          <p:nvSpPr>
            <p:cNvPr id="92" name="사다리꼴 91">
              <a:extLst>
                <a:ext uri="{FF2B5EF4-FFF2-40B4-BE49-F238E27FC236}">
                  <a16:creationId xmlns:a16="http://schemas.microsoft.com/office/drawing/2014/main" id="{7591529B-FE65-414D-9E50-EC7A644C64E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6494579-AE77-4002-A000-83E7889360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FAE8255-E21E-42C7-AEBF-E5628741F91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00" name="연결선: 꺾임 129">
            <a:extLst>
              <a:ext uri="{FF2B5EF4-FFF2-40B4-BE49-F238E27FC236}">
                <a16:creationId xmlns:a16="http://schemas.microsoft.com/office/drawing/2014/main" id="{BA65F3B8-4627-4934-908B-2AED09C1E24E}"/>
              </a:ext>
            </a:extLst>
          </p:cNvPr>
          <p:cNvCxnSpPr>
            <a:cxnSpLocks/>
            <a:stCxn id="34" idx="2"/>
            <a:endCxn id="93" idx="4"/>
          </p:cNvCxnSpPr>
          <p:nvPr/>
        </p:nvCxnSpPr>
        <p:spPr>
          <a:xfrm rot="5400000">
            <a:off x="4928996" y="1263835"/>
            <a:ext cx="353128" cy="221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29">
            <a:extLst>
              <a:ext uri="{FF2B5EF4-FFF2-40B4-BE49-F238E27FC236}">
                <a16:creationId xmlns:a16="http://schemas.microsoft.com/office/drawing/2014/main" id="{6833DD97-DB4C-4448-9557-F8BC5B2F4AA7}"/>
              </a:ext>
            </a:extLst>
          </p:cNvPr>
          <p:cNvCxnSpPr>
            <a:cxnSpLocks/>
            <a:stCxn id="9" idx="2"/>
            <a:endCxn id="119" idx="2"/>
          </p:cNvCxnSpPr>
          <p:nvPr/>
        </p:nvCxnSpPr>
        <p:spPr>
          <a:xfrm rot="16200000" flipH="1">
            <a:off x="5023903" y="2372716"/>
            <a:ext cx="1029478" cy="637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243722F-6DC9-484E-A15C-45DAA50AD9C4}"/>
              </a:ext>
            </a:extLst>
          </p:cNvPr>
          <p:cNvGrpSpPr/>
          <p:nvPr/>
        </p:nvGrpSpPr>
        <p:grpSpPr>
          <a:xfrm>
            <a:off x="5827078" y="2667771"/>
            <a:ext cx="710252" cy="255263"/>
            <a:chOff x="3601793" y="3387727"/>
            <a:chExt cx="710252" cy="255263"/>
          </a:xfrm>
        </p:grpSpPr>
        <p:sp>
          <p:nvSpPr>
            <p:cNvPr id="116" name="사다리꼴 115">
              <a:extLst>
                <a:ext uri="{FF2B5EF4-FFF2-40B4-BE49-F238E27FC236}">
                  <a16:creationId xmlns:a16="http://schemas.microsoft.com/office/drawing/2014/main" id="{BD19EBF7-C519-444B-B036-05BD9DE1780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8BF6B96-2D2A-415F-A9DC-C7165585FF5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2C279E2-0094-40A4-BBBC-6E6626FE7149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id="{23FB00F3-E91F-4F0B-8629-EADC8ADC809E}"/>
              </a:ext>
            </a:extLst>
          </p:cNvPr>
          <p:cNvSpPr/>
          <p:nvPr/>
        </p:nvSpPr>
        <p:spPr>
          <a:xfrm>
            <a:off x="5857168" y="310810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34122804-3397-43D4-97EE-AFD9906B4B10}"/>
              </a:ext>
            </a:extLst>
          </p:cNvPr>
          <p:cNvCxnSpPr>
            <a:cxnSpLocks/>
            <a:stCxn id="119" idx="0"/>
            <a:endCxn id="118" idx="4"/>
          </p:cNvCxnSpPr>
          <p:nvPr/>
        </p:nvCxnSpPr>
        <p:spPr>
          <a:xfrm rot="5400000" flipH="1" flipV="1">
            <a:off x="5862884" y="3014629"/>
            <a:ext cx="185637" cy="1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F98B1-72B7-4261-B0D6-8AAC4746BE1F}"/>
              </a:ext>
            </a:extLst>
          </p:cNvPr>
          <p:cNvSpPr/>
          <p:nvPr/>
        </p:nvSpPr>
        <p:spPr>
          <a:xfrm>
            <a:off x="5835790" y="349309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BDB3451A-4EA5-4F30-BCF5-721C9D8D6951}"/>
              </a:ext>
            </a:extLst>
          </p:cNvPr>
          <p:cNvCxnSpPr>
            <a:cxnSpLocks/>
            <a:stCxn id="121" idx="0"/>
            <a:endCxn id="119" idx="4"/>
          </p:cNvCxnSpPr>
          <p:nvPr/>
        </p:nvCxnSpPr>
        <p:spPr>
          <a:xfrm rot="5400000" flipH="1" flipV="1">
            <a:off x="5860159" y="3398210"/>
            <a:ext cx="189237" cy="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A7EC2572-37F5-408F-9343-4EE0B308550F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633F435-F42C-415E-8A24-4C6987D3EFC0}"/>
              </a:ext>
            </a:extLst>
          </p:cNvPr>
          <p:cNvCxnSpPr>
            <a:cxnSpLocks/>
            <a:stCxn id="9" idx="2"/>
            <a:endCxn id="117" idx="4"/>
          </p:cNvCxnSpPr>
          <p:nvPr/>
        </p:nvCxnSpPr>
        <p:spPr>
          <a:xfrm rot="16200000" flipH="1">
            <a:off x="5441743" y="1954875"/>
            <a:ext cx="745965" cy="1189219"/>
          </a:xfrm>
          <a:prstGeom prst="bentConnector3">
            <a:avLst>
              <a:gd name="adj1" fmla="val 22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964F428-015B-4159-AA94-37B0490B845E}"/>
              </a:ext>
            </a:extLst>
          </p:cNvPr>
          <p:cNvCxnSpPr>
            <a:cxnSpLocks/>
            <a:stCxn id="116" idx="0"/>
            <a:endCxn id="94" idx="4"/>
          </p:cNvCxnSpPr>
          <p:nvPr/>
        </p:nvCxnSpPr>
        <p:spPr>
          <a:xfrm rot="16200000" flipV="1">
            <a:off x="5256684" y="1742250"/>
            <a:ext cx="1116395" cy="734647"/>
          </a:xfrm>
          <a:prstGeom prst="bentConnector3">
            <a:avLst>
              <a:gd name="adj1" fmla="val 120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EC8358D-407A-412D-A08F-E72F43975D00}"/>
              </a:ext>
            </a:extLst>
          </p:cNvPr>
          <p:cNvCxnSpPr>
            <a:cxnSpLocks/>
            <a:stCxn id="134" idx="2"/>
            <a:endCxn id="116" idx="3"/>
          </p:cNvCxnSpPr>
          <p:nvPr/>
        </p:nvCxnSpPr>
        <p:spPr>
          <a:xfrm rot="10800000">
            <a:off x="6486372" y="2795403"/>
            <a:ext cx="414892" cy="225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0FE0E0E4-7D89-4EBA-B331-4C924F002284}"/>
              </a:ext>
            </a:extLst>
          </p:cNvPr>
          <p:cNvGrpSpPr/>
          <p:nvPr/>
        </p:nvGrpSpPr>
        <p:grpSpPr>
          <a:xfrm>
            <a:off x="9064048" y="1945990"/>
            <a:ext cx="753259" cy="230512"/>
            <a:chOff x="8551688" y="1945990"/>
            <a:chExt cx="753259" cy="2305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88F9878-17CF-4362-A400-EC6C0ECA6FCB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busy_state</a:t>
              </a:r>
              <a:endParaRPr lang="ko-KR" altLang="en-US" sz="900" dirty="0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E7574CC5-8EE0-4C4E-9E44-A3E3E92A685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500840B6-3047-48E5-A76A-499A3820EF4A}"/>
              </a:ext>
            </a:extLst>
          </p:cNvPr>
          <p:cNvCxnSpPr>
            <a:cxnSpLocks/>
            <a:stCxn id="43" idx="0"/>
            <a:endCxn id="16" idx="1"/>
          </p:cNvCxnSpPr>
          <p:nvPr/>
        </p:nvCxnSpPr>
        <p:spPr>
          <a:xfrm rot="5400000" flipH="1" flipV="1">
            <a:off x="9247272" y="996108"/>
            <a:ext cx="1143288" cy="756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29">
            <a:extLst>
              <a:ext uri="{FF2B5EF4-FFF2-40B4-BE49-F238E27FC236}">
                <a16:creationId xmlns:a16="http://schemas.microsoft.com/office/drawing/2014/main" id="{ED80A6A5-F393-416A-B984-626821E0565D}"/>
              </a:ext>
            </a:extLst>
          </p:cNvPr>
          <p:cNvCxnSpPr>
            <a:cxnSpLocks/>
            <a:stCxn id="5" idx="0"/>
            <a:endCxn id="27" idx="0"/>
          </p:cNvCxnSpPr>
          <p:nvPr/>
        </p:nvCxnSpPr>
        <p:spPr>
          <a:xfrm rot="5400000">
            <a:off x="4520546" y="849040"/>
            <a:ext cx="171901" cy="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839D783-5906-4640-A719-CF08627E8932}"/>
              </a:ext>
            </a:extLst>
          </p:cNvPr>
          <p:cNvGrpSpPr/>
          <p:nvPr/>
        </p:nvGrpSpPr>
        <p:grpSpPr>
          <a:xfrm>
            <a:off x="10197154" y="2430701"/>
            <a:ext cx="1817163" cy="2182271"/>
            <a:chOff x="7009338" y="653892"/>
            <a:chExt cx="1817163" cy="2182271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5B1D21D-3204-4944-998A-4D14C22BCF75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(data)</a:t>
              </a:r>
              <a:endParaRPr lang="ko-KR" altLang="en-US" sz="900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454F2392-CA91-4BDA-9FE6-A602940D3317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8B97203-255E-4BB0-8591-7658BC802456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8FC9688-0C29-4D8E-B42E-9712FD32F638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E5F9A72-B9D7-4AA5-A96F-D5B467091BA6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5234E719-5580-4301-BA8D-BA376889184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D023152-01C3-45EE-A6FD-C606F0C57D57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E9DE682-2FDF-48A2-ABD6-AEC26D219250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17BBD28-B09B-4ECF-9833-31541B2FE80A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0339AB8C-9621-4B9B-BA07-11AD42C39F14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4BA53ED-5B53-40F4-AD95-6D8653B573C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E9F2E0B-8E33-43A5-BBFA-897829CC933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E3EF432D-9CC9-4E3F-B9C0-113436F30951}"/>
              </a:ext>
            </a:extLst>
          </p:cNvPr>
          <p:cNvCxnSpPr>
            <a:cxnSpLocks/>
            <a:stCxn id="134" idx="2"/>
            <a:endCxn id="92" idx="1"/>
          </p:cNvCxnSpPr>
          <p:nvPr/>
        </p:nvCxnSpPr>
        <p:spPr>
          <a:xfrm rot="10800000">
            <a:off x="5525882" y="1678441"/>
            <a:ext cx="1375383" cy="3370960"/>
          </a:xfrm>
          <a:prstGeom prst="bentConnector3">
            <a:avLst>
              <a:gd name="adj1" fmla="val 1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0392EA2-9952-4583-A937-723264AD4B80}"/>
              </a:ext>
            </a:extLst>
          </p:cNvPr>
          <p:cNvSpPr/>
          <p:nvPr/>
        </p:nvSpPr>
        <p:spPr>
          <a:xfrm>
            <a:off x="3871630" y="39027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</a:t>
            </a:r>
            <a:r>
              <a:rPr lang="en-US" altLang="ko-KR" sz="900" dirty="0" err="1"/>
              <a:t>cs_onehot</a:t>
            </a:r>
            <a:endParaRPr lang="ko-KR" altLang="en-US" sz="900" dirty="0"/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A97D84E-3554-4F0C-B622-40139F7C5965}"/>
              </a:ext>
            </a:extLst>
          </p:cNvPr>
          <p:cNvGrpSpPr/>
          <p:nvPr/>
        </p:nvGrpSpPr>
        <p:grpSpPr>
          <a:xfrm>
            <a:off x="6658186" y="519360"/>
            <a:ext cx="370413" cy="228600"/>
            <a:chOff x="8219201" y="5454526"/>
            <a:chExt cx="370413" cy="228600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2B64839-5161-4813-83D0-F14237A126F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86EB3E0C-5A5B-4692-A9A4-107F582EE6CD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9499C1-EDAC-4AC9-8B2F-E57250621800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순서도: 지연 213">
              <a:extLst>
                <a:ext uri="{FF2B5EF4-FFF2-40B4-BE49-F238E27FC236}">
                  <a16:creationId xmlns:a16="http://schemas.microsoft.com/office/drawing/2014/main" id="{C04D3529-8575-415B-8937-923E9D24BC0F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6" name="연결선: 꺾임 129">
            <a:extLst>
              <a:ext uri="{FF2B5EF4-FFF2-40B4-BE49-F238E27FC236}">
                <a16:creationId xmlns:a16="http://schemas.microsoft.com/office/drawing/2014/main" id="{EEC05EBE-A468-4BE7-838B-17A014DF7996}"/>
              </a:ext>
            </a:extLst>
          </p:cNvPr>
          <p:cNvCxnSpPr>
            <a:cxnSpLocks/>
            <a:stCxn id="43" idx="0"/>
            <a:endCxn id="212" idx="2"/>
          </p:cNvCxnSpPr>
          <p:nvPr/>
        </p:nvCxnSpPr>
        <p:spPr>
          <a:xfrm rot="16200000" flipV="1">
            <a:off x="7617002" y="122313"/>
            <a:ext cx="1235275" cy="2412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9F120C48-2E0A-47B5-A200-FE17C6A262A8}"/>
              </a:ext>
            </a:extLst>
          </p:cNvPr>
          <p:cNvCxnSpPr>
            <a:cxnSpLocks/>
            <a:stCxn id="214" idx="3"/>
            <a:endCxn id="5" idx="1"/>
          </p:cNvCxnSpPr>
          <p:nvPr/>
        </p:nvCxnSpPr>
        <p:spPr>
          <a:xfrm rot="10800000" flipV="1">
            <a:off x="4911146" y="633659"/>
            <a:ext cx="1747041" cy="2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129">
            <a:extLst>
              <a:ext uri="{FF2B5EF4-FFF2-40B4-BE49-F238E27FC236}">
                <a16:creationId xmlns:a16="http://schemas.microsoft.com/office/drawing/2014/main" id="{5B889CEE-7BFD-480A-AC30-45B43C418A05}"/>
              </a:ext>
            </a:extLst>
          </p:cNvPr>
          <p:cNvCxnSpPr>
            <a:cxnSpLocks/>
            <a:stCxn id="27" idx="1"/>
            <a:endCxn id="7" idx="4"/>
          </p:cNvCxnSpPr>
          <p:nvPr/>
        </p:nvCxnSpPr>
        <p:spPr>
          <a:xfrm rot="10800000" flipH="1">
            <a:off x="177683" y="508874"/>
            <a:ext cx="4655138" cy="574118"/>
          </a:xfrm>
          <a:prstGeom prst="bentConnector4">
            <a:avLst>
              <a:gd name="adj1" fmla="val -1228"/>
              <a:gd name="adj2" fmla="val 163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22CA1210-BF62-4980-8D20-7471982C3443}"/>
              </a:ext>
            </a:extLst>
          </p:cNvPr>
          <p:cNvCxnSpPr>
            <a:cxnSpLocks/>
            <a:stCxn id="197" idx="2"/>
            <a:endCxn id="203" idx="0"/>
          </p:cNvCxnSpPr>
          <p:nvPr/>
        </p:nvCxnSpPr>
        <p:spPr>
          <a:xfrm rot="16200000" flipH="1">
            <a:off x="2864159" y="2418882"/>
            <a:ext cx="2704520" cy="26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6176297-72FC-481B-92DD-0ECA3DD85F20}"/>
              </a:ext>
            </a:extLst>
          </p:cNvPr>
          <p:cNvCxnSpPr>
            <a:cxnSpLocks/>
            <a:stCxn id="134" idx="0"/>
            <a:endCxn id="370" idx="2"/>
          </p:cNvCxnSpPr>
          <p:nvPr/>
        </p:nvCxnSpPr>
        <p:spPr>
          <a:xfrm rot="5400000" flipH="1" flipV="1">
            <a:off x="7011517" y="2582547"/>
            <a:ext cx="2047038" cy="857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2EDADF66-5514-4E45-9DD2-EE2D833A1DE2}"/>
              </a:ext>
            </a:extLst>
          </p:cNvPr>
          <p:cNvCxnSpPr>
            <a:cxnSpLocks/>
            <a:stCxn id="43" idx="0"/>
            <a:endCxn id="171" idx="1"/>
          </p:cNvCxnSpPr>
          <p:nvPr/>
        </p:nvCxnSpPr>
        <p:spPr>
          <a:xfrm rot="16200000" flipH="1">
            <a:off x="9284042" y="2102626"/>
            <a:ext cx="1069748" cy="756476"/>
          </a:xfrm>
          <a:prstGeom prst="bentConnector4">
            <a:avLst>
              <a:gd name="adj1" fmla="val -106848"/>
              <a:gd name="adj2" fmla="val 74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B1F0EA0E-F5DB-4B49-A488-ABB824224F76}"/>
              </a:ext>
            </a:extLst>
          </p:cNvPr>
          <p:cNvGrpSpPr/>
          <p:nvPr/>
        </p:nvGrpSpPr>
        <p:grpSpPr>
          <a:xfrm rot="5400000">
            <a:off x="9191518" y="5940998"/>
            <a:ext cx="370413" cy="228600"/>
            <a:chOff x="8219201" y="5454526"/>
            <a:chExt cx="37041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F05BC342-305E-42B9-BBEE-4AB1F510878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3530D2DA-2F8A-49F9-8EB4-E10DA24D927B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DB7FB79F-902C-4CA8-AFE4-BEA588B664E3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순서도: 지연 298">
              <a:extLst>
                <a:ext uri="{FF2B5EF4-FFF2-40B4-BE49-F238E27FC236}">
                  <a16:creationId xmlns:a16="http://schemas.microsoft.com/office/drawing/2014/main" id="{19BF7BE2-6A29-4E2D-B698-44F287B26A4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006D9312-41C0-49CB-9581-5357EAA7C902}"/>
              </a:ext>
            </a:extLst>
          </p:cNvPr>
          <p:cNvCxnSpPr>
            <a:cxnSpLocks/>
            <a:stCxn id="172" idx="1"/>
            <a:endCxn id="298" idx="2"/>
          </p:cNvCxnSpPr>
          <p:nvPr/>
        </p:nvCxnSpPr>
        <p:spPr>
          <a:xfrm rot="10800000" flipV="1">
            <a:off x="9452404" y="3263763"/>
            <a:ext cx="744751" cy="2925935"/>
          </a:xfrm>
          <a:prstGeom prst="bentConnector4">
            <a:avLst>
              <a:gd name="adj1" fmla="val 48274"/>
              <a:gd name="adj2" fmla="val 107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ECE7B027-FF35-4D1F-B970-17BFACF257B6}"/>
              </a:ext>
            </a:extLst>
          </p:cNvPr>
          <p:cNvCxnSpPr>
            <a:cxnSpLocks/>
            <a:stCxn id="43" idx="0"/>
            <a:endCxn id="297" idx="2"/>
          </p:cNvCxnSpPr>
          <p:nvPr/>
        </p:nvCxnSpPr>
        <p:spPr>
          <a:xfrm rot="16200000" flipH="1" flipV="1">
            <a:off x="7222916" y="4022743"/>
            <a:ext cx="4294515" cy="141008"/>
          </a:xfrm>
          <a:prstGeom prst="bentConnector5">
            <a:avLst>
              <a:gd name="adj1" fmla="val -5323"/>
              <a:gd name="adj2" fmla="val 429217"/>
              <a:gd name="adj3" fmla="val 105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8CBFD255-548A-44A6-922D-C008E788CC91}"/>
              </a:ext>
            </a:extLst>
          </p:cNvPr>
          <p:cNvCxnSpPr>
            <a:cxnSpLocks/>
            <a:stCxn id="161" idx="1"/>
            <a:endCxn id="329" idx="3"/>
          </p:cNvCxnSpPr>
          <p:nvPr/>
        </p:nvCxnSpPr>
        <p:spPr>
          <a:xfrm rot="10800000" flipH="1" flipV="1">
            <a:off x="3889878" y="4850699"/>
            <a:ext cx="1371450" cy="944665"/>
          </a:xfrm>
          <a:prstGeom prst="bentConnector5">
            <a:avLst>
              <a:gd name="adj1" fmla="val -41671"/>
              <a:gd name="adj2" fmla="val 161585"/>
              <a:gd name="adj3" fmla="val 126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E81BEE37-936D-4AB4-B549-EC976AB2E7CD}"/>
              </a:ext>
            </a:extLst>
          </p:cNvPr>
          <p:cNvSpPr/>
          <p:nvPr/>
        </p:nvSpPr>
        <p:spPr>
          <a:xfrm>
            <a:off x="3692588" y="5049400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shift_register_out</a:t>
            </a:r>
            <a:endParaRPr lang="ko-KR" altLang="en-US" sz="900" dirty="0"/>
          </a:p>
        </p:txBody>
      </p:sp>
      <p:cxnSp>
        <p:nvCxnSpPr>
          <p:cNvPr id="319" name="연결선: 꺾임 129">
            <a:extLst>
              <a:ext uri="{FF2B5EF4-FFF2-40B4-BE49-F238E27FC236}">
                <a16:creationId xmlns:a16="http://schemas.microsoft.com/office/drawing/2014/main" id="{2F91AB22-A033-4919-9C1F-573658C75809}"/>
              </a:ext>
            </a:extLst>
          </p:cNvPr>
          <p:cNvCxnSpPr>
            <a:cxnSpLocks/>
            <a:stCxn id="30" idx="2"/>
            <a:endCxn id="322" idx="1"/>
          </p:cNvCxnSpPr>
          <p:nvPr/>
        </p:nvCxnSpPr>
        <p:spPr>
          <a:xfrm rot="16200000" flipH="1">
            <a:off x="44372" y="1693324"/>
            <a:ext cx="4154502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B019F9D-045C-44BA-9AD4-F0CD0B635A34}"/>
              </a:ext>
            </a:extLst>
          </p:cNvPr>
          <p:cNvSpPr/>
          <p:nvPr/>
        </p:nvSpPr>
        <p:spPr>
          <a:xfrm>
            <a:off x="3703798" y="52374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342FDE0D-503D-4EE0-9D66-419D002A0CFC}"/>
              </a:ext>
            </a:extLst>
          </p:cNvPr>
          <p:cNvSpPr/>
          <p:nvPr/>
        </p:nvSpPr>
        <p:spPr>
          <a:xfrm>
            <a:off x="3950053" y="52403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FCE59448-6E9F-4B80-B32D-AD7969807C47}"/>
              </a:ext>
            </a:extLst>
          </p:cNvPr>
          <p:cNvSpPr/>
          <p:nvPr/>
        </p:nvSpPr>
        <p:spPr>
          <a:xfrm>
            <a:off x="3950053" y="546565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5A36CF0A-EF98-4E9A-8CF6-A53C51420822}"/>
              </a:ext>
            </a:extLst>
          </p:cNvPr>
          <p:cNvSpPr/>
          <p:nvPr/>
        </p:nvSpPr>
        <p:spPr>
          <a:xfrm>
            <a:off x="3950053" y="568010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wirte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513D9D7-F5EC-4650-A11A-78B388E9666A}"/>
              </a:ext>
            </a:extLst>
          </p:cNvPr>
          <p:cNvSpPr/>
          <p:nvPr/>
        </p:nvSpPr>
        <p:spPr>
          <a:xfrm>
            <a:off x="3703798" y="547370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8A16C0B8-0824-467F-9A07-7D55443CDFAB}"/>
              </a:ext>
            </a:extLst>
          </p:cNvPr>
          <p:cNvGrpSpPr/>
          <p:nvPr/>
        </p:nvGrpSpPr>
        <p:grpSpPr>
          <a:xfrm>
            <a:off x="3889878" y="4394028"/>
            <a:ext cx="920000" cy="230512"/>
            <a:chOff x="8551688" y="1945990"/>
            <a:chExt cx="753259" cy="230512"/>
          </a:xfrm>
        </p:grpSpPr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A543EAC-D2EF-4C4D-95D8-ABE0668EF4C0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data_load</a:t>
              </a:r>
              <a:endParaRPr lang="ko-KR" altLang="en-US" sz="900" dirty="0"/>
            </a:p>
          </p:txBody>
        </p:sp>
        <p:sp>
          <p:nvSpPr>
            <p:cNvPr id="334" name="이등변 삼각형 333">
              <a:extLst>
                <a:ext uri="{FF2B5EF4-FFF2-40B4-BE49-F238E27FC236}">
                  <a16:creationId xmlns:a16="http://schemas.microsoft.com/office/drawing/2014/main" id="{0688833F-1C48-4D53-B6B5-97FD67AE5709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1B41F2C2-EB6D-46FD-B543-C85BE1E78A1A}"/>
              </a:ext>
            </a:extLst>
          </p:cNvPr>
          <p:cNvCxnSpPr>
            <a:cxnSpLocks/>
            <a:stCxn id="134" idx="2"/>
            <a:endCxn id="333" idx="3"/>
          </p:cNvCxnSpPr>
          <p:nvPr/>
        </p:nvCxnSpPr>
        <p:spPr>
          <a:xfrm rot="10800000">
            <a:off x="4809878" y="4509285"/>
            <a:ext cx="2091386" cy="540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A5770667-5579-48BE-9420-DBDC7C85E8B7}"/>
              </a:ext>
            </a:extLst>
          </p:cNvPr>
          <p:cNvCxnSpPr>
            <a:cxnSpLocks/>
            <a:stCxn id="333" idx="1"/>
            <a:endCxn id="331" idx="1"/>
          </p:cNvCxnSpPr>
          <p:nvPr/>
        </p:nvCxnSpPr>
        <p:spPr>
          <a:xfrm rot="10800000" flipV="1">
            <a:off x="3703798" y="4509284"/>
            <a:ext cx="186080" cy="1079680"/>
          </a:xfrm>
          <a:prstGeom prst="bentConnector3">
            <a:avLst>
              <a:gd name="adj1" fmla="val 22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2EDC13EC-4460-4AA7-A684-C5AADAFE727E}"/>
              </a:ext>
            </a:extLst>
          </p:cNvPr>
          <p:cNvCxnSpPr>
            <a:cxnSpLocks/>
            <a:stCxn id="327" idx="3"/>
            <a:endCxn id="344" idx="3"/>
          </p:cNvCxnSpPr>
          <p:nvPr/>
        </p:nvCxnSpPr>
        <p:spPr>
          <a:xfrm flipH="1">
            <a:off x="1537472" y="5355601"/>
            <a:ext cx="3723856" cy="799789"/>
          </a:xfrm>
          <a:prstGeom prst="bentConnector3">
            <a:avLst>
              <a:gd name="adj1" fmla="val -6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ED491D41-E3E2-43F5-82EA-A7FA8EBFCE18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E52419DC-5DF0-409A-8384-3076273809B2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E445E6C6-FFE4-48E7-936F-21B2CE1BCEE4}"/>
              </a:ext>
            </a:extLst>
          </p:cNvPr>
          <p:cNvCxnSpPr>
            <a:cxnSpLocks/>
            <a:stCxn id="170" idx="1"/>
            <a:endCxn id="434" idx="3"/>
          </p:cNvCxnSpPr>
          <p:nvPr/>
        </p:nvCxnSpPr>
        <p:spPr>
          <a:xfrm rot="10800000" flipV="1">
            <a:off x="6716462" y="2771689"/>
            <a:ext cx="3480693" cy="2807166"/>
          </a:xfrm>
          <a:prstGeom prst="bentConnector3">
            <a:avLst>
              <a:gd name="adj1" fmla="val 95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38A61DD5-3AC4-42C3-8DB2-9A06EE56C260}"/>
              </a:ext>
            </a:extLst>
          </p:cNvPr>
          <p:cNvCxnSpPr>
            <a:cxnSpLocks/>
            <a:stCxn id="299" idx="3"/>
            <a:endCxn id="360" idx="2"/>
          </p:cNvCxnSpPr>
          <p:nvPr/>
        </p:nvCxnSpPr>
        <p:spPr>
          <a:xfrm rot="5400000" flipH="1" flipV="1">
            <a:off x="9022970" y="5515885"/>
            <a:ext cx="707963" cy="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9881DC46-1EE6-4D55-BC20-FD5C695CE95D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9760AD1C-FA34-408C-8949-5DE2904383A2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spi_start</a:t>
              </a:r>
              <a:endParaRPr lang="ko-KR" altLang="en-US" sz="900" dirty="0"/>
            </a:p>
          </p:txBody>
        </p:sp>
        <p:sp>
          <p:nvSpPr>
            <p:cNvPr id="361" name="이등변 삼각형 360">
              <a:extLst>
                <a:ext uri="{FF2B5EF4-FFF2-40B4-BE49-F238E27FC236}">
                  <a16:creationId xmlns:a16="http://schemas.microsoft.com/office/drawing/2014/main" id="{7023297B-8976-4C0B-BB9C-D5C4C1A43E90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5C3B5126-8485-4DE2-AD86-D779460A5112}"/>
              </a:ext>
            </a:extLst>
          </p:cNvPr>
          <p:cNvCxnSpPr>
            <a:cxnSpLocks/>
            <a:stCxn id="360" idx="1"/>
            <a:endCxn id="134" idx="6"/>
          </p:cNvCxnSpPr>
          <p:nvPr/>
        </p:nvCxnSpPr>
        <p:spPr>
          <a:xfrm rot="10800000" flipV="1">
            <a:off x="8310964" y="5046873"/>
            <a:ext cx="689584" cy="2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E9F16E97-0574-4051-894C-7AE591143C0F}"/>
              </a:ext>
            </a:extLst>
          </p:cNvPr>
          <p:cNvGrpSpPr/>
          <p:nvPr/>
        </p:nvGrpSpPr>
        <p:grpSpPr>
          <a:xfrm>
            <a:off x="8441075" y="1947611"/>
            <a:ext cx="314302" cy="228600"/>
            <a:chOff x="2052619" y="2978803"/>
            <a:chExt cx="314302" cy="228600"/>
          </a:xfrm>
        </p:grpSpPr>
        <p:sp>
          <p:nvSpPr>
            <p:cNvPr id="368" name="달 367">
              <a:extLst>
                <a:ext uri="{FF2B5EF4-FFF2-40B4-BE49-F238E27FC236}">
                  <a16:creationId xmlns:a16="http://schemas.microsoft.com/office/drawing/2014/main" id="{8C018E98-D093-47EC-9872-0CE995EA79BC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F4CF6B79-175C-4C92-B016-D49A2E8D4D4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952C1C68-74D2-45F5-8C0D-B32A6DAD5135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647D9111-6679-46C0-AAAF-10758A1D8D6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38AAFD94-844F-493F-BD53-4BF35DD83B85}"/>
              </a:ext>
            </a:extLst>
          </p:cNvPr>
          <p:cNvCxnSpPr>
            <a:cxnSpLocks/>
            <a:stCxn id="299" idx="3"/>
            <a:endCxn id="371" idx="2"/>
          </p:cNvCxnSpPr>
          <p:nvPr/>
        </p:nvCxnSpPr>
        <p:spPr>
          <a:xfrm rot="16200000" flipV="1">
            <a:off x="7053257" y="3546623"/>
            <a:ext cx="3734171" cy="912767"/>
          </a:xfrm>
          <a:prstGeom prst="bentConnector4">
            <a:avLst>
              <a:gd name="adj1" fmla="val 9163"/>
              <a:gd name="adj2" fmla="val 136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꺾임 379">
            <a:extLst>
              <a:ext uri="{FF2B5EF4-FFF2-40B4-BE49-F238E27FC236}">
                <a16:creationId xmlns:a16="http://schemas.microsoft.com/office/drawing/2014/main" id="{8DE526A7-022A-4B12-8198-6717F0382D55}"/>
              </a:ext>
            </a:extLst>
          </p:cNvPr>
          <p:cNvCxnSpPr>
            <a:cxnSpLocks/>
            <a:stCxn id="368" idx="1"/>
            <a:endCxn id="43" idx="1"/>
          </p:cNvCxnSpPr>
          <p:nvPr/>
        </p:nvCxnSpPr>
        <p:spPr>
          <a:xfrm flipV="1">
            <a:off x="8755377" y="2061246"/>
            <a:ext cx="308671" cy="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FB2C5FC7-DA51-4D98-9891-A3C0C5412D51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E36C9E4-CCB3-4496-99CE-8D9AB1A1F114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cxnSp>
        <p:nvCxnSpPr>
          <p:cNvPr id="390" name="연결선: 꺾임 389">
            <a:extLst>
              <a:ext uri="{FF2B5EF4-FFF2-40B4-BE49-F238E27FC236}">
                <a16:creationId xmlns:a16="http://schemas.microsoft.com/office/drawing/2014/main" id="{B5675BF2-7676-4282-9CD0-A9D13CBA9D79}"/>
              </a:ext>
            </a:extLst>
          </p:cNvPr>
          <p:cNvCxnSpPr>
            <a:cxnSpLocks/>
            <a:stCxn id="37" idx="2"/>
            <a:endCxn id="389" idx="3"/>
          </p:cNvCxnSpPr>
          <p:nvPr/>
        </p:nvCxnSpPr>
        <p:spPr>
          <a:xfrm rot="16200000" flipH="1">
            <a:off x="-810172" y="3236094"/>
            <a:ext cx="4385491" cy="309798"/>
          </a:xfrm>
          <a:prstGeom prst="bentConnector4">
            <a:avLst>
              <a:gd name="adj1" fmla="val 5247"/>
              <a:gd name="adj2" fmla="val 173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262746D3-1D1A-4E37-ADBB-185E6911DA3E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63F032EE-8679-444A-87A1-8FBAB96D9F6F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844353F-2C3E-420A-B75F-27A42986BD6B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9A53010F-5F00-4E96-8C73-4C74C26A49D4}"/>
              </a:ext>
            </a:extLst>
          </p:cNvPr>
          <p:cNvCxnSpPr>
            <a:cxnSpLocks/>
            <a:stCxn id="29" idx="2"/>
            <a:endCxn id="134" idx="4"/>
          </p:cNvCxnSpPr>
          <p:nvPr/>
        </p:nvCxnSpPr>
        <p:spPr>
          <a:xfrm rot="16200000" flipH="1">
            <a:off x="2339184" y="796882"/>
            <a:ext cx="4865565" cy="5668296"/>
          </a:xfrm>
          <a:prstGeom prst="bentConnector3">
            <a:avLst>
              <a:gd name="adj1" fmla="val 104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22F0A284-CF33-4E95-8300-1AEE26C41380}"/>
              </a:ext>
            </a:extLst>
          </p:cNvPr>
          <p:cNvCxnSpPr>
            <a:cxnSpLocks/>
            <a:stCxn id="31" idx="0"/>
            <a:endCxn id="395" idx="1"/>
          </p:cNvCxnSpPr>
          <p:nvPr/>
        </p:nvCxnSpPr>
        <p:spPr>
          <a:xfrm rot="16200000" flipH="1" flipV="1">
            <a:off x="1235551" y="316827"/>
            <a:ext cx="4180539" cy="5482355"/>
          </a:xfrm>
          <a:prstGeom prst="bentConnector4">
            <a:avLst>
              <a:gd name="adj1" fmla="val -20919"/>
              <a:gd name="adj2" fmla="val 109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꺾임 129">
            <a:extLst>
              <a:ext uri="{FF2B5EF4-FFF2-40B4-BE49-F238E27FC236}">
                <a16:creationId xmlns:a16="http://schemas.microsoft.com/office/drawing/2014/main" id="{BFF244A2-DBDF-4224-9D0D-21D19CED8104}"/>
              </a:ext>
            </a:extLst>
          </p:cNvPr>
          <p:cNvCxnSpPr>
            <a:cxnSpLocks/>
            <a:stCxn id="32" idx="0"/>
            <a:endCxn id="396" idx="1"/>
          </p:cNvCxnSpPr>
          <p:nvPr/>
        </p:nvCxnSpPr>
        <p:spPr>
          <a:xfrm rot="16200000" flipH="1" flipV="1">
            <a:off x="1798868" y="-246489"/>
            <a:ext cx="3898454" cy="6326904"/>
          </a:xfrm>
          <a:prstGeom prst="bentConnector4">
            <a:avLst>
              <a:gd name="adj1" fmla="val -23940"/>
              <a:gd name="adj2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연결선: 꺾임 129">
            <a:extLst>
              <a:ext uri="{FF2B5EF4-FFF2-40B4-BE49-F238E27FC236}">
                <a16:creationId xmlns:a16="http://schemas.microsoft.com/office/drawing/2014/main" id="{EFE7577A-AC9D-4AD7-97A3-54BF8DC58295}"/>
              </a:ext>
            </a:extLst>
          </p:cNvPr>
          <p:cNvCxnSpPr>
            <a:cxnSpLocks/>
            <a:stCxn id="33" idx="0"/>
            <a:endCxn id="397" idx="1"/>
          </p:cNvCxnSpPr>
          <p:nvPr/>
        </p:nvCxnSpPr>
        <p:spPr>
          <a:xfrm rot="16200000" flipH="1" flipV="1">
            <a:off x="2365924" y="-813546"/>
            <a:ext cx="3608889" cy="7171452"/>
          </a:xfrm>
          <a:prstGeom prst="bentConnector4">
            <a:avLst>
              <a:gd name="adj1" fmla="val -27022"/>
              <a:gd name="adj2" fmla="val 10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47B47813-A881-489D-8DE8-0D920B55A708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D1CB44AE-B80B-4EED-9071-433E19830EF4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1B6005EC-50AF-4259-AECD-0631BD364909}"/>
              </a:ext>
            </a:extLst>
          </p:cNvPr>
          <p:cNvGrpSpPr/>
          <p:nvPr/>
        </p:nvGrpSpPr>
        <p:grpSpPr>
          <a:xfrm>
            <a:off x="5623256" y="5463599"/>
            <a:ext cx="1093205" cy="230512"/>
            <a:chOff x="8211742" y="1945990"/>
            <a:chExt cx="1093205" cy="230512"/>
          </a:xfrm>
        </p:grpSpPr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3458D6EB-72DA-47D7-9305-2D276773EFAC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data_buffer</a:t>
              </a:r>
              <a:endParaRPr lang="ko-KR" altLang="en-US" sz="900" dirty="0"/>
            </a:p>
          </p:txBody>
        </p:sp>
        <p:sp>
          <p:nvSpPr>
            <p:cNvPr id="435" name="이등변 삼각형 434">
              <a:extLst>
                <a:ext uri="{FF2B5EF4-FFF2-40B4-BE49-F238E27FC236}">
                  <a16:creationId xmlns:a16="http://schemas.microsoft.com/office/drawing/2014/main" id="{A9709DA4-F209-48FC-B3BA-33196379111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7" name="연결선: 꺾임 436">
            <a:extLst>
              <a:ext uri="{FF2B5EF4-FFF2-40B4-BE49-F238E27FC236}">
                <a16:creationId xmlns:a16="http://schemas.microsoft.com/office/drawing/2014/main" id="{347355F5-3210-42E9-A655-6603EE082663}"/>
              </a:ext>
            </a:extLst>
          </p:cNvPr>
          <p:cNvCxnSpPr>
            <a:cxnSpLocks/>
            <a:stCxn id="434" idx="1"/>
            <a:endCxn id="328" idx="3"/>
          </p:cNvCxnSpPr>
          <p:nvPr/>
        </p:nvCxnSpPr>
        <p:spPr>
          <a:xfrm rot="10800000" flipV="1">
            <a:off x="5261328" y="5578854"/>
            <a:ext cx="361928" cy="2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CF7C38DF-9C25-4DB3-A762-7E6679FA5102}"/>
              </a:ext>
            </a:extLst>
          </p:cNvPr>
          <p:cNvGrpSpPr/>
          <p:nvPr/>
        </p:nvGrpSpPr>
        <p:grpSpPr>
          <a:xfrm>
            <a:off x="3889878" y="4735444"/>
            <a:ext cx="920000" cy="230512"/>
            <a:chOff x="8551688" y="1945990"/>
            <a:chExt cx="753259" cy="230512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C8E5F0D-A404-4E12-B277-5D765E0C665E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write_reg_out</a:t>
              </a:r>
              <a:endParaRPr lang="ko-KR" altLang="en-US" sz="900" dirty="0"/>
            </a:p>
          </p:txBody>
        </p:sp>
        <p:sp>
          <p:nvSpPr>
            <p:cNvPr id="162" name="이등변 삼각형 161">
              <a:extLst>
                <a:ext uri="{FF2B5EF4-FFF2-40B4-BE49-F238E27FC236}">
                  <a16:creationId xmlns:a16="http://schemas.microsoft.com/office/drawing/2014/main" id="{4E66AAAC-0920-4ED4-8562-E356A1C93F4C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20054609-9DCA-463E-A5A7-7EDA85AC07B8}"/>
              </a:ext>
            </a:extLst>
          </p:cNvPr>
          <p:cNvCxnSpPr>
            <a:cxnSpLocks/>
            <a:stCxn id="134" idx="2"/>
            <a:endCxn id="161" idx="3"/>
          </p:cNvCxnSpPr>
          <p:nvPr/>
        </p:nvCxnSpPr>
        <p:spPr>
          <a:xfrm rot="10800000">
            <a:off x="4809878" y="4850701"/>
            <a:ext cx="2091386" cy="1987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F9AFCB9-96F2-4C49-94F0-95FB9B88FEFE}"/>
              </a:ext>
            </a:extLst>
          </p:cNvPr>
          <p:cNvSpPr/>
          <p:nvPr/>
        </p:nvSpPr>
        <p:spPr>
          <a:xfrm>
            <a:off x="584643" y="3883197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2F706E8F-7B71-46F2-A53C-B91231AAE275}"/>
              </a:ext>
            </a:extLst>
          </p:cNvPr>
          <p:cNvCxnSpPr>
            <a:cxnSpLocks/>
            <a:stCxn id="203" idx="1"/>
            <a:endCxn id="181" idx="3"/>
          </p:cNvCxnSpPr>
          <p:nvPr/>
        </p:nvCxnSpPr>
        <p:spPr>
          <a:xfrm rot="10800000">
            <a:off x="1537472" y="3998454"/>
            <a:ext cx="2334158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ADD21E1-C4A5-463A-8A61-F81C0062F2F1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5E58D2B-6D64-4CEE-B696-725389F4266F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98" name="이등변 삼각형 197">
              <a:extLst>
                <a:ext uri="{FF2B5EF4-FFF2-40B4-BE49-F238E27FC236}">
                  <a16:creationId xmlns:a16="http://schemas.microsoft.com/office/drawing/2014/main" id="{BC6E4162-5F01-474A-A255-6BB310F94F88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B49D71E1-EA40-45F8-8761-41F08E9B269E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DC93844-8AA9-453C-B784-B5F9A6FE0CB4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201" name="이등변 삼각형 200">
              <a:extLst>
                <a:ext uri="{FF2B5EF4-FFF2-40B4-BE49-F238E27FC236}">
                  <a16:creationId xmlns:a16="http://schemas.microsoft.com/office/drawing/2014/main" id="{52E1D4EF-30EA-4AF8-94B3-D25C3CEA30B5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23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2591E7-4155-43E5-A3F0-5DA957AA4CC7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46AB87-0CA8-4793-8344-CAAFA9956C15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FEDAFC-75F8-4DF8-B371-F9083E36CDAB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8FDB814-27FD-4973-9D29-AE7E5A711B8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1AFA40-F853-4B6B-A038-C41ED9CB78DF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BF6104-CB04-46FB-BBC4-6BDF9B2D901E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33151B72-7C8B-45D5-8989-0DE547F6BFD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6A80B8-A63E-4EF2-A3A6-DBBECA610114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D32859-BA2A-4B64-9632-BEE1416F59FD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B000771E-AC35-4FA1-8F2D-A4C896BA48A5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F03846-BEAB-419D-B0D0-119527B0B5E7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153198-B869-475A-B8FD-B192DEF5EB92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D59F977D-699C-4F85-827A-978FB4B7D2DB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1B626E-769E-47BC-BD29-9FD91CEE51C7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85EC94E-2B5B-45DD-8921-F7C9E5898862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079EAAA0-9C15-4006-B96E-D898FC17F771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A13C9DA-B4CB-4E3E-A6CA-6CA6B4DCFB6A}"/>
              </a:ext>
            </a:extLst>
          </p:cNvPr>
          <p:cNvGrpSpPr/>
          <p:nvPr/>
        </p:nvGrpSpPr>
        <p:grpSpPr>
          <a:xfrm>
            <a:off x="1611560" y="967736"/>
            <a:ext cx="653422" cy="230512"/>
            <a:chOff x="2212525" y="967736"/>
            <a:chExt cx="653422" cy="2305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CBB5FC-ACFC-4D8F-8E14-647FC147D43C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DFA44CCE-4F6C-48FC-8E2A-1DC6E7EB7B6E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B38B5C-2733-45FF-9269-E1704F997A3B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A67861C-C7D4-41A4-9760-93199CD00AC8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B764B70-8C07-41AC-AEB5-8C8EAD55423E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AD50DC-CA43-47B6-BCCE-D19CFDF2FECF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E42685C-25A6-4BB2-BB42-DC3124ACAE7A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94356DA3-942D-415A-B01A-737A74FA32B4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F47F9614-84BC-4C1C-AFF4-E1C3A4F10A10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28C20E0-A2D4-48E7-93AF-98ED075C77F9}"/>
              </a:ext>
            </a:extLst>
          </p:cNvPr>
          <p:cNvSpPr/>
          <p:nvPr/>
        </p:nvSpPr>
        <p:spPr>
          <a:xfrm>
            <a:off x="3692588" y="3891062"/>
            <a:ext cx="1557904" cy="1100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shift_register_in</a:t>
            </a:r>
            <a:endParaRPr lang="ko-KR" altLang="en-US" sz="9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32F08A3-2623-4E00-9C40-D2911B699266}"/>
              </a:ext>
            </a:extLst>
          </p:cNvPr>
          <p:cNvGrpSpPr/>
          <p:nvPr/>
        </p:nvGrpSpPr>
        <p:grpSpPr>
          <a:xfrm>
            <a:off x="10165405" y="4991100"/>
            <a:ext cx="1817163" cy="1758276"/>
            <a:chOff x="7009338" y="1178795"/>
            <a:chExt cx="1817163" cy="175827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AA090F1-4F58-4C98-A7C5-0EF14368D182}"/>
                </a:ext>
              </a:extLst>
            </p:cNvPr>
            <p:cNvSpPr/>
            <p:nvPr/>
          </p:nvSpPr>
          <p:spPr>
            <a:xfrm>
              <a:off x="7009339" y="1178795"/>
              <a:ext cx="1753664" cy="1758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5E38579-7CAD-4135-A972-8B4046CD1C08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BECD873-EB3A-4FBD-87E7-DB8B2B9529C6}"/>
                </a:ext>
              </a:extLst>
            </p:cNvPr>
            <p:cNvSpPr/>
            <p:nvPr/>
          </p:nvSpPr>
          <p:spPr>
            <a:xfrm>
              <a:off x="7009338" y="186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data_write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062ADFB-2493-4F2E-B9B0-0C7EC1419BE9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876F812-5B0A-4C02-8288-E78580F4EB1D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4E40712-41E9-48AF-88E7-99F1CBC6F2A2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231BC18-72CA-4872-9628-ABFA42D9545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2405448-4475-4E85-AA85-9AC3E4E71204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04F749-75D7-4D79-A661-799D723E1192}"/>
              </a:ext>
            </a:extLst>
          </p:cNvPr>
          <p:cNvSpPr/>
          <p:nvPr/>
        </p:nvSpPr>
        <p:spPr>
          <a:xfrm>
            <a:off x="3692588" y="2742448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clock_divider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458F6D-D5B7-4755-A26E-30A5805379FF}"/>
              </a:ext>
            </a:extLst>
          </p:cNvPr>
          <p:cNvSpPr/>
          <p:nvPr/>
        </p:nvSpPr>
        <p:spPr>
          <a:xfrm>
            <a:off x="3703798" y="290983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divide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65B2363-40FA-4D10-9DFB-B462788550CF}"/>
              </a:ext>
            </a:extLst>
          </p:cNvPr>
          <p:cNvSpPr/>
          <p:nvPr/>
        </p:nvSpPr>
        <p:spPr>
          <a:xfrm>
            <a:off x="3703798" y="314604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count_en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7A963B8-FB1E-4D76-9C3F-151840EE6B97}"/>
              </a:ext>
            </a:extLst>
          </p:cNvPr>
          <p:cNvSpPr/>
          <p:nvPr/>
        </p:nvSpPr>
        <p:spPr>
          <a:xfrm>
            <a:off x="4529138" y="3146047"/>
            <a:ext cx="726490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count_end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3452C0F-56C6-4E4F-B9CE-ECB39A8D954E}"/>
              </a:ext>
            </a:extLst>
          </p:cNvPr>
          <p:cNvCxnSpPr>
            <a:cxnSpLocks/>
            <a:stCxn id="6" idx="2"/>
            <a:endCxn id="78" idx="1"/>
          </p:cNvCxnSpPr>
          <p:nvPr/>
        </p:nvCxnSpPr>
        <p:spPr>
          <a:xfrm rot="5400000">
            <a:off x="5241756" y="-339710"/>
            <a:ext cx="1826841" cy="4902756"/>
          </a:xfrm>
          <a:prstGeom prst="bentConnector4">
            <a:avLst>
              <a:gd name="adj1" fmla="val 46845"/>
              <a:gd name="adj2" fmla="val 104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15A8715-9229-407B-948B-66E8D1815E60}"/>
              </a:ext>
            </a:extLst>
          </p:cNvPr>
          <p:cNvCxnSpPr>
            <a:cxnSpLocks/>
            <a:stCxn id="64" idx="2"/>
            <a:endCxn id="77" idx="1"/>
          </p:cNvCxnSpPr>
          <p:nvPr/>
        </p:nvCxnSpPr>
        <p:spPr>
          <a:xfrm rot="10800000">
            <a:off x="3692588" y="3264963"/>
            <a:ext cx="3208676" cy="1784438"/>
          </a:xfrm>
          <a:prstGeom prst="bentConnector3">
            <a:avLst>
              <a:gd name="adj1" fmla="val 10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B6488B7-8B21-4796-AF63-39A17767A2B7}"/>
              </a:ext>
            </a:extLst>
          </p:cNvPr>
          <p:cNvCxnSpPr>
            <a:cxnSpLocks/>
            <a:stCxn id="80" idx="3"/>
            <a:endCxn id="64" idx="0"/>
          </p:cNvCxnSpPr>
          <p:nvPr/>
        </p:nvCxnSpPr>
        <p:spPr>
          <a:xfrm>
            <a:off x="5255628" y="3261303"/>
            <a:ext cx="2350486" cy="773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5F13167-7A9D-471F-8B00-12BC47709C05}"/>
              </a:ext>
            </a:extLst>
          </p:cNvPr>
          <p:cNvSpPr/>
          <p:nvPr/>
        </p:nvSpPr>
        <p:spPr>
          <a:xfrm>
            <a:off x="3703798" y="40766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40DF78-A9E0-4AA7-AADC-A02F9FE3DCB6}"/>
              </a:ext>
            </a:extLst>
          </p:cNvPr>
          <p:cNvSpPr/>
          <p:nvPr/>
        </p:nvSpPr>
        <p:spPr>
          <a:xfrm>
            <a:off x="3950053" y="43047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9CD299-88FA-47C2-BFA8-39248C79F336}"/>
              </a:ext>
            </a:extLst>
          </p:cNvPr>
          <p:cNvSpPr/>
          <p:nvPr/>
        </p:nvSpPr>
        <p:spPr>
          <a:xfrm>
            <a:off x="3703798" y="431284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2646A8-1E84-4E8A-B8FD-E222263CC70A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FC62BE-AD09-4557-A0AD-966BF843F58D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5548EE-DBA3-4A37-8AD7-3C9D957033EE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3828349-7A3C-4861-8AD6-F3F53ECA3FB7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5F2982-A36F-4280-A703-A4FD4FE1653F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83695C-C2CA-4B65-BC11-F025BD32E5D3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CFC4614-3345-4029-AD26-2D420E8DDD2A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C1B1FF-DB3F-4669-9773-AFE1E0FE6989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26AB7B3-5120-43EB-961D-17BCA954CD9E}"/>
              </a:ext>
            </a:extLst>
          </p:cNvPr>
          <p:cNvSpPr/>
          <p:nvPr/>
        </p:nvSpPr>
        <p:spPr>
          <a:xfrm>
            <a:off x="3703798" y="45270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sdi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36BC1CD-87B8-49B6-9809-4121A3D04114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1537472" y="4288018"/>
            <a:ext cx="2166326" cy="354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4152635-B80F-41D7-882E-B3F9E5F84451}"/>
              </a:ext>
            </a:extLst>
          </p:cNvPr>
          <p:cNvCxnSpPr>
            <a:cxnSpLocks/>
            <a:stCxn id="64" idx="2"/>
            <a:endCxn id="94" idx="1"/>
          </p:cNvCxnSpPr>
          <p:nvPr/>
        </p:nvCxnSpPr>
        <p:spPr>
          <a:xfrm rot="10800000">
            <a:off x="3703798" y="4428101"/>
            <a:ext cx="3197466" cy="621301"/>
          </a:xfrm>
          <a:prstGeom prst="bentConnector3">
            <a:avLst>
              <a:gd name="adj1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B774638-942E-4259-9DCB-C0F9FCFB3E0F}"/>
              </a:ext>
            </a:extLst>
          </p:cNvPr>
          <p:cNvCxnSpPr>
            <a:cxnSpLocks/>
            <a:stCxn id="36" idx="2"/>
            <a:endCxn id="90" idx="1"/>
          </p:cNvCxnSpPr>
          <p:nvPr/>
        </p:nvCxnSpPr>
        <p:spPr>
          <a:xfrm rot="16200000" flipH="1">
            <a:off x="624804" y="1112892"/>
            <a:ext cx="2993638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7E1213F-4498-4718-A8AA-0CCE500B38DD}"/>
              </a:ext>
            </a:extLst>
          </p:cNvPr>
          <p:cNvCxnSpPr>
            <a:cxnSpLocks/>
            <a:stCxn id="92" idx="3"/>
            <a:endCxn id="68" idx="1"/>
          </p:cNvCxnSpPr>
          <p:nvPr/>
        </p:nvCxnSpPr>
        <p:spPr>
          <a:xfrm>
            <a:off x="5261328" y="4420050"/>
            <a:ext cx="4904077" cy="877495"/>
          </a:xfrm>
          <a:prstGeom prst="bentConnector3">
            <a:avLst>
              <a:gd name="adj1" fmla="val 20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28B0F7F-A613-45F1-90DE-9D4490A0BCE6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AF784B6-3887-46A3-8815-A00BB188466E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595871E-003D-4379-B9EE-C5B275FAD871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write_en</a:t>
              </a:r>
              <a:endParaRPr lang="ko-KR" altLang="en-US" sz="900" dirty="0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B66E75E7-ABD9-4968-9A94-C67D1ED2558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01B82E88-3C4D-46AF-8CE6-55F028F6BE5E}"/>
              </a:ext>
            </a:extLst>
          </p:cNvPr>
          <p:cNvCxnSpPr>
            <a:cxnSpLocks/>
            <a:stCxn id="64" idx="7"/>
            <a:endCxn id="153" idx="2"/>
          </p:cNvCxnSpPr>
          <p:nvPr/>
        </p:nvCxnSpPr>
        <p:spPr>
          <a:xfrm rot="5400000" flipH="1" flipV="1">
            <a:off x="8667261" y="3694276"/>
            <a:ext cx="75085" cy="1200571"/>
          </a:xfrm>
          <a:prstGeom prst="bentConnector3">
            <a:avLst>
              <a:gd name="adj1" fmla="val 700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49FA80A-3DF7-4B0C-9E52-82D5B9902AF5}"/>
              </a:ext>
            </a:extLst>
          </p:cNvPr>
          <p:cNvSpPr/>
          <p:nvPr/>
        </p:nvSpPr>
        <p:spPr>
          <a:xfrm>
            <a:off x="3703798" y="476629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clear_register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748757F-9EB7-4A3A-8370-E2062E761DDB}"/>
              </a:ext>
            </a:extLst>
          </p:cNvPr>
          <p:cNvCxnSpPr>
            <a:cxnSpLocks/>
            <a:stCxn id="33" idx="2"/>
            <a:endCxn id="152" idx="2"/>
          </p:cNvCxnSpPr>
          <p:nvPr/>
        </p:nvCxnSpPr>
        <p:spPr>
          <a:xfrm rot="16200000" flipH="1">
            <a:off x="3813364" y="-1387443"/>
            <a:ext cx="3058769" cy="82301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346230A-07F5-48E5-BE0B-6ECCE8727698}"/>
              </a:ext>
            </a:extLst>
          </p:cNvPr>
          <p:cNvGrpSpPr/>
          <p:nvPr/>
        </p:nvGrpSpPr>
        <p:grpSpPr>
          <a:xfrm rot="16200000">
            <a:off x="9220963" y="4302521"/>
            <a:ext cx="319607" cy="228600"/>
            <a:chOff x="8219201" y="5454526"/>
            <a:chExt cx="319607" cy="228600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E28784-3DA5-46FB-BD74-4C0A435EA6E6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B53C3E1-E8CA-4DB6-9C04-B36082F0FFE7}"/>
                </a:ext>
              </a:extLst>
            </p:cNvPr>
            <p:cNvSpPr/>
            <p:nvPr/>
          </p:nvSpPr>
          <p:spPr>
            <a:xfrm rot="10800000">
              <a:off x="8487398" y="562017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DE99068-D46A-4EF1-8350-32F325DF0DD6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순서도: 지연 153">
              <a:extLst>
                <a:ext uri="{FF2B5EF4-FFF2-40B4-BE49-F238E27FC236}">
                  <a16:creationId xmlns:a16="http://schemas.microsoft.com/office/drawing/2014/main" id="{10E0FE12-2DD7-403C-ADA1-8FD409192400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C5068C55-A290-4A84-AA37-1D520C546450}"/>
              </a:ext>
            </a:extLst>
          </p:cNvPr>
          <p:cNvCxnSpPr>
            <a:cxnSpLocks/>
            <a:stCxn id="154" idx="3"/>
            <a:endCxn id="139" idx="0"/>
          </p:cNvCxnSpPr>
          <p:nvPr/>
        </p:nvCxnSpPr>
        <p:spPr>
          <a:xfrm rot="5400000">
            <a:off x="9201477" y="4752327"/>
            <a:ext cx="354992" cy="3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B8092365-76BE-46C7-B549-7783405236C4}"/>
              </a:ext>
            </a:extLst>
          </p:cNvPr>
          <p:cNvCxnSpPr>
            <a:cxnSpLocks/>
            <a:stCxn id="139" idx="2"/>
            <a:endCxn id="70" idx="1"/>
          </p:cNvCxnSpPr>
          <p:nvPr/>
        </p:nvCxnSpPr>
        <p:spPr>
          <a:xfrm rot="16200000" flipH="1">
            <a:off x="9457546" y="5081760"/>
            <a:ext cx="627491" cy="788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BDDE6D0E-8844-436D-876D-3F059B0D21DB}"/>
              </a:ext>
            </a:extLst>
          </p:cNvPr>
          <p:cNvCxnSpPr>
            <a:cxnSpLocks/>
            <a:stCxn id="64" idx="2"/>
            <a:endCxn id="145" idx="1"/>
          </p:cNvCxnSpPr>
          <p:nvPr/>
        </p:nvCxnSpPr>
        <p:spPr>
          <a:xfrm rot="10800000">
            <a:off x="3703798" y="4881547"/>
            <a:ext cx="3197466" cy="167855"/>
          </a:xfrm>
          <a:prstGeom prst="bentConnector3">
            <a:avLst>
              <a:gd name="adj1" fmla="val 107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36D1B96-53D3-427A-8ACB-7EE317791BAB}"/>
              </a:ext>
            </a:extLst>
          </p:cNvPr>
          <p:cNvCxnSpPr>
            <a:cxnSpLocks/>
            <a:stCxn id="64" idx="2"/>
            <a:endCxn id="104" idx="3"/>
          </p:cNvCxnSpPr>
          <p:nvPr/>
        </p:nvCxnSpPr>
        <p:spPr>
          <a:xfrm rot="10800000" flipV="1">
            <a:off x="1537472" y="5049401"/>
            <a:ext cx="5363792" cy="816424"/>
          </a:xfrm>
          <a:prstGeom prst="bentConnector3">
            <a:avLst>
              <a:gd name="adj1" fmla="val 63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B807FD7C-9AA8-4252-8A90-C0EB78A59398}"/>
              </a:ext>
            </a:extLst>
          </p:cNvPr>
          <p:cNvCxnSpPr>
            <a:cxnSpLocks/>
            <a:stCxn id="64" idx="5"/>
            <a:endCxn id="137" idx="3"/>
          </p:cNvCxnSpPr>
          <p:nvPr/>
        </p:nvCxnSpPr>
        <p:spPr>
          <a:xfrm rot="5400000">
            <a:off x="4341130" y="2963040"/>
            <a:ext cx="959730" cy="656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1224289-61C1-4132-8DAC-7BAC6227538F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5B35E9-2709-4D72-B367-90888470BBAD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4F277A53-556F-4697-AFB5-685723574D9F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CE1FEC9-E205-44A6-B989-AFA927F497BB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58E7A91-9B7B-4A1D-BEAA-AC2DAAF423BD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A6B1A5B6-EF58-462B-BA70-4CCDD22B2C13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351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D1493-2074-41E7-9AF0-4EA3F104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single_spi_output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54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8308-16CF-4DE1-8134-B4C860BA1A9C}"/>
              </a:ext>
            </a:extLst>
          </p:cNvPr>
          <p:cNvSpPr/>
          <p:nvPr/>
        </p:nvSpPr>
        <p:spPr>
          <a:xfrm>
            <a:off x="10970213" y="288587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73CA6F-9A54-459A-8DA2-5E151C19C3D4}"/>
              </a:ext>
            </a:extLst>
          </p:cNvPr>
          <p:cNvSpPr/>
          <p:nvPr/>
        </p:nvSpPr>
        <p:spPr>
          <a:xfrm>
            <a:off x="10970213" y="259630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6B53F6-83A9-4F05-8EEA-05B5AB1D0641}"/>
              </a:ext>
            </a:extLst>
          </p:cNvPr>
          <p:cNvSpPr/>
          <p:nvPr/>
        </p:nvSpPr>
        <p:spPr>
          <a:xfrm>
            <a:off x="10970213" y="231422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3A7CF-3094-44C6-B48F-FBC45E41A7D3}"/>
              </a:ext>
            </a:extLst>
          </p:cNvPr>
          <p:cNvSpPr/>
          <p:nvPr/>
        </p:nvSpPr>
        <p:spPr>
          <a:xfrm>
            <a:off x="92279" y="35721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15B132-4515-4269-84D7-DFF08BC2308F}"/>
              </a:ext>
            </a:extLst>
          </p:cNvPr>
          <p:cNvSpPr/>
          <p:nvPr/>
        </p:nvSpPr>
        <p:spPr>
          <a:xfrm>
            <a:off x="92279" y="32900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[0:0]cs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A71834-4C54-4F4C-A1A1-871904DDB7EF}"/>
              </a:ext>
            </a:extLst>
          </p:cNvPr>
          <p:cNvSpPr/>
          <p:nvPr/>
        </p:nvSpPr>
        <p:spPr>
          <a:xfrm>
            <a:off x="92279" y="2711911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mosi_miso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D1BED-037B-4157-83C2-715DBBE76E32}"/>
              </a:ext>
            </a:extLst>
          </p:cNvPr>
          <p:cNvSpPr/>
          <p:nvPr/>
        </p:nvSpPr>
        <p:spPr>
          <a:xfrm>
            <a:off x="10970213" y="345691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AD6F9A-4ACE-47E9-9922-1BC729DD4288}"/>
              </a:ext>
            </a:extLst>
          </p:cNvPr>
          <p:cNvSpPr/>
          <p:nvPr/>
        </p:nvSpPr>
        <p:spPr>
          <a:xfrm>
            <a:off x="10970213" y="192909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641D89-429B-4875-88DB-78F150A035BF}"/>
              </a:ext>
            </a:extLst>
          </p:cNvPr>
          <p:cNvSpPr/>
          <p:nvPr/>
        </p:nvSpPr>
        <p:spPr>
          <a:xfrm>
            <a:off x="10970213" y="164700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42A039-33E5-45DC-BE41-35F074177EAF}"/>
              </a:ext>
            </a:extLst>
          </p:cNvPr>
          <p:cNvSpPr/>
          <p:nvPr/>
        </p:nvSpPr>
        <p:spPr>
          <a:xfrm>
            <a:off x="10970213" y="1068836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604B5B-5043-4C12-B6B5-9AB369A859CD}"/>
              </a:ext>
            </a:extLst>
          </p:cNvPr>
          <p:cNvGrpSpPr/>
          <p:nvPr/>
        </p:nvGrpSpPr>
        <p:grpSpPr>
          <a:xfrm>
            <a:off x="1959358" y="1671570"/>
            <a:ext cx="1174457" cy="1472092"/>
            <a:chOff x="4920672" y="1700643"/>
            <a:chExt cx="1174457" cy="1472092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4602E7A9-1D0A-4142-9BB6-CA3D56F1DE3D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012088A7-955E-4001-923A-BBAA1D969508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D8F10C-06B7-4E3F-B9C0-7B184B908716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83088D4-9725-477D-887C-443722C1CE1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rot="10800000" flipV="1">
            <a:off x="1045108" y="2338373"/>
            <a:ext cx="1267592" cy="488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6F37F78-05B1-4AC8-86DF-6240E4060F63}"/>
              </a:ext>
            </a:extLst>
          </p:cNvPr>
          <p:cNvCxnSpPr>
            <a:cxnSpLocks/>
            <a:stCxn id="9" idx="3"/>
            <a:endCxn id="17" idx="3"/>
          </p:cNvCxnSpPr>
          <p:nvPr/>
        </p:nvCxnSpPr>
        <p:spPr>
          <a:xfrm>
            <a:off x="1045108" y="2827167"/>
            <a:ext cx="1267593" cy="50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5BA79D2-C1D5-4674-A622-53D907673A8B}"/>
              </a:ext>
            </a:extLst>
          </p:cNvPr>
          <p:cNvCxnSpPr>
            <a:cxnSpLocks/>
            <a:stCxn id="5" idx="1"/>
            <a:endCxn id="16" idx="5"/>
          </p:cNvCxnSpPr>
          <p:nvPr/>
        </p:nvCxnSpPr>
        <p:spPr>
          <a:xfrm rot="10800000">
            <a:off x="2491457" y="2247089"/>
            <a:ext cx="8478757" cy="182390"/>
          </a:xfrm>
          <a:prstGeom prst="bentConnector4">
            <a:avLst>
              <a:gd name="adj1" fmla="val 48923"/>
              <a:gd name="adj2" fmla="val 225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1E875BF-CC24-4B6D-8E2D-8AEC269ABA2A}"/>
              </a:ext>
            </a:extLst>
          </p:cNvPr>
          <p:cNvCxnSpPr>
            <a:cxnSpLocks/>
            <a:stCxn id="17" idx="0"/>
            <a:endCxn id="14" idx="1"/>
          </p:cNvCxnSpPr>
          <p:nvPr/>
        </p:nvCxnSpPr>
        <p:spPr>
          <a:xfrm flipV="1">
            <a:off x="2670213" y="1184092"/>
            <a:ext cx="8300000" cy="1693523"/>
          </a:xfrm>
          <a:prstGeom prst="bentConnector3">
            <a:avLst>
              <a:gd name="adj1" fmla="val 11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9A0AC7E-74ED-4211-B1C7-0CC6E2B90139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670213" y="2338374"/>
            <a:ext cx="8300001" cy="662757"/>
          </a:xfrm>
          <a:prstGeom prst="bentConnector3">
            <a:avLst>
              <a:gd name="adj1" fmla="val 91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CB4D346-D694-4820-95FC-5DE2579FDF0E}"/>
              </a:ext>
            </a:extLst>
          </p:cNvPr>
          <p:cNvCxnSpPr>
            <a:cxnSpLocks/>
            <a:stCxn id="11" idx="1"/>
            <a:endCxn id="45" idx="2"/>
          </p:cNvCxnSpPr>
          <p:nvPr/>
        </p:nvCxnSpPr>
        <p:spPr>
          <a:xfrm rot="10800000" flipV="1">
            <a:off x="5584783" y="2044349"/>
            <a:ext cx="5385431" cy="1285000"/>
          </a:xfrm>
          <a:prstGeom prst="bentConnector3">
            <a:avLst>
              <a:gd name="adj1" fmla="val 1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1890A3-0016-4B25-98B6-A564421DB23F}"/>
              </a:ext>
            </a:extLst>
          </p:cNvPr>
          <p:cNvGrpSpPr/>
          <p:nvPr/>
        </p:nvGrpSpPr>
        <p:grpSpPr>
          <a:xfrm rot="5400000">
            <a:off x="5359433" y="3222987"/>
            <a:ext cx="228602" cy="360742"/>
            <a:chOff x="7307785" y="4522307"/>
            <a:chExt cx="228602" cy="36074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F2993B3-7CFD-45A8-9881-6CA3C8B91530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42" name="달 41">
                <a:extLst>
                  <a:ext uri="{FF2B5EF4-FFF2-40B4-BE49-F238E27FC236}">
                    <a16:creationId xmlns:a16="http://schemas.microsoft.com/office/drawing/2014/main" id="{554BF169-991B-48E2-AF90-D0591D249F54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E00C2F9-BBE5-4958-96B4-9816F398F31A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F6295A6E-072D-41FA-A78D-C3EF6CEAD5A3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14A521EA-F6FF-4AD5-A4C7-CB483EA9DB98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1" name="오른쪽 대괄호 40">
              <a:extLst>
                <a:ext uri="{FF2B5EF4-FFF2-40B4-BE49-F238E27FC236}">
                  <a16:creationId xmlns:a16="http://schemas.microsoft.com/office/drawing/2014/main" id="{74F4C0D7-7BE5-4650-BE5E-389618335899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E19206B-BD66-4859-A67E-26686E55B399}"/>
              </a:ext>
            </a:extLst>
          </p:cNvPr>
          <p:cNvCxnSpPr>
            <a:cxnSpLocks/>
            <a:stCxn id="42" idx="1"/>
            <a:endCxn id="80" idx="3"/>
          </p:cNvCxnSpPr>
          <p:nvPr/>
        </p:nvCxnSpPr>
        <p:spPr>
          <a:xfrm rot="10800000" flipV="1">
            <a:off x="3216815" y="3403359"/>
            <a:ext cx="2076549" cy="3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D760CE9-8134-4B43-ADFA-437651F2FBAB}"/>
              </a:ext>
            </a:extLst>
          </p:cNvPr>
          <p:cNvCxnSpPr>
            <a:cxnSpLocks/>
            <a:stCxn id="4" idx="1"/>
            <a:endCxn id="44" idx="2"/>
          </p:cNvCxnSpPr>
          <p:nvPr/>
        </p:nvCxnSpPr>
        <p:spPr>
          <a:xfrm rot="10800000" flipV="1">
            <a:off x="5583937" y="2711564"/>
            <a:ext cx="5386277" cy="765755"/>
          </a:xfrm>
          <a:prstGeom prst="bentConnector3">
            <a:avLst>
              <a:gd name="adj1" fmla="val 10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93904A8-4778-463B-B8F5-1222FC7B4AD6}"/>
              </a:ext>
            </a:extLst>
          </p:cNvPr>
          <p:cNvGrpSpPr/>
          <p:nvPr/>
        </p:nvGrpSpPr>
        <p:grpSpPr>
          <a:xfrm rot="5400000">
            <a:off x="5359433" y="3503036"/>
            <a:ext cx="228602" cy="360742"/>
            <a:chOff x="7307785" y="4522307"/>
            <a:chExt cx="228602" cy="36074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75793ED-98E7-4E2F-A91E-ABD5196AD7A4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61" name="달 60">
                <a:extLst>
                  <a:ext uri="{FF2B5EF4-FFF2-40B4-BE49-F238E27FC236}">
                    <a16:creationId xmlns:a16="http://schemas.microsoft.com/office/drawing/2014/main" id="{012A7B48-1098-4135-9062-95BD54FCE550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8BE7E7A-081D-4307-9AF8-503A99ED5BA4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51726219-571E-4051-83CC-997ED132573E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E6E8EB07-1392-424A-B085-45E285323AAD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오른쪽 대괄호 59">
              <a:extLst>
                <a:ext uri="{FF2B5EF4-FFF2-40B4-BE49-F238E27FC236}">
                  <a16:creationId xmlns:a16="http://schemas.microsoft.com/office/drawing/2014/main" id="{F7029C24-4634-4F04-9D8B-28347267F6F4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CBF541D-475E-4114-B406-A1E9DC7764DE}"/>
              </a:ext>
            </a:extLst>
          </p:cNvPr>
          <p:cNvCxnSpPr>
            <a:cxnSpLocks/>
            <a:stCxn id="12" idx="1"/>
            <a:endCxn id="64" idx="2"/>
          </p:cNvCxnSpPr>
          <p:nvPr/>
        </p:nvCxnSpPr>
        <p:spPr>
          <a:xfrm rot="10800000" flipV="1">
            <a:off x="5584783" y="1762264"/>
            <a:ext cx="5385431" cy="1847134"/>
          </a:xfrm>
          <a:prstGeom prst="bentConnector3">
            <a:avLst>
              <a:gd name="adj1" fmla="val 8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77F1578-0A4E-4407-AF5E-04EF6B1214AF}"/>
              </a:ext>
            </a:extLst>
          </p:cNvPr>
          <p:cNvCxnSpPr>
            <a:cxnSpLocks/>
            <a:stCxn id="10" idx="1"/>
            <a:endCxn id="63" idx="2"/>
          </p:cNvCxnSpPr>
          <p:nvPr/>
        </p:nvCxnSpPr>
        <p:spPr>
          <a:xfrm rot="10800000" flipV="1">
            <a:off x="5583937" y="3572167"/>
            <a:ext cx="5386277" cy="185201"/>
          </a:xfrm>
          <a:prstGeom prst="bentConnector3">
            <a:avLst>
              <a:gd name="adj1" fmla="val 7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E857320-4A9A-4511-94D4-2BFA924382CA}"/>
              </a:ext>
            </a:extLst>
          </p:cNvPr>
          <p:cNvCxnSpPr>
            <a:cxnSpLocks/>
            <a:stCxn id="61" idx="1"/>
            <a:endCxn id="83" idx="3"/>
          </p:cNvCxnSpPr>
          <p:nvPr/>
        </p:nvCxnSpPr>
        <p:spPr>
          <a:xfrm rot="10800000" flipV="1">
            <a:off x="3216815" y="3683407"/>
            <a:ext cx="2076549" cy="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C9D5054-D3D2-4906-9AEF-F01BB33E7B47}"/>
              </a:ext>
            </a:extLst>
          </p:cNvPr>
          <p:cNvGrpSpPr/>
          <p:nvPr/>
        </p:nvGrpSpPr>
        <p:grpSpPr>
          <a:xfrm>
            <a:off x="2123609" y="3291327"/>
            <a:ext cx="1093205" cy="230512"/>
            <a:chOff x="8211742" y="1945990"/>
            <a:chExt cx="1093205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15EF666-AD62-47BF-95B7-1A043FA8EE0E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[0:0]</a:t>
              </a:r>
              <a:r>
                <a:rPr lang="en-US" altLang="ko-KR" sz="900" dirty="0" err="1"/>
                <a:t>cs_buffer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89FB66-73E3-4FA2-864C-3F6654693B8F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992C37-47E2-4840-93C3-23202C67ABBB}"/>
              </a:ext>
            </a:extLst>
          </p:cNvPr>
          <p:cNvGrpSpPr/>
          <p:nvPr/>
        </p:nvGrpSpPr>
        <p:grpSpPr>
          <a:xfrm>
            <a:off x="2123609" y="3568303"/>
            <a:ext cx="1093205" cy="230512"/>
            <a:chOff x="8211742" y="1945990"/>
            <a:chExt cx="1093205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DAA2214-173F-4A80-A711-9A437F8773FD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sck_buffer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CBAA4D-6FC6-4F34-8DCC-A5360689C2D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E9D513F-195C-4D74-B740-532FEE3BF732}"/>
              </a:ext>
            </a:extLst>
          </p:cNvPr>
          <p:cNvCxnSpPr>
            <a:cxnSpLocks/>
            <a:stCxn id="80" idx="1"/>
            <a:endCxn id="7" idx="3"/>
          </p:cNvCxnSpPr>
          <p:nvPr/>
        </p:nvCxnSpPr>
        <p:spPr>
          <a:xfrm rot="10800000">
            <a:off x="1045109" y="3405339"/>
            <a:ext cx="1078501" cy="1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CDE80D90-BB11-419B-A049-AFF75769D170}"/>
              </a:ext>
            </a:extLst>
          </p:cNvPr>
          <p:cNvCxnSpPr>
            <a:cxnSpLocks/>
            <a:stCxn id="83" idx="1"/>
            <a:endCxn id="6" idx="3"/>
          </p:cNvCxnSpPr>
          <p:nvPr/>
        </p:nvCxnSpPr>
        <p:spPr>
          <a:xfrm rot="10800000" flipV="1">
            <a:off x="1045109" y="3683558"/>
            <a:ext cx="1078501" cy="3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56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614E-5FE0-49F9-B45D-532FA2D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D17BC0-820A-421C-87F9-4B1904AA2060}"/>
              </a:ext>
            </a:extLst>
          </p:cNvPr>
          <p:cNvGrpSpPr/>
          <p:nvPr/>
        </p:nvGrpSpPr>
        <p:grpSpPr>
          <a:xfrm>
            <a:off x="5564736" y="2649523"/>
            <a:ext cx="1062527" cy="1558954"/>
            <a:chOff x="2800341" y="421270"/>
            <a:chExt cx="1062527" cy="15589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6B7EEA-FA8E-43E8-9EBE-A88244E26889}"/>
                </a:ext>
              </a:extLst>
            </p:cNvPr>
            <p:cNvSpPr/>
            <p:nvPr/>
          </p:nvSpPr>
          <p:spPr>
            <a:xfrm>
              <a:off x="2800341" y="421270"/>
              <a:ext cx="1062527" cy="1558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0ABA7-C181-4811-B2B6-F20DBCEF74B0}"/>
                </a:ext>
              </a:extLst>
            </p:cNvPr>
            <p:cNvSpPr/>
            <p:nvPr/>
          </p:nvSpPr>
          <p:spPr>
            <a:xfrm>
              <a:off x="2800341" y="63943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4989-4DE7-437B-BD62-E9DCB12F1297}"/>
                </a:ext>
              </a:extLst>
            </p:cNvPr>
            <p:cNvSpPr/>
            <p:nvPr/>
          </p:nvSpPr>
          <p:spPr>
            <a:xfrm>
              <a:off x="2800341" y="92518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 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B4CEA4-9156-4C52-8215-D47D18E629FD}"/>
                </a:ext>
              </a:extLst>
            </p:cNvPr>
            <p:cNvSpPr/>
            <p:nvPr/>
          </p:nvSpPr>
          <p:spPr>
            <a:xfrm>
              <a:off x="2800341" y="1262045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start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2CFF24-0740-482C-9335-D545A60F6141}"/>
                </a:ext>
              </a:extLst>
            </p:cNvPr>
            <p:cNvSpPr/>
            <p:nvPr/>
          </p:nvSpPr>
          <p:spPr>
            <a:xfrm>
              <a:off x="2800341" y="1597402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619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9AC6-7583-446B-B74D-E0025615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FULL &amp; WRITE -&gt; OVERFLOW EXCEPTION</a:t>
            </a:r>
          </a:p>
          <a:p>
            <a:pPr marL="0" indent="0">
              <a:buNone/>
            </a:pPr>
            <a:r>
              <a:rPr lang="en-US" altLang="ko-KR" dirty="0"/>
              <a:t>~EMPTY &amp; TIMESTAMP_OUT&gt;=TIMESTAMP_FIFO_TOP -&gt; TIMESTAMP EXCEPTION</a:t>
            </a:r>
          </a:p>
          <a:p>
            <a:pPr marL="0" indent="0">
              <a:buNone/>
            </a:pPr>
            <a:r>
              <a:rPr lang="en-US" altLang="ko-KR" dirty="0"/>
              <a:t>SEE LOG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set_auto_mode</a:t>
            </a:r>
            <a:r>
              <a:rPr lang="en-US" altLang="ko-KR" dirty="0"/>
              <a:t>(profile = True, parallel = True, SPI = True)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auto_start</a:t>
            </a:r>
            <a:r>
              <a:rPr lang="en-US" altLang="ko-KR" dirty="0"/>
              <a:t>(self, </a:t>
            </a:r>
            <a:r>
              <a:rPr lang="en-US" altLang="ko-KR" dirty="0" err="1"/>
              <a:t>reset_DDS_accumulator</a:t>
            </a:r>
            <a:r>
              <a:rPr lang="en-US" altLang="ko-KR" dirty="0"/>
              <a:t> = True, </a:t>
            </a:r>
            <a:r>
              <a:rPr lang="en-US" altLang="ko-KR" dirty="0" err="1"/>
              <a:t>reset_count</a:t>
            </a:r>
            <a:r>
              <a:rPr lang="en-US" altLang="ko-KR" dirty="0"/>
              <a:t> = True, </a:t>
            </a:r>
            <a:r>
              <a:rPr lang="en-US" altLang="ko-KR" dirty="0" err="1"/>
              <a:t>reset_count_value</a:t>
            </a:r>
            <a:r>
              <a:rPr lang="en-US" altLang="ko-KR" dirty="0"/>
              <a:t> = 0)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auto_stop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write_parallel_fifo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write_profile_fifo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need function which read file and automatically make 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883D8-6BB0-4C2D-94AC-D2AF844FF9B3}"/>
              </a:ext>
            </a:extLst>
          </p:cNvPr>
          <p:cNvSpPr/>
          <p:nvPr/>
        </p:nvSpPr>
        <p:spPr>
          <a:xfrm>
            <a:off x="838200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[2] Output Using command(override)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CBE9-CB8D-493E-9B09-E6C467B2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7963E-BB41-4DBF-893D-0640337E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 RAM mode input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Command FIFO </a:t>
            </a:r>
            <a:r>
              <a:rPr lang="ko-KR" altLang="en-US" dirty="0"/>
              <a:t>구현</a:t>
            </a:r>
            <a:r>
              <a:rPr lang="en-US" altLang="ko-KR" dirty="0"/>
              <a:t>-&gt;CFR</a:t>
            </a:r>
            <a:r>
              <a:rPr lang="ko-KR" altLang="en-US" dirty="0"/>
              <a:t>구성 변경위해 필요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3. ARTIQ </a:t>
            </a:r>
            <a:r>
              <a:rPr lang="en-US" altLang="ko-KR" dirty="0" err="1"/>
              <a:t>spi</a:t>
            </a:r>
            <a:r>
              <a:rPr lang="en-US" altLang="ko-KR" dirty="0"/>
              <a:t> module </a:t>
            </a:r>
            <a:r>
              <a:rPr lang="ko-KR" altLang="en-US" dirty="0"/>
              <a:t>확인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4. Input </a:t>
            </a:r>
            <a:r>
              <a:rPr lang="ko-KR" altLang="en-US" dirty="0"/>
              <a:t>처리를 위한 </a:t>
            </a:r>
            <a:r>
              <a:rPr lang="en-US" altLang="ko-KR" dirty="0" err="1"/>
              <a:t>rti_core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-&gt; </a:t>
            </a:r>
            <a:r>
              <a:rPr lang="ko-KR" altLang="en-US" dirty="0"/>
              <a:t>이전에 구현한 </a:t>
            </a:r>
            <a:r>
              <a:rPr lang="en-US" altLang="ko-KR" dirty="0"/>
              <a:t>async </a:t>
            </a:r>
            <a:r>
              <a:rPr lang="en-US" altLang="ko-KR" dirty="0" err="1"/>
              <a:t>fifo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(error </a:t>
            </a:r>
            <a:r>
              <a:rPr lang="ko-KR" altLang="en-US" dirty="0"/>
              <a:t>처리 추가 필요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5. main FSM</a:t>
            </a:r>
            <a:r>
              <a:rPr lang="ko-KR" altLang="en-US" dirty="0"/>
              <a:t>이 </a:t>
            </a:r>
            <a:r>
              <a:rPr lang="en-US" altLang="ko-KR" dirty="0"/>
              <a:t>handshake </a:t>
            </a:r>
            <a:r>
              <a:rPr lang="ko-KR" altLang="en-US" dirty="0"/>
              <a:t>방식으로 변경되어야 함</a:t>
            </a:r>
            <a:r>
              <a:rPr lang="en-US" altLang="ko-KR" dirty="0"/>
              <a:t>(</a:t>
            </a:r>
            <a:r>
              <a:rPr lang="en-US" altLang="ko-KR" dirty="0" err="1"/>
              <a:t>ram_write</a:t>
            </a:r>
            <a:r>
              <a:rPr lang="ko-KR" altLang="en-US" dirty="0"/>
              <a:t>의 시간이 너무 길어서 </a:t>
            </a:r>
            <a:r>
              <a:rPr lang="en-US" altLang="ko-KR" dirty="0"/>
              <a:t>write </a:t>
            </a:r>
            <a:r>
              <a:rPr lang="ko-KR" altLang="en-US" dirty="0"/>
              <a:t>도중 </a:t>
            </a:r>
            <a:r>
              <a:rPr lang="en-US" altLang="ko-KR" dirty="0"/>
              <a:t>input</a:t>
            </a:r>
            <a:r>
              <a:rPr lang="ko-KR" altLang="en-US" dirty="0"/>
              <a:t>이 들어올 가능성 존재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6. ArtyS7 -&gt; 20000~30000 flip flops -&gt; non-IP FIFO is impossible</a:t>
            </a:r>
          </a:p>
          <a:p>
            <a:pPr marL="0" indent="0">
              <a:buNone/>
            </a:pPr>
            <a:r>
              <a:rPr lang="en-US" altLang="ko-KR"/>
              <a:t>cf </a:t>
            </a:r>
            <a:r>
              <a:rPr lang="en-US" altLang="ko-KR" dirty="0"/>
              <a:t>kc705 -&gt; 400000 flip flops -&gt; non-IP FIFO is possible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04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7039</Words>
  <Application>Microsoft Office PowerPoint</Application>
  <PresentationFormat>와이드스크린</PresentationFormat>
  <Paragraphs>1640</Paragraphs>
  <Slides>46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 of AD9910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output_driver(dds_parallel_driver)</vt:lpstr>
      <vt:lpstr>PowerPoint 프레젠테이션</vt:lpstr>
      <vt:lpstr>option1</vt:lpstr>
      <vt:lpstr>PowerPoint 프레젠테이션</vt:lpstr>
      <vt:lpstr>If we use addr</vt:lpstr>
      <vt:lpstr>PowerPoint 프레젠테이션</vt:lpstr>
      <vt:lpstr>PowerPoint 프레젠테이션</vt:lpstr>
      <vt:lpstr>PowerPoint 프레젠테이션</vt:lpstr>
      <vt:lpstr>PowerPoint 프레젠테이션</vt:lpstr>
      <vt:lpstr>output_driver(dds_profile_driver)</vt:lpstr>
      <vt:lpstr>output_driver(dds_SPI_driver)</vt:lpstr>
      <vt:lpstr>PowerPoint 프레젠테이션</vt:lpstr>
      <vt:lpstr>PowerPoint 프레젠테이션</vt:lpstr>
      <vt:lpstr>SPI_FSM</vt:lpstr>
      <vt:lpstr>PowerPoint 프레젠테이션</vt:lpstr>
      <vt:lpstr>PowerPoint 프레젠테이션</vt:lpstr>
      <vt:lpstr>PowerPoint 프레젠테이션</vt:lpstr>
      <vt:lpstr>PowerPoint 프레젠테이션</vt:lpstr>
      <vt:lpstr>single_spi_output</vt:lpstr>
      <vt:lpstr>PowerPoint 프레젠테이션</vt:lpstr>
      <vt:lpstr>counter</vt:lpstr>
      <vt:lpstr>PowerPoint 프레젠테이션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ECE</cp:lastModifiedBy>
  <cp:revision>2243</cp:revision>
  <dcterms:created xsi:type="dcterms:W3CDTF">2020-08-06T02:39:25Z</dcterms:created>
  <dcterms:modified xsi:type="dcterms:W3CDTF">2020-08-19T14:21:35Z</dcterms:modified>
</cp:coreProperties>
</file>