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289" r:id="rId28"/>
    <p:sldId id="280" r:id="rId29"/>
    <p:sldId id="282" r:id="rId30"/>
    <p:sldId id="276" r:id="rId31"/>
    <p:sldId id="288" r:id="rId32"/>
    <p:sldId id="294" r:id="rId33"/>
    <p:sldId id="295" r:id="rId34"/>
    <p:sldId id="300" r:id="rId35"/>
    <p:sldId id="296" r:id="rId36"/>
    <p:sldId id="297" r:id="rId37"/>
    <p:sldId id="298" r:id="rId38"/>
    <p:sldId id="299" r:id="rId39"/>
    <p:sldId id="277" r:id="rId40"/>
    <p:sldId id="278" r:id="rId41"/>
    <p:sldId id="28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258" y="-366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250D6B-2C07-4DD5-9884-9D0ABEA25397}"/>
              </a:ext>
            </a:extLst>
          </p:cNvPr>
          <p:cNvGrpSpPr/>
          <p:nvPr/>
        </p:nvGrpSpPr>
        <p:grpSpPr>
          <a:xfrm>
            <a:off x="4366070" y="4107501"/>
            <a:ext cx="2120002" cy="1868316"/>
            <a:chOff x="4366070" y="4507494"/>
            <a:chExt cx="2120002" cy="126465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CD2DA4-32B5-49D2-9B3A-EFACF282842F}"/>
                </a:ext>
              </a:extLst>
            </p:cNvPr>
            <p:cNvSpPr/>
            <p:nvPr/>
          </p:nvSpPr>
          <p:spPr>
            <a:xfrm>
              <a:off x="4366070" y="4507494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E3DFFB-0D65-4508-97D2-B0A70124AAF9}"/>
                </a:ext>
              </a:extLst>
            </p:cNvPr>
            <p:cNvSpPr/>
            <p:nvPr/>
          </p:nvSpPr>
          <p:spPr>
            <a:xfrm>
              <a:off x="4559999" y="4831391"/>
              <a:ext cx="1732144" cy="702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5D1B17-9118-4C14-944E-AB37ACF842B7}"/>
              </a:ext>
            </a:extLst>
          </p:cNvPr>
          <p:cNvCxnSpPr>
            <a:cxnSpLocks/>
            <a:stCxn id="20" idx="2"/>
            <a:endCxn id="13" idx="3"/>
          </p:cNvCxnSpPr>
          <p:nvPr/>
        </p:nvCxnSpPr>
        <p:spPr>
          <a:xfrm rot="10800000" flipV="1">
            <a:off x="6292144" y="3096709"/>
            <a:ext cx="680157" cy="200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1988555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267AE28-4ACE-4039-86CA-1C27CF14673F}"/>
              </a:ext>
            </a:extLst>
          </p:cNvPr>
          <p:cNvSpPr/>
          <p:nvPr/>
        </p:nvSpPr>
        <p:spPr>
          <a:xfrm flipH="1">
            <a:off x="4205061" y="5376998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FEB489-8FDA-4B88-8E7C-E4C072146D2C}"/>
              </a:ext>
            </a:extLst>
          </p:cNvPr>
          <p:cNvGrpSpPr/>
          <p:nvPr/>
        </p:nvGrpSpPr>
        <p:grpSpPr>
          <a:xfrm>
            <a:off x="2118170" y="59320"/>
            <a:ext cx="2120002" cy="1264655"/>
            <a:chOff x="2118170" y="421270"/>
            <a:chExt cx="2120002" cy="1264655"/>
          </a:xfrm>
          <a:noFill/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(profile_1)</a:t>
              </a:r>
              <a:endParaRPr lang="ko-KR" altLang="en-US" sz="9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DC8260-3437-46EE-BD18-B45868DDDAA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1421395"/>
            <a:ext cx="2120002" cy="1264655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2783470"/>
            <a:ext cx="2120002" cy="1264655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39BBD3-95E1-4F92-9FF6-0111B6515E52}"/>
              </a:ext>
            </a:extLst>
          </p:cNvPr>
          <p:cNvGrpSpPr/>
          <p:nvPr/>
        </p:nvGrpSpPr>
        <p:grpSpPr>
          <a:xfrm>
            <a:off x="2118170" y="5542879"/>
            <a:ext cx="2120002" cy="1264655"/>
            <a:chOff x="2118170" y="4507495"/>
            <a:chExt cx="2120002" cy="1264655"/>
          </a:xfrm>
          <a:noFill/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2118170" y="450749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877061-A1DD-43E4-81FB-0A24F1BB0D6A}"/>
                </a:ext>
              </a:extLst>
            </p:cNvPr>
            <p:cNvSpPr/>
            <p:nvPr/>
          </p:nvSpPr>
          <p:spPr>
            <a:xfrm>
              <a:off x="3386918" y="477774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1021266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609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43090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723EB1-F960-499A-8E1E-967E7880E4AA}"/>
              </a:ext>
            </a:extLst>
          </p:cNvPr>
          <p:cNvGrpSpPr/>
          <p:nvPr/>
        </p:nvGrpSpPr>
        <p:grpSpPr>
          <a:xfrm>
            <a:off x="4366070" y="6022672"/>
            <a:ext cx="2120002" cy="784861"/>
            <a:chOff x="4366070" y="421270"/>
            <a:chExt cx="2120002" cy="3988805"/>
          </a:xfrm>
          <a:noFill/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646D59B-2E3F-45CB-BA1C-B6ECB2ED063F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368AB8-59E9-4D5D-9047-81E71FFB962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510180E-D431-4EF6-9B65-FB302402B8C1}"/>
              </a:ext>
            </a:extLst>
          </p:cNvPr>
          <p:cNvSpPr/>
          <p:nvPr/>
        </p:nvSpPr>
        <p:spPr>
          <a:xfrm>
            <a:off x="4225105" y="634329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1D54598-F3A6-4CD4-8B60-EAA605994843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6292143" y="3096710"/>
            <a:ext cx="680157" cy="3445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CFDFB-5196-490A-AA2D-04632C732B66}"/>
              </a:ext>
            </a:extLst>
          </p:cNvPr>
          <p:cNvGrpSpPr/>
          <p:nvPr/>
        </p:nvGrpSpPr>
        <p:grpSpPr>
          <a:xfrm>
            <a:off x="2118170" y="4117911"/>
            <a:ext cx="2120002" cy="1264655"/>
            <a:chOff x="2118170" y="421270"/>
            <a:chExt cx="2120002" cy="1264655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59A770-478D-4A7B-95AC-207EEEB9394D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DCB284-D469-442F-8209-EE4BEFDD136E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011F13-2071-4BD5-9DB8-D581C1B92F3C}"/>
              </a:ext>
            </a:extLst>
          </p:cNvPr>
          <p:cNvGrpSpPr/>
          <p:nvPr/>
        </p:nvGrpSpPr>
        <p:grpSpPr>
          <a:xfrm>
            <a:off x="747807" y="4848819"/>
            <a:ext cx="2120002" cy="923330"/>
            <a:chOff x="747807" y="4507495"/>
            <a:chExt cx="2120002" cy="1264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747807" y="450749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423F4F-F0A5-4D3A-9567-0E77B978A805}"/>
                </a:ext>
              </a:extLst>
            </p:cNvPr>
            <p:cNvSpPr/>
            <p:nvPr/>
          </p:nvSpPr>
          <p:spPr>
            <a:xfrm>
              <a:off x="1988820" y="477879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2423177"/>
            <a:ext cx="2120002" cy="923330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1422224"/>
            <a:ext cx="2120002" cy="923330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F346A9D-593E-4B68-8B8A-88175FF35A57}"/>
              </a:ext>
            </a:extLst>
          </p:cNvPr>
          <p:cNvGrpSpPr/>
          <p:nvPr/>
        </p:nvGrpSpPr>
        <p:grpSpPr>
          <a:xfrm>
            <a:off x="747807" y="421271"/>
            <a:ext cx="2120002" cy="923330"/>
            <a:chOff x="747807" y="421270"/>
            <a:chExt cx="2120002" cy="12646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747807" y="42127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(profile)</a:t>
              </a:r>
              <a:endParaRPr lang="ko-KR" altLang="en-US" sz="9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8D9B21-3FE5-498F-A866-1409084945D2}"/>
                </a:ext>
              </a:extLst>
            </p:cNvPr>
            <p:cNvSpPr/>
            <p:nvPr/>
          </p:nvSpPr>
          <p:spPr>
            <a:xfrm>
              <a:off x="1988820" y="69727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875027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543480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C073003-98DF-4613-A2F9-069FDA0309F6}"/>
              </a:ext>
            </a:extLst>
          </p:cNvPr>
          <p:cNvSpPr/>
          <p:nvPr/>
        </p:nvSpPr>
        <p:spPr>
          <a:xfrm flipH="1">
            <a:off x="2927966" y="1777709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054D241-0C1D-41AB-AFFD-19AFC845D0D0}"/>
              </a:ext>
            </a:extLst>
          </p:cNvPr>
          <p:cNvSpPr/>
          <p:nvPr/>
        </p:nvSpPr>
        <p:spPr>
          <a:xfrm rot="20700000" flipH="1">
            <a:off x="2927966" y="5064250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42635"/>
            <a:ext cx="2120002" cy="1264655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F4AF4B-FB06-4F2D-A0C8-5B484C5ADE8F}"/>
              </a:ext>
            </a:extLst>
          </p:cNvPr>
          <p:cNvSpPr/>
          <p:nvPr/>
        </p:nvSpPr>
        <p:spPr>
          <a:xfrm rot="900000" flipH="1">
            <a:off x="2927966" y="4128471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792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3478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593540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1249881" y="3593862"/>
            <a:ext cx="1911532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474133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9450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73942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 flipH="1">
            <a:off x="1249881" y="1644739"/>
            <a:ext cx="384186" cy="2891298"/>
          </a:xfrm>
          <a:prstGeom prst="bentConnector3">
            <a:avLst>
              <a:gd name="adj1" fmla="val -5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1249881" y="485468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130" idx="1"/>
          </p:cNvCxnSpPr>
          <p:nvPr/>
        </p:nvCxnSpPr>
        <p:spPr>
          <a:xfrm rot="10800000" flipV="1">
            <a:off x="7358274" y="1060280"/>
            <a:ext cx="1911533" cy="1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9" idx="1"/>
          </p:cNvCxnSpPr>
          <p:nvPr/>
        </p:nvCxnSpPr>
        <p:spPr>
          <a:xfrm rot="10800000" flipV="1">
            <a:off x="1249881" y="3593862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79308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6275599" y="94716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0"/>
            <a:ext cx="645741" cy="1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1204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7447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40478"/>
          </a:xfrm>
          <a:prstGeom prst="bentConnector3">
            <a:avLst>
              <a:gd name="adj1" fmla="val 75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6684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700643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[17:0]parallel_out_buffer1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5777" y="412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20790" y="527434"/>
            <a:ext cx="115075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68" idx="3"/>
            <a:endCxn id="69" idx="0"/>
          </p:cNvCxnSpPr>
          <p:nvPr/>
        </p:nvCxnSpPr>
        <p:spPr>
          <a:xfrm flipH="1">
            <a:off x="596167" y="155590"/>
            <a:ext cx="502286" cy="371844"/>
          </a:xfrm>
          <a:prstGeom prst="bentConnector4">
            <a:avLst>
              <a:gd name="adj1" fmla="val -45512"/>
              <a:gd name="adj2" fmla="val 6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4648" y="2787552"/>
            <a:ext cx="156790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 parallel_ 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cxnSpLocks/>
            <a:stCxn id="69" idx="3"/>
            <a:endCxn id="73" idx="3"/>
          </p:cNvCxnSpPr>
          <p:nvPr/>
        </p:nvCxnSpPr>
        <p:spPr>
          <a:xfrm>
            <a:off x="1171543" y="642690"/>
            <a:ext cx="471014" cy="2260118"/>
          </a:xfrm>
          <a:prstGeom prst="bentConnector3">
            <a:avLst>
              <a:gd name="adj1" fmla="val 147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69" idx="3"/>
            <a:endCxn id="66" idx="3"/>
          </p:cNvCxnSpPr>
          <p:nvPr/>
        </p:nvCxnSpPr>
        <p:spPr>
          <a:xfrm>
            <a:off x="1171543" y="642690"/>
            <a:ext cx="467839" cy="1826406"/>
          </a:xfrm>
          <a:prstGeom prst="bentConnector3">
            <a:avLst>
              <a:gd name="adj1" fmla="val 147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755415" y="2684364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72" idx="2"/>
            <a:endCxn id="199" idx="0"/>
          </p:cNvCxnSpPr>
          <p:nvPr/>
        </p:nvCxnSpPr>
        <p:spPr>
          <a:xfrm rot="5400000">
            <a:off x="720335" y="3153158"/>
            <a:ext cx="27336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173" idx="2"/>
          </p:cNvCxnSpPr>
          <p:nvPr/>
        </p:nvCxnSpPr>
        <p:spPr>
          <a:xfrm rot="16200000" flipV="1">
            <a:off x="4005496" y="5207664"/>
            <a:ext cx="738463" cy="512618"/>
          </a:xfrm>
          <a:prstGeom prst="bentConnector3">
            <a:avLst>
              <a:gd name="adj1" fmla="val 3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157" idx="2"/>
          </p:cNvCxnSpPr>
          <p:nvPr/>
        </p:nvCxnSpPr>
        <p:spPr>
          <a:xfrm rot="10800000" flipH="1">
            <a:off x="3832821" y="4579053"/>
            <a:ext cx="285233" cy="1682599"/>
          </a:xfrm>
          <a:prstGeom prst="bentConnector4">
            <a:avLst>
              <a:gd name="adj1" fmla="val -227078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47" idx="0"/>
          </p:cNvCxnSpPr>
          <p:nvPr/>
        </p:nvCxnSpPr>
        <p:spPr>
          <a:xfrm rot="5400000">
            <a:off x="804352" y="4159876"/>
            <a:ext cx="203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277" idx="1"/>
          </p:cNvCxnSpPr>
          <p:nvPr/>
        </p:nvCxnSpPr>
        <p:spPr>
          <a:xfrm flipV="1">
            <a:off x="7729183" y="5478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298" idx="1"/>
          </p:cNvCxnSpPr>
          <p:nvPr/>
        </p:nvCxnSpPr>
        <p:spPr>
          <a:xfrm flipV="1">
            <a:off x="9612173" y="8580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DDS1_TxEnable_buffer1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8" name="꺾인 연결선 76">
            <a:extLst>
              <a:ext uri="{FF2B5EF4-FFF2-40B4-BE49-F238E27FC236}">
                <a16:creationId xmlns:a16="http://schemas.microsoft.com/office/drawing/2014/main" id="{0EB9DE55-996D-4790-8D74-C23D86E5F0E2}"/>
              </a:ext>
            </a:extLst>
          </p:cNvPr>
          <p:cNvCxnSpPr>
            <a:cxnSpLocks/>
            <a:stCxn id="69" idx="3"/>
            <a:endCxn id="230" idx="3"/>
          </p:cNvCxnSpPr>
          <p:nvPr/>
        </p:nvCxnSpPr>
        <p:spPr>
          <a:xfrm>
            <a:off x="1171543" y="642690"/>
            <a:ext cx="467838" cy="3300330"/>
          </a:xfrm>
          <a:prstGeom prst="bentConnector3">
            <a:avLst>
              <a:gd name="adj1" fmla="val 148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EC9D43C-CA4E-4600-A4BB-DA76C8ED78BD}"/>
              </a:ext>
            </a:extLst>
          </p:cNvPr>
          <p:cNvGrpSpPr/>
          <p:nvPr/>
        </p:nvGrpSpPr>
        <p:grpSpPr>
          <a:xfrm>
            <a:off x="172522" y="4261476"/>
            <a:ext cx="1466859" cy="230512"/>
            <a:chOff x="2962265" y="4647551"/>
            <a:chExt cx="1466859" cy="230512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3B46D6C-E215-46EA-BC01-3CA999EAD81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DDS1_TxEnable_buffer2</a:t>
              </a:r>
              <a:endParaRPr lang="ko-KR" altLang="en-US" sz="900" dirty="0"/>
            </a:p>
          </p:txBody>
        </p:sp>
        <p:sp>
          <p:nvSpPr>
            <p:cNvPr id="250" name="이등변 삼각형 249">
              <a:extLst>
                <a:ext uri="{FF2B5EF4-FFF2-40B4-BE49-F238E27FC236}">
                  <a16:creationId xmlns:a16="http://schemas.microsoft.com/office/drawing/2014/main" id="{19DFD379-1B30-4DD5-92A1-BAD068D2CFDA}"/>
                </a:ext>
              </a:extLst>
            </p:cNvPr>
            <p:cNvSpPr/>
            <p:nvPr/>
          </p:nvSpPr>
          <p:spPr>
            <a:xfrm rot="16200000">
              <a:off x="4348348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9" name="꺾인 연결선 76">
            <a:extLst>
              <a:ext uri="{FF2B5EF4-FFF2-40B4-BE49-F238E27FC236}">
                <a16:creationId xmlns:a16="http://schemas.microsoft.com/office/drawing/2014/main" id="{D413DF1C-9429-43DD-A586-F89CD6D61DEB}"/>
              </a:ext>
            </a:extLst>
          </p:cNvPr>
          <p:cNvCxnSpPr>
            <a:cxnSpLocks/>
            <a:stCxn id="69" idx="3"/>
            <a:endCxn id="250" idx="3"/>
          </p:cNvCxnSpPr>
          <p:nvPr/>
        </p:nvCxnSpPr>
        <p:spPr>
          <a:xfrm>
            <a:off x="1171543" y="642690"/>
            <a:ext cx="465481" cy="3734042"/>
          </a:xfrm>
          <a:prstGeom prst="bentConnector3">
            <a:avLst>
              <a:gd name="adj1" fmla="val 148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7252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9DC69136-218B-4061-B331-BE45AA141695}"/>
              </a:ext>
            </a:extLst>
          </p:cNvPr>
          <p:cNvCxnSpPr>
            <a:cxnSpLocks/>
            <a:stCxn id="247" idx="2"/>
            <a:endCxn id="263" idx="0"/>
          </p:cNvCxnSpPr>
          <p:nvPr/>
        </p:nvCxnSpPr>
        <p:spPr>
          <a:xfrm rot="5400000">
            <a:off x="771591" y="4626349"/>
            <a:ext cx="2687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5718162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218959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770016" y="1454191"/>
            <a:ext cx="226062" cy="21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150" idx="1"/>
            <a:endCxn id="334" idx="2"/>
          </p:cNvCxnSpPr>
          <p:nvPr/>
        </p:nvCxnSpPr>
        <p:spPr>
          <a:xfrm rot="10800000" flipH="1">
            <a:off x="2051748" y="2794620"/>
            <a:ext cx="618464" cy="3038799"/>
          </a:xfrm>
          <a:prstGeom prst="bentConnector3">
            <a:avLst>
              <a:gd name="adj1" fmla="val -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9548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434429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241321" y="4065073"/>
            <a:ext cx="2491839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selected_input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454"/>
              <a:gd name="adj2" fmla="val 15924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150" idx="3"/>
          </p:cNvCxnSpPr>
          <p:nvPr/>
        </p:nvCxnSpPr>
        <p:spPr>
          <a:xfrm rot="10800000" flipV="1">
            <a:off x="2995739" y="5831544"/>
            <a:ext cx="259678" cy="1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150" idx="1"/>
            <a:endCxn id="352" idx="2"/>
          </p:cNvCxnSpPr>
          <p:nvPr/>
        </p:nvCxnSpPr>
        <p:spPr>
          <a:xfrm rot="10800000" flipH="1">
            <a:off x="2051747" y="1100002"/>
            <a:ext cx="579865" cy="4733416"/>
          </a:xfrm>
          <a:prstGeom prst="bentConnector3">
            <a:avLst>
              <a:gd name="adj1" fmla="val -9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404483" y="3207293"/>
            <a:ext cx="4186456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483" idx="1"/>
          </p:cNvCxnSpPr>
          <p:nvPr/>
        </p:nvCxnSpPr>
        <p:spPr>
          <a:xfrm flipV="1">
            <a:off x="2948846" y="1171816"/>
            <a:ext cx="1513108" cy="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4499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449940" y="765927"/>
            <a:ext cx="382883" cy="5495725"/>
          </a:xfrm>
          <a:prstGeom prst="bentConnector3">
            <a:avLst>
              <a:gd name="adj1" fmla="val 169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449945" y="913898"/>
            <a:ext cx="15784" cy="933275"/>
          </a:xfrm>
          <a:prstGeom prst="bentConnector3">
            <a:avLst>
              <a:gd name="adj1" fmla="val 124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532" idx="1"/>
          </p:cNvCxnSpPr>
          <p:nvPr/>
        </p:nvCxnSpPr>
        <p:spPr>
          <a:xfrm flipV="1">
            <a:off x="3767172" y="837187"/>
            <a:ext cx="693168" cy="1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10C8DB9E-A20B-45CB-BB78-C2AE41CFFBC1}"/>
              </a:ext>
            </a:extLst>
          </p:cNvPr>
          <p:cNvSpPr/>
          <p:nvPr/>
        </p:nvSpPr>
        <p:spPr>
          <a:xfrm>
            <a:off x="9122157" y="5565316"/>
            <a:ext cx="120294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</a:t>
            </a:r>
            <a:r>
              <a:rPr lang="en-US" altLang="ko-KR" sz="900" dirty="0" err="1"/>
              <a:t>time_reg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7C60D188-493A-4A85-BDD5-4502755D99B6}"/>
              </a:ext>
            </a:extLst>
          </p:cNvPr>
          <p:cNvCxnSpPr>
            <a:cxnSpLocks/>
            <a:stCxn id="309" idx="0"/>
            <a:endCxn id="310" idx="3"/>
          </p:cNvCxnSpPr>
          <p:nvPr/>
        </p:nvCxnSpPr>
        <p:spPr>
          <a:xfrm rot="5400000" flipH="1" flipV="1">
            <a:off x="10121054" y="5661863"/>
            <a:ext cx="185663" cy="222432"/>
          </a:xfrm>
          <a:prstGeom prst="bentConnector4">
            <a:avLst>
              <a:gd name="adj1" fmla="val 17337"/>
              <a:gd name="adj2" fmla="val 155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13850C-1D44-40B3-86E6-B465C87B711B}"/>
              </a:ext>
            </a:extLst>
          </p:cNvPr>
          <p:cNvSpPr/>
          <p:nvPr/>
        </p:nvSpPr>
        <p:spPr>
          <a:xfrm>
            <a:off x="9671300" y="586591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10" name="이등변 삼각형 309">
            <a:extLst>
              <a:ext uri="{FF2B5EF4-FFF2-40B4-BE49-F238E27FC236}">
                <a16:creationId xmlns:a16="http://schemas.microsoft.com/office/drawing/2014/main" id="{39424602-4F73-4A75-99C1-A994247DF26B}"/>
              </a:ext>
            </a:extLst>
          </p:cNvPr>
          <p:cNvSpPr/>
          <p:nvPr/>
        </p:nvSpPr>
        <p:spPr>
          <a:xfrm rot="16200000">
            <a:off x="10246682" y="563992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3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연결선: 꺾임 336">
            <a:extLst>
              <a:ext uri="{FF2B5EF4-FFF2-40B4-BE49-F238E27FC236}">
                <a16:creationId xmlns:a16="http://schemas.microsoft.com/office/drawing/2014/main" id="{ED0A0DA9-4F7F-4804-87EE-08F2E11DC3EA}"/>
              </a:ext>
            </a:extLst>
          </p:cNvPr>
          <p:cNvCxnSpPr>
            <a:cxnSpLocks/>
            <a:stCxn id="283" idx="1"/>
            <a:endCxn id="338" idx="1"/>
          </p:cNvCxnSpPr>
          <p:nvPr/>
        </p:nvCxnSpPr>
        <p:spPr>
          <a:xfrm rot="10800000" flipH="1">
            <a:off x="3482421" y="505404"/>
            <a:ext cx="833992" cy="2895868"/>
          </a:xfrm>
          <a:prstGeom prst="bentConnector3">
            <a:avLst>
              <a:gd name="adj1" fmla="val -46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808361" y="5454267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4724400" y="33556"/>
            <a:ext cx="743963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3291519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9013490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8219201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804766" y="6200940"/>
            <a:ext cx="616420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9209243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9322841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877623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798737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8538808" y="5493149"/>
            <a:ext cx="1995230" cy="500609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4785472" y="4293973"/>
            <a:ext cx="4281707" cy="290238"/>
            <a:chOff x="4785472" y="4293973"/>
            <a:chExt cx="4281707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4785472" y="4293973"/>
              <a:ext cx="4281707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5883820" y="4323667"/>
              <a:ext cx="1027271" cy="230512"/>
              <a:chOff x="7145265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7145265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8094117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0127" y="4323667"/>
              <a:ext cx="1027271" cy="230512"/>
              <a:chOff x="7343020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734302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829187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6943573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5838710" y="4830538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5511637" y="4376036"/>
            <a:ext cx="276925" cy="633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16200000" flipV="1">
            <a:off x="6269971" y="4681395"/>
            <a:ext cx="276925" cy="22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>
            <a:off x="6193836" y="5085802"/>
            <a:ext cx="4340202" cy="276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>
            <a:off x="8521280" y="4554180"/>
            <a:ext cx="2012759" cy="808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3"/>
          </p:cNvCxnSpPr>
          <p:nvPr/>
        </p:nvCxnSpPr>
        <p:spPr>
          <a:xfrm rot="16200000" flipV="1">
            <a:off x="6725832" y="4122006"/>
            <a:ext cx="1552591" cy="3224918"/>
          </a:xfrm>
          <a:prstGeom prst="bentConnector4">
            <a:avLst>
              <a:gd name="adj1" fmla="val 19714"/>
              <a:gd name="adj2" fmla="val 10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982123" y="5127541"/>
            <a:ext cx="939904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366155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798737" y="3297588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404777"/>
            <a:ext cx="1995230" cy="2588980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937938" y="4083356"/>
            <a:ext cx="3028275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3290477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478739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330767"/>
            <a:ext cx="2474758" cy="2344870"/>
          </a:xfrm>
          <a:prstGeom prst="bentConnector3">
            <a:avLst>
              <a:gd name="adj1" fmla="val 2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404777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95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0"/>
            <a:endCxn id="416" idx="2"/>
          </p:cNvCxnSpPr>
          <p:nvPr/>
        </p:nvCxnSpPr>
        <p:spPr>
          <a:xfrm rot="16200000" flipV="1">
            <a:off x="6526256" y="5484907"/>
            <a:ext cx="1956581" cy="95125"/>
          </a:xfrm>
          <a:prstGeom prst="bentConnector3">
            <a:avLst>
              <a:gd name="adj1" fmla="val 78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8597151" y="2430320"/>
            <a:ext cx="192829" cy="3534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100" idx="1"/>
          </p:cNvCxnSpPr>
          <p:nvPr/>
        </p:nvCxnSpPr>
        <p:spPr>
          <a:xfrm rot="10800000" flipH="1">
            <a:off x="4785471" y="228992"/>
            <a:ext cx="5748565" cy="4210100"/>
          </a:xfrm>
          <a:prstGeom prst="bentConnector3">
            <a:avLst>
              <a:gd name="adj1" fmla="val -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01" idx="1"/>
          </p:cNvCxnSpPr>
          <p:nvPr/>
        </p:nvCxnSpPr>
        <p:spPr>
          <a:xfrm rot="10800000">
            <a:off x="8826501" y="400128"/>
            <a:ext cx="1634305" cy="1986517"/>
          </a:xfrm>
          <a:prstGeom prst="bentConnector3">
            <a:avLst>
              <a:gd name="adj1" fmla="val 113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[111:0]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[7:0]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FBFB2C6-017B-45D1-B3FB-0448D6ED005C}"/>
              </a:ext>
            </a:extLst>
          </p:cNvPr>
          <p:cNvSpPr/>
          <p:nvPr/>
        </p:nvSpPr>
        <p:spPr>
          <a:xfrm>
            <a:off x="2686948" y="653892"/>
            <a:ext cx="2703592" cy="5918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single_spi_output</a:t>
            </a:r>
            <a:endParaRPr lang="ko-KR" altLang="en-US" sz="9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2182271"/>
            <a:chOff x="7009338" y="653892"/>
            <a:chExt cx="1817163" cy="2182271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E4B6708-39EE-4C2D-88D8-04FEC6FBE5F2}"/>
              </a:ext>
            </a:extLst>
          </p:cNvPr>
          <p:cNvSpPr/>
          <p:nvPr/>
        </p:nvSpPr>
        <p:spPr>
          <a:xfrm>
            <a:off x="2717070" y="8796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023EDEF-32D4-41B1-8F92-0D33731279A4}"/>
              </a:ext>
            </a:extLst>
          </p:cNvPr>
          <p:cNvSpPr/>
          <p:nvPr/>
        </p:nvSpPr>
        <p:spPr>
          <a:xfrm>
            <a:off x="2717070" y="112367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mosi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EC34570-CB40-406D-92C0-D59F4DE01FDB}"/>
              </a:ext>
            </a:extLst>
          </p:cNvPr>
          <p:cNvSpPr/>
          <p:nvPr/>
        </p:nvSpPr>
        <p:spPr>
          <a:xfrm>
            <a:off x="2717070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miso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E9CF26D-A108-480E-B16D-54437825F52C}"/>
              </a:ext>
            </a:extLst>
          </p:cNvPr>
          <p:cNvSpPr/>
          <p:nvPr/>
        </p:nvSpPr>
        <p:spPr>
          <a:xfrm>
            <a:off x="4066879" y="8796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C0F08F8-D63D-4ECE-93F1-E44935CE41EA}"/>
              </a:ext>
            </a:extLst>
          </p:cNvPr>
          <p:cNvSpPr/>
          <p:nvPr/>
        </p:nvSpPr>
        <p:spPr>
          <a:xfrm>
            <a:off x="4066879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22FD239-FBC8-417A-9B57-F1594494138D}"/>
              </a:ext>
            </a:extLst>
          </p:cNvPr>
          <p:cNvSpPr/>
          <p:nvPr/>
        </p:nvSpPr>
        <p:spPr>
          <a:xfrm>
            <a:off x="4066879" y="162205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cspol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268702E-BE84-485B-B247-FCE0DA9EF251}"/>
              </a:ext>
            </a:extLst>
          </p:cNvPr>
          <p:cNvSpPr/>
          <p:nvPr/>
        </p:nvSpPr>
        <p:spPr>
          <a:xfrm>
            <a:off x="4066879" y="186308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cpol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645410-0A6F-4B0F-B775-8F6C3D79C4A5}"/>
              </a:ext>
            </a:extLst>
          </p:cNvPr>
          <p:cNvSpPr/>
          <p:nvPr/>
        </p:nvSpPr>
        <p:spPr>
          <a:xfrm>
            <a:off x="3803353" y="210729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cpha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A64DF98-FD97-48C5-A660-4207F5EE5F4B}"/>
              </a:ext>
            </a:extLst>
          </p:cNvPr>
          <p:cNvSpPr/>
          <p:nvPr/>
        </p:nvSpPr>
        <p:spPr>
          <a:xfrm>
            <a:off x="3803353" y="235647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spi_off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F181BBC-9C98-43A4-8DE9-245C8A7253E7}"/>
              </a:ext>
            </a:extLst>
          </p:cNvPr>
          <p:cNvSpPr/>
          <p:nvPr/>
        </p:nvSpPr>
        <p:spPr>
          <a:xfrm>
            <a:off x="3803353" y="260565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new_in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CDB0A7A-0CE0-4C94-A7A5-151DAB304C1B}"/>
              </a:ext>
            </a:extLst>
          </p:cNvPr>
          <p:cNvSpPr/>
          <p:nvPr/>
        </p:nvSpPr>
        <p:spPr>
          <a:xfrm>
            <a:off x="3803353" y="2860243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cs_next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836A4C3-9FE7-4D2D-B309-5E7968ABCE77}"/>
              </a:ext>
            </a:extLst>
          </p:cNvPr>
          <p:cNvSpPr/>
          <p:nvPr/>
        </p:nvSpPr>
        <p:spPr>
          <a:xfrm>
            <a:off x="3803353" y="3114835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sck_next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D40603D-B3BD-46AD-924E-5124A13DF1CE}"/>
              </a:ext>
            </a:extLst>
          </p:cNvPr>
          <p:cNvSpPr/>
          <p:nvPr/>
        </p:nvSpPr>
        <p:spPr>
          <a:xfrm>
            <a:off x="2717070" y="161345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47951F3-3909-4792-B400-22E09D4846D3}"/>
              </a:ext>
            </a:extLst>
          </p:cNvPr>
          <p:cNvGrpSpPr/>
          <p:nvPr/>
        </p:nvGrpSpPr>
        <p:grpSpPr>
          <a:xfrm>
            <a:off x="7009338" y="2430701"/>
            <a:ext cx="1817163" cy="2182271"/>
            <a:chOff x="7009338" y="653892"/>
            <a:chExt cx="1817163" cy="218227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AF73870-BC06-429F-9A87-9018C9F622D0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6DACCB0-24CB-442B-B586-D6390F51FB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9ABA25A-0CD4-45DB-B44E-D86B3B9DC4DB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4CF008DD-5204-4156-BFB1-4BA5098A1171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4AAE2C2-9B63-4044-9EB4-AC9D3C67BCAB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91A35827-C405-46B3-8F7C-BBEBEAF3D2EB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2447138A-634A-4E51-AE94-F6DDD6AF862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91ABD696-BFEB-49AB-BF39-FB70946EDDA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DF9CED34-665A-4809-A727-333DBA329CC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0CE87E2-1400-4ED0-985F-FC78274D67A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B3D54E0-EE4B-42C7-A1FD-3335713F6F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B26650A-B3E4-431B-A6F0-CFD5F3958586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D477A787-B8F5-4C16-A818-754E7302AED0}"/>
              </a:ext>
            </a:extLst>
          </p:cNvPr>
          <p:cNvSpPr/>
          <p:nvPr/>
        </p:nvSpPr>
        <p:spPr>
          <a:xfrm>
            <a:off x="4066879" y="137944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slave_en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4991100"/>
            <a:ext cx="1817163" cy="1758276"/>
            <a:chOff x="7009338" y="1178795"/>
            <a:chExt cx="1817163" cy="1758276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13B4DCC-58C6-4C8C-8152-CC23CD4D91F2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6505</Words>
  <Application>Microsoft Office PowerPoint</Application>
  <PresentationFormat>와이드스크린</PresentationFormat>
  <Paragraphs>1489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1983</cp:revision>
  <dcterms:created xsi:type="dcterms:W3CDTF">2020-08-06T02:39:25Z</dcterms:created>
  <dcterms:modified xsi:type="dcterms:W3CDTF">2020-08-18T12:05:40Z</dcterms:modified>
</cp:coreProperties>
</file>