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84" r:id="rId16"/>
    <p:sldId id="285" r:id="rId17"/>
    <p:sldId id="286" r:id="rId18"/>
    <p:sldId id="287" r:id="rId19"/>
    <p:sldId id="283" r:id="rId20"/>
    <p:sldId id="270" r:id="rId21"/>
    <p:sldId id="274" r:id="rId22"/>
    <p:sldId id="279" r:id="rId23"/>
    <p:sldId id="275" r:id="rId24"/>
    <p:sldId id="280" r:id="rId25"/>
    <p:sldId id="276" r:id="rId26"/>
    <p:sldId id="282" r:id="rId27"/>
    <p:sldId id="288" r:id="rId28"/>
    <p:sldId id="277" r:id="rId29"/>
    <p:sldId id="278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6362" autoAdjust="0"/>
  </p:normalViewPr>
  <p:slideViewPr>
    <p:cSldViewPr snapToGrid="0">
      <p:cViewPr>
        <p:scale>
          <a:sx n="125" d="100"/>
          <a:sy n="125" d="100"/>
        </p:scale>
        <p:origin x="306" y="90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17103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155293" y="260551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9333" y="649801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1258291" y="649354"/>
            <a:ext cx="125065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132009" y="764101"/>
            <a:ext cx="12628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158468" y="303922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2"/>
            <a:endCxn id="73" idx="3"/>
          </p:cNvCxnSpPr>
          <p:nvPr/>
        </p:nvCxnSpPr>
        <p:spPr>
          <a:xfrm rot="5400000">
            <a:off x="667691" y="1938552"/>
            <a:ext cx="2274612" cy="157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2"/>
            <a:endCxn id="66" idx="3"/>
          </p:cNvCxnSpPr>
          <p:nvPr/>
        </p:nvCxnSpPr>
        <p:spPr>
          <a:xfrm rot="5400000">
            <a:off x="882960" y="1720109"/>
            <a:ext cx="1840900" cy="16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4701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0437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5234" y="3966336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964113" y="1161172"/>
            <a:ext cx="2046746" cy="882572"/>
          </a:xfrm>
          <a:prstGeom prst="bentConnector3">
            <a:avLst>
              <a:gd name="adj1" fmla="val 8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839235" y="293603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804155" y="340482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3925801" y="5451818"/>
            <a:ext cx="738463" cy="672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4281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6181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5420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27873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>
            <a:off x="9294940" y="2829407"/>
            <a:ext cx="1239098" cy="2819621"/>
          </a:xfrm>
          <a:prstGeom prst="bentConnector3">
            <a:avLst>
              <a:gd name="adj1" fmla="val 129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29773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29009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92" idx="1"/>
            <a:endCxn id="60" idx="1"/>
          </p:cNvCxnSpPr>
          <p:nvPr/>
        </p:nvCxnSpPr>
        <p:spPr>
          <a:xfrm rot="10800000">
            <a:off x="10010860" y="3758244"/>
            <a:ext cx="523179" cy="1261302"/>
          </a:xfrm>
          <a:prstGeom prst="bentConnector3">
            <a:avLst>
              <a:gd name="adj1" fmla="val 1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9" idx="1"/>
            <a:endCxn id="140" idx="1"/>
          </p:cNvCxnSpPr>
          <p:nvPr/>
        </p:nvCxnSpPr>
        <p:spPr>
          <a:xfrm rot="10800000">
            <a:off x="10010860" y="4317173"/>
            <a:ext cx="523179" cy="1015564"/>
          </a:xfrm>
          <a:prstGeom prst="bentConnector3">
            <a:avLst>
              <a:gd name="adj1" fmla="val 17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6200000">
            <a:off x="3605328" y="1981174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5400000" flipH="1" flipV="1">
            <a:off x="3182878" y="3188760"/>
            <a:ext cx="1553362" cy="1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1"/>
          </p:cNvCxnSpPr>
          <p:nvPr/>
        </p:nvCxnSpPr>
        <p:spPr>
          <a:xfrm rot="10800000">
            <a:off x="3225234" y="4081593"/>
            <a:ext cx="607588" cy="2503909"/>
          </a:xfrm>
          <a:prstGeom prst="bentConnector3">
            <a:avLst>
              <a:gd name="adj1" fmla="val 13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88172" y="441154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1433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0"/>
            <a:endCxn id="154" idx="4"/>
          </p:cNvCxnSpPr>
          <p:nvPr/>
        </p:nvCxnSpPr>
        <p:spPr>
          <a:xfrm rot="5400000" flipH="1" flipV="1">
            <a:off x="2596558" y="3697118"/>
            <a:ext cx="2853430" cy="128493"/>
          </a:xfrm>
          <a:prstGeom prst="bentConnector4">
            <a:avLst>
              <a:gd name="adj1" fmla="val 12373"/>
              <a:gd name="adj2" fmla="val 7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615705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47024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[64+18-1:0:0]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155293" y="354309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957979" y="819472"/>
            <a:ext cx="1467388" cy="230512"/>
            <a:chOff x="2961736" y="4647551"/>
            <a:chExt cx="1467388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[64+19 - 1:0]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296395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221313" y="1402499"/>
            <a:ext cx="823140" cy="11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481921" y="807697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272388" y="127748"/>
            <a:ext cx="111275" cy="1272175"/>
          </a:xfrm>
          <a:prstGeom prst="bentConnector4">
            <a:avLst>
              <a:gd name="adj1" fmla="val 377437"/>
              <a:gd name="adj2" fmla="val 11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425368" y="934729"/>
            <a:ext cx="28404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5944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5017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897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6152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322812" y="2419109"/>
            <a:ext cx="2995515" cy="25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3998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6766EC11-3662-45D3-8EF0-C62287A5FA44}"/>
              </a:ext>
            </a:extLst>
          </p:cNvPr>
          <p:cNvSpPr/>
          <p:nvPr/>
        </p:nvSpPr>
        <p:spPr>
          <a:xfrm>
            <a:off x="10534038" y="71318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0285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4571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1438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5754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1000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27654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26897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2049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5162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>
            <a:off x="9294946" y="3706273"/>
            <a:ext cx="1239092" cy="1942755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4724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26897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5151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149039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1733540"/>
            <a:ext cx="1272864" cy="808942"/>
          </a:xfrm>
          <a:prstGeom prst="bentConnector4">
            <a:avLst>
              <a:gd name="adj1" fmla="val -6485"/>
              <a:gd name="adj2" fmla="val 2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1793075"/>
            <a:ext cx="181476" cy="89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5400000" flipH="1" flipV="1">
            <a:off x="7747609" y="1326869"/>
            <a:ext cx="176810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629836" y="175786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311" idx="1"/>
            <a:endCxn id="65" idx="0"/>
          </p:cNvCxnSpPr>
          <p:nvPr/>
        </p:nvCxnSpPr>
        <p:spPr>
          <a:xfrm rot="10800000" flipV="1">
            <a:off x="939249" y="2108804"/>
            <a:ext cx="1664873" cy="49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0437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>
            <a:off x="5733109" y="933852"/>
            <a:ext cx="224870" cy="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2" y="818436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3294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2140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692094" y="4079434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816238" y="396401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 flipV="1">
            <a:off x="4692456" y="5302675"/>
            <a:ext cx="123782" cy="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816238" y="518726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256342" y="407943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2"/>
            <a:endCxn id="230" idx="3"/>
          </p:cNvCxnSpPr>
          <p:nvPr/>
        </p:nvCxnSpPr>
        <p:spPr>
          <a:xfrm rot="5400000">
            <a:off x="145997" y="2457070"/>
            <a:ext cx="3314824" cy="160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311" idx="1"/>
            <a:endCxn id="229" idx="1"/>
          </p:cNvCxnSpPr>
          <p:nvPr/>
        </p:nvCxnSpPr>
        <p:spPr>
          <a:xfrm rot="10800000" flipV="1">
            <a:off x="256343" y="2108804"/>
            <a:ext cx="2347779" cy="2085885"/>
          </a:xfrm>
          <a:prstGeom prst="bentConnector3">
            <a:avLst>
              <a:gd name="adj1" fmla="val 109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256342" y="451314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2"/>
            <a:endCxn id="250" idx="3"/>
          </p:cNvCxnSpPr>
          <p:nvPr/>
        </p:nvCxnSpPr>
        <p:spPr>
          <a:xfrm rot="5400000">
            <a:off x="-72037" y="2672748"/>
            <a:ext cx="3748536" cy="162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256342" y="50123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3418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EA0547B-44AB-4810-98D3-D13CB33F306D}"/>
              </a:ext>
            </a:extLst>
          </p:cNvPr>
          <p:cNvSpPr/>
          <p:nvPr/>
        </p:nvSpPr>
        <p:spPr>
          <a:xfrm>
            <a:off x="9975287" y="7131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C5BC359F-9ED2-4F7C-A356-E6A9FB3842BC}"/>
              </a:ext>
            </a:extLst>
          </p:cNvPr>
          <p:cNvCxnSpPr>
            <a:cxnSpLocks/>
            <a:stCxn id="265" idx="3"/>
            <a:endCxn id="299" idx="1"/>
          </p:cNvCxnSpPr>
          <p:nvPr/>
        </p:nvCxnSpPr>
        <p:spPr>
          <a:xfrm flipV="1">
            <a:off x="10212729" y="828439"/>
            <a:ext cx="321309" cy="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370142" y="1873124"/>
            <a:ext cx="25969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855411" y="487801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26150" y="17642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53" idx="4"/>
          </p:cNvCxnSpPr>
          <p:nvPr/>
        </p:nvCxnSpPr>
        <p:spPr>
          <a:xfrm rot="10800000" flipV="1">
            <a:off x="4087520" y="1879474"/>
            <a:ext cx="338630" cy="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83FB5B0-6B2E-4F8A-8EFD-C7374FA260BE}"/>
              </a:ext>
            </a:extLst>
          </p:cNvPr>
          <p:cNvSpPr/>
          <p:nvPr/>
        </p:nvSpPr>
        <p:spPr>
          <a:xfrm>
            <a:off x="2604121" y="1993549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[18:0]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cxnSp>
        <p:nvCxnSpPr>
          <p:cNvPr id="321" name="연결선: 꺾임 129">
            <a:extLst>
              <a:ext uri="{FF2B5EF4-FFF2-40B4-BE49-F238E27FC236}">
                <a16:creationId xmlns:a16="http://schemas.microsoft.com/office/drawing/2014/main" id="{49890929-A4F3-48E1-9B45-7399C78ED6AB}"/>
              </a:ext>
            </a:extLst>
          </p:cNvPr>
          <p:cNvCxnSpPr>
            <a:cxnSpLocks/>
            <a:stCxn id="149" idx="0"/>
            <a:endCxn id="311" idx="3"/>
          </p:cNvCxnSpPr>
          <p:nvPr/>
        </p:nvCxnSpPr>
        <p:spPr>
          <a:xfrm rot="10800000">
            <a:off x="3548113" y="2108806"/>
            <a:ext cx="2847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2542118" y="33556"/>
            <a:ext cx="2945243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70172" y="33556"/>
            <a:ext cx="6593865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F93B2E59-79A3-4F26-9C37-5ABD44257C18}"/>
              </a:ext>
            </a:extLst>
          </p:cNvPr>
          <p:cNvGrpSpPr/>
          <p:nvPr/>
        </p:nvGrpSpPr>
        <p:grpSpPr>
          <a:xfrm>
            <a:off x="10010859" y="1710319"/>
            <a:ext cx="2120002" cy="2787959"/>
            <a:chOff x="2800341" y="421269"/>
            <a:chExt cx="2120002" cy="2787959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31D5B3C-6F19-4602-BBCE-150157ACBE86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E01DB27-3F08-42AB-8C46-106A5C2C638C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5A45856-4567-4F6D-878B-EC529B783DB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AD97399-9EE4-4958-9CB4-B7B00C191F57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AC3282B6-2710-400A-A145-E8C0B3AD077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FE28574-7496-4C67-8316-58933E6A4233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DB8F5C-28EB-41DB-8EBA-D8500FA2B14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2FBB515-632E-4121-95AD-C858E779AE99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+ 72 - 1:0]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8331BC8-A27F-4A24-B3A2-BF8730AB6AD3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타원 219">
            <a:extLst>
              <a:ext uri="{FF2B5EF4-FFF2-40B4-BE49-F238E27FC236}">
                <a16:creationId xmlns:a16="http://schemas.microsoft.com/office/drawing/2014/main" id="{A8888477-C61C-4DFB-99B4-BBD1934B25EC}"/>
              </a:ext>
            </a:extLst>
          </p:cNvPr>
          <p:cNvSpPr/>
          <p:nvPr/>
        </p:nvSpPr>
        <p:spPr>
          <a:xfrm>
            <a:off x="8069939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21" name="연결선: 꺾임 129">
            <a:extLst>
              <a:ext uri="{FF2B5EF4-FFF2-40B4-BE49-F238E27FC236}">
                <a16:creationId xmlns:a16="http://schemas.microsoft.com/office/drawing/2014/main" id="{CD1274CD-6FD3-41A8-AC73-73DFA5F37AF1}"/>
              </a:ext>
            </a:extLst>
          </p:cNvPr>
          <p:cNvCxnSpPr>
            <a:cxnSpLocks/>
            <a:stCxn id="220" idx="6"/>
            <a:endCxn id="234" idx="2"/>
          </p:cNvCxnSpPr>
          <p:nvPr/>
        </p:nvCxnSpPr>
        <p:spPr>
          <a:xfrm flipV="1">
            <a:off x="8265691" y="24701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C5EC9C0D-71BB-441B-B42F-1D060A5DD00D}"/>
              </a:ext>
            </a:extLst>
          </p:cNvPr>
          <p:cNvCxnSpPr>
            <a:cxnSpLocks/>
            <a:stCxn id="201" idx="1"/>
            <a:endCxn id="220" idx="0"/>
          </p:cNvCxnSpPr>
          <p:nvPr/>
        </p:nvCxnSpPr>
        <p:spPr>
          <a:xfrm rot="10800000" flipV="1">
            <a:off x="8167815" y="20437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C96F77EF-1C1A-42B7-9924-F1653306ABE1}"/>
              </a:ext>
            </a:extLst>
          </p:cNvPr>
          <p:cNvGrpSpPr/>
          <p:nvPr/>
        </p:nvGrpSpPr>
        <p:grpSpPr>
          <a:xfrm>
            <a:off x="3225234" y="3966336"/>
            <a:ext cx="1466859" cy="230512"/>
            <a:chOff x="2962265" y="4647551"/>
            <a:chExt cx="1466859" cy="230512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5066BEC-35F7-4C2B-A03E-2D42DC1F46C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F9E307FC-BC2E-4FC8-AB04-4C358C7AFBC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7B852A9-38A9-421A-A095-645BAABE8626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0401E6A0-0F4F-4F18-833D-700B53935C8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[71:0]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D2853E17-342E-477C-B69E-64DCA4595C6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9" name="연결선: 꺾임 129">
            <a:extLst>
              <a:ext uri="{FF2B5EF4-FFF2-40B4-BE49-F238E27FC236}">
                <a16:creationId xmlns:a16="http://schemas.microsoft.com/office/drawing/2014/main" id="{F4F5BC33-5AB8-466F-B769-24C33CB710A1}"/>
              </a:ext>
            </a:extLst>
          </p:cNvPr>
          <p:cNvCxnSpPr>
            <a:cxnSpLocks/>
            <a:stCxn id="201" idx="1"/>
            <a:endCxn id="271" idx="4"/>
          </p:cNvCxnSpPr>
          <p:nvPr/>
        </p:nvCxnSpPr>
        <p:spPr>
          <a:xfrm rot="10800000">
            <a:off x="7964113" y="1161172"/>
            <a:ext cx="2046746" cy="882572"/>
          </a:xfrm>
          <a:prstGeom prst="bentConnector3">
            <a:avLst>
              <a:gd name="adj1" fmla="val 89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129">
            <a:extLst>
              <a:ext uri="{FF2B5EF4-FFF2-40B4-BE49-F238E27FC236}">
                <a16:creationId xmlns:a16="http://schemas.microsoft.com/office/drawing/2014/main" id="{693A33AE-1335-4D86-917B-A50080ECDDA9}"/>
              </a:ext>
            </a:extLst>
          </p:cNvPr>
          <p:cNvCxnSpPr>
            <a:cxnSpLocks/>
            <a:stCxn id="257" idx="0"/>
            <a:endCxn id="227" idx="2"/>
          </p:cNvCxnSpPr>
          <p:nvPr/>
        </p:nvCxnSpPr>
        <p:spPr>
          <a:xfrm rot="16200000" flipV="1">
            <a:off x="3925801" y="5451818"/>
            <a:ext cx="738463" cy="672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98FAC32-BB85-433F-B5F5-D54F0A3E74FA}"/>
              </a:ext>
            </a:extLst>
          </p:cNvPr>
          <p:cNvGrpSpPr/>
          <p:nvPr/>
        </p:nvGrpSpPr>
        <p:grpSpPr>
          <a:xfrm>
            <a:off x="8656406" y="2428182"/>
            <a:ext cx="379146" cy="228600"/>
            <a:chOff x="7728928" y="2828040"/>
            <a:chExt cx="379146" cy="228600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EA0DF2A-F47E-47C2-8C5E-224EFF1DF95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E8627E15-DBB1-491A-BB43-A78695E9FE3F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순서도: 지연 235">
              <a:extLst>
                <a:ext uri="{FF2B5EF4-FFF2-40B4-BE49-F238E27FC236}">
                  <a16:creationId xmlns:a16="http://schemas.microsoft.com/office/drawing/2014/main" id="{13685BCB-FC53-437B-82ED-AC1B2C1F338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7" name="연결선: 꺾임 129">
            <a:extLst>
              <a:ext uri="{FF2B5EF4-FFF2-40B4-BE49-F238E27FC236}">
                <a16:creationId xmlns:a16="http://schemas.microsoft.com/office/drawing/2014/main" id="{D9D01370-F339-4A8B-8129-729F1AC166BA}"/>
              </a:ext>
            </a:extLst>
          </p:cNvPr>
          <p:cNvCxnSpPr>
            <a:cxnSpLocks/>
            <a:stCxn id="205" idx="1"/>
            <a:endCxn id="235" idx="2"/>
          </p:cNvCxnSpPr>
          <p:nvPr/>
        </p:nvCxnSpPr>
        <p:spPr>
          <a:xfrm rot="10800000">
            <a:off x="8656407" y="26181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129">
            <a:extLst>
              <a:ext uri="{FF2B5EF4-FFF2-40B4-BE49-F238E27FC236}">
                <a16:creationId xmlns:a16="http://schemas.microsoft.com/office/drawing/2014/main" id="{6D0FC7B9-EFAD-4CB6-BB99-B316E01C7245}"/>
              </a:ext>
            </a:extLst>
          </p:cNvPr>
          <p:cNvCxnSpPr>
            <a:cxnSpLocks/>
            <a:stCxn id="236" idx="3"/>
            <a:endCxn id="278" idx="2"/>
          </p:cNvCxnSpPr>
          <p:nvPr/>
        </p:nvCxnSpPr>
        <p:spPr>
          <a:xfrm flipV="1">
            <a:off x="9035552" y="25420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3DFC034-AC75-415D-94F7-383DFBC06030}"/>
              </a:ext>
            </a:extLst>
          </p:cNvPr>
          <p:cNvGrpSpPr/>
          <p:nvPr/>
        </p:nvGrpSpPr>
        <p:grpSpPr>
          <a:xfrm>
            <a:off x="9233027" y="2787399"/>
            <a:ext cx="379146" cy="228600"/>
            <a:chOff x="7728928" y="2828040"/>
            <a:chExt cx="379146" cy="228600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6414DD8-E6B3-4FC4-9991-62F60F683EA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FAEB235A-1F4E-464A-9E5E-B130A273EEA5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순서도: 지연 241">
              <a:extLst>
                <a:ext uri="{FF2B5EF4-FFF2-40B4-BE49-F238E27FC236}">
                  <a16:creationId xmlns:a16="http://schemas.microsoft.com/office/drawing/2014/main" id="{BBC2F6CE-25C2-4D64-8A68-CADD4E6AE4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129">
            <a:extLst>
              <a:ext uri="{FF2B5EF4-FFF2-40B4-BE49-F238E27FC236}">
                <a16:creationId xmlns:a16="http://schemas.microsoft.com/office/drawing/2014/main" id="{51B1B81E-DA26-4415-925F-6C8774AD8600}"/>
              </a:ext>
            </a:extLst>
          </p:cNvPr>
          <p:cNvCxnSpPr>
            <a:cxnSpLocks/>
            <a:stCxn id="261" idx="1"/>
            <a:endCxn id="240" idx="2"/>
          </p:cNvCxnSpPr>
          <p:nvPr/>
        </p:nvCxnSpPr>
        <p:spPr>
          <a:xfrm rot="10800000">
            <a:off x="9294940" y="2829407"/>
            <a:ext cx="1239098" cy="2819621"/>
          </a:xfrm>
          <a:prstGeom prst="bentConnector3">
            <a:avLst>
              <a:gd name="adj1" fmla="val 129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129">
            <a:extLst>
              <a:ext uri="{FF2B5EF4-FFF2-40B4-BE49-F238E27FC236}">
                <a16:creationId xmlns:a16="http://schemas.microsoft.com/office/drawing/2014/main" id="{07A0E22D-3B0A-4E2B-9C3F-69AB9BA113C0}"/>
              </a:ext>
            </a:extLst>
          </p:cNvPr>
          <p:cNvCxnSpPr>
            <a:cxnSpLocks/>
            <a:stCxn id="206" idx="1"/>
            <a:endCxn id="241" idx="2"/>
          </p:cNvCxnSpPr>
          <p:nvPr/>
        </p:nvCxnSpPr>
        <p:spPr>
          <a:xfrm rot="10800000">
            <a:off x="9233027" y="29773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173E6F0E-335B-437C-928C-1F5F72B512BC}"/>
              </a:ext>
            </a:extLst>
          </p:cNvPr>
          <p:cNvCxnSpPr>
            <a:cxnSpLocks/>
            <a:stCxn id="242" idx="3"/>
            <a:endCxn id="204" idx="1"/>
          </p:cNvCxnSpPr>
          <p:nvPr/>
        </p:nvCxnSpPr>
        <p:spPr>
          <a:xfrm flipV="1">
            <a:off x="9612173" y="29009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129">
            <a:extLst>
              <a:ext uri="{FF2B5EF4-FFF2-40B4-BE49-F238E27FC236}">
                <a16:creationId xmlns:a16="http://schemas.microsoft.com/office/drawing/2014/main" id="{62AF6F6C-7B33-430B-8C61-B7536B522528}"/>
              </a:ext>
            </a:extLst>
          </p:cNvPr>
          <p:cNvCxnSpPr>
            <a:cxnSpLocks/>
            <a:stCxn id="262" idx="1"/>
            <a:endCxn id="207" idx="1"/>
          </p:cNvCxnSpPr>
          <p:nvPr/>
        </p:nvCxnSpPr>
        <p:spPr>
          <a:xfrm rot="10800000">
            <a:off x="10010860" y="3758244"/>
            <a:ext cx="523179" cy="1261302"/>
          </a:xfrm>
          <a:prstGeom prst="bentConnector3">
            <a:avLst>
              <a:gd name="adj1" fmla="val 1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129">
            <a:extLst>
              <a:ext uri="{FF2B5EF4-FFF2-40B4-BE49-F238E27FC236}">
                <a16:creationId xmlns:a16="http://schemas.microsoft.com/office/drawing/2014/main" id="{65AB0AC1-050A-4739-A030-0FD585A8B895}"/>
              </a:ext>
            </a:extLst>
          </p:cNvPr>
          <p:cNvCxnSpPr>
            <a:cxnSpLocks/>
            <a:stCxn id="259" idx="1"/>
            <a:endCxn id="208" idx="1"/>
          </p:cNvCxnSpPr>
          <p:nvPr/>
        </p:nvCxnSpPr>
        <p:spPr>
          <a:xfrm rot="10800000">
            <a:off x="10010860" y="4317173"/>
            <a:ext cx="523179" cy="1015564"/>
          </a:xfrm>
          <a:prstGeom prst="bentConnector3">
            <a:avLst>
              <a:gd name="adj1" fmla="val 17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1B0AD2C4-3707-4375-8A25-BACAB0C33A44}"/>
              </a:ext>
            </a:extLst>
          </p:cNvPr>
          <p:cNvGrpSpPr/>
          <p:nvPr/>
        </p:nvGrpSpPr>
        <p:grpSpPr>
          <a:xfrm rot="16200000">
            <a:off x="3605328" y="1981174"/>
            <a:ext cx="710252" cy="255263"/>
            <a:chOff x="3601793" y="3387727"/>
            <a:chExt cx="710252" cy="255263"/>
          </a:xfrm>
        </p:grpSpPr>
        <p:sp>
          <p:nvSpPr>
            <p:cNvPr id="249" name="사다리꼴 248">
              <a:extLst>
                <a:ext uri="{FF2B5EF4-FFF2-40B4-BE49-F238E27FC236}">
                  <a16:creationId xmlns:a16="http://schemas.microsoft.com/office/drawing/2014/main" id="{1D4AC300-506B-47DA-8FA4-AEDA06E4809C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04077A1-097C-44BB-9580-279422FF38A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BF72705C-4FBA-40D8-91C5-E8E428E4CCF2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9C0C4E6E-1835-4A1A-BAA0-46EBB33B76C1}"/>
              </a:ext>
            </a:extLst>
          </p:cNvPr>
          <p:cNvCxnSpPr>
            <a:cxnSpLocks/>
            <a:stCxn id="224" idx="0"/>
            <a:endCxn id="249" idx="1"/>
          </p:cNvCxnSpPr>
          <p:nvPr/>
        </p:nvCxnSpPr>
        <p:spPr>
          <a:xfrm rot="5400000" flipH="1" flipV="1">
            <a:off x="3182878" y="3188760"/>
            <a:ext cx="1553362" cy="1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129">
            <a:extLst>
              <a:ext uri="{FF2B5EF4-FFF2-40B4-BE49-F238E27FC236}">
                <a16:creationId xmlns:a16="http://schemas.microsoft.com/office/drawing/2014/main" id="{6484642A-D759-4966-9E8C-6E784DF6F1F6}"/>
              </a:ext>
            </a:extLst>
          </p:cNvPr>
          <p:cNvCxnSpPr>
            <a:cxnSpLocks/>
            <a:stCxn id="258" idx="1"/>
            <a:endCxn id="224" idx="1"/>
          </p:cNvCxnSpPr>
          <p:nvPr/>
        </p:nvCxnSpPr>
        <p:spPr>
          <a:xfrm rot="10800000">
            <a:off x="3225234" y="4081593"/>
            <a:ext cx="607588" cy="2503909"/>
          </a:xfrm>
          <a:prstGeom prst="bentConnector3">
            <a:avLst>
              <a:gd name="adj1" fmla="val 13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129">
            <a:extLst>
              <a:ext uri="{FF2B5EF4-FFF2-40B4-BE49-F238E27FC236}">
                <a16:creationId xmlns:a16="http://schemas.microsoft.com/office/drawing/2014/main" id="{49B4269E-9DE3-4501-9707-D68C26F10571}"/>
              </a:ext>
            </a:extLst>
          </p:cNvPr>
          <p:cNvCxnSpPr>
            <a:cxnSpLocks/>
            <a:stCxn id="260" idx="1"/>
            <a:endCxn id="220" idx="4"/>
          </p:cNvCxnSpPr>
          <p:nvPr/>
        </p:nvCxnSpPr>
        <p:spPr>
          <a:xfrm rot="10800000">
            <a:off x="8167816" y="41433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2A99086A-E8B4-4D5C-9FEC-F295CBA4479C}"/>
              </a:ext>
            </a:extLst>
          </p:cNvPr>
          <p:cNvCxnSpPr>
            <a:cxnSpLocks/>
            <a:stCxn id="227" idx="0"/>
            <a:endCxn id="251" idx="4"/>
          </p:cNvCxnSpPr>
          <p:nvPr/>
        </p:nvCxnSpPr>
        <p:spPr>
          <a:xfrm rot="5400000" flipH="1" flipV="1">
            <a:off x="2596558" y="3697118"/>
            <a:ext cx="2853430" cy="128493"/>
          </a:xfrm>
          <a:prstGeom prst="bentConnector4">
            <a:avLst>
              <a:gd name="adj1" fmla="val 12373"/>
              <a:gd name="adj2" fmla="val 705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FA41090-7629-42C9-8045-C3B63A0672A6}"/>
              </a:ext>
            </a:extLst>
          </p:cNvPr>
          <p:cNvSpPr/>
          <p:nvPr/>
        </p:nvSpPr>
        <p:spPr>
          <a:xfrm>
            <a:off x="3832822" y="615705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CE1772E9-460E-4E46-BB41-1202C6914C55}"/>
              </a:ext>
            </a:extLst>
          </p:cNvPr>
          <p:cNvSpPr/>
          <p:nvPr/>
        </p:nvSpPr>
        <p:spPr>
          <a:xfrm>
            <a:off x="3832822" y="647024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255DB1D-D38D-4033-ABEE-DF775565A75D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5AFB7CD5-E92A-4E91-BF7E-927E8A5B63FC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FE11968-F885-40E6-A8BD-DC0CDD9B5639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E803594-359D-41EB-86D1-07E26C1709EA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 + 72-1:0:0]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8259E78C-F412-4E44-8153-287DFB119760}"/>
              </a:ext>
            </a:extLst>
          </p:cNvPr>
          <p:cNvGrpSpPr/>
          <p:nvPr/>
        </p:nvGrpSpPr>
        <p:grpSpPr>
          <a:xfrm>
            <a:off x="5957979" y="819472"/>
            <a:ext cx="1467388" cy="230512"/>
            <a:chOff x="2961736" y="4647551"/>
            <a:chExt cx="1467388" cy="230512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233EF259-74E4-4129-B1FF-891FEDE5F7F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[72+3 - 1:0]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28C9E5F3-9616-4DF3-89DB-D4821276FE50}"/>
                </a:ext>
              </a:extLst>
            </p:cNvPr>
            <p:cNvSpPr/>
            <p:nvPr/>
          </p:nvSpPr>
          <p:spPr>
            <a:xfrm rot="5400000">
              <a:off x="296395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7" name="연결선: 꺾임 129">
            <a:extLst>
              <a:ext uri="{FF2B5EF4-FFF2-40B4-BE49-F238E27FC236}">
                <a16:creationId xmlns:a16="http://schemas.microsoft.com/office/drawing/2014/main" id="{D9F62025-BA43-4AB8-B2B5-F54F145034B7}"/>
              </a:ext>
            </a:extLst>
          </p:cNvPr>
          <p:cNvCxnSpPr>
            <a:cxnSpLocks/>
            <a:stCxn id="265" idx="2"/>
            <a:endCxn id="312" idx="3"/>
          </p:cNvCxnSpPr>
          <p:nvPr/>
        </p:nvCxnSpPr>
        <p:spPr>
          <a:xfrm rot="5400000">
            <a:off x="6221313" y="1402499"/>
            <a:ext cx="823140" cy="11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9893C359-AD46-4140-9B1E-37B87BC5328A}"/>
              </a:ext>
            </a:extLst>
          </p:cNvPr>
          <p:cNvGrpSpPr/>
          <p:nvPr/>
        </p:nvGrpSpPr>
        <p:grpSpPr>
          <a:xfrm rot="16200000">
            <a:off x="7481921" y="807697"/>
            <a:ext cx="710252" cy="255263"/>
            <a:chOff x="3601793" y="3387727"/>
            <a:chExt cx="710252" cy="255263"/>
          </a:xfrm>
        </p:grpSpPr>
        <p:sp>
          <p:nvSpPr>
            <p:cNvPr id="269" name="사다리꼴 268">
              <a:extLst>
                <a:ext uri="{FF2B5EF4-FFF2-40B4-BE49-F238E27FC236}">
                  <a16:creationId xmlns:a16="http://schemas.microsoft.com/office/drawing/2014/main" id="{BC94FB5A-25FE-4EC2-A9AF-E0A9660599E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A387CFF6-7834-49FF-B47E-F5C1502B63B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44883-6D91-43FF-A3F9-97C07D54E1A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72" name="연결선: 꺾임 129">
            <a:extLst>
              <a:ext uri="{FF2B5EF4-FFF2-40B4-BE49-F238E27FC236}">
                <a16:creationId xmlns:a16="http://schemas.microsoft.com/office/drawing/2014/main" id="{79B5EDD3-430F-4B42-A208-6B190BEE2375}"/>
              </a:ext>
            </a:extLst>
          </p:cNvPr>
          <p:cNvCxnSpPr>
            <a:cxnSpLocks/>
            <a:stCxn id="265" idx="0"/>
            <a:endCxn id="270" idx="4"/>
          </p:cNvCxnSpPr>
          <p:nvPr/>
        </p:nvCxnSpPr>
        <p:spPr>
          <a:xfrm rot="5400000" flipH="1" flipV="1">
            <a:off x="7272388" y="127748"/>
            <a:ext cx="111275" cy="1272175"/>
          </a:xfrm>
          <a:prstGeom prst="bentConnector4">
            <a:avLst>
              <a:gd name="adj1" fmla="val 377437"/>
              <a:gd name="adj2" fmla="val 11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DC94CE56-BC6A-4E4A-AF01-7082198C8664}"/>
              </a:ext>
            </a:extLst>
          </p:cNvPr>
          <p:cNvCxnSpPr>
            <a:cxnSpLocks/>
            <a:stCxn id="269" idx="0"/>
            <a:endCxn id="265" idx="3"/>
          </p:cNvCxnSpPr>
          <p:nvPr/>
        </p:nvCxnSpPr>
        <p:spPr>
          <a:xfrm rot="10800000">
            <a:off x="7425368" y="934729"/>
            <a:ext cx="28404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77EADBE-C613-418D-971D-A431D845BE16}"/>
              </a:ext>
            </a:extLst>
          </p:cNvPr>
          <p:cNvSpPr/>
          <p:nvPr/>
        </p:nvSpPr>
        <p:spPr>
          <a:xfrm>
            <a:off x="10534038" y="45944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CF75CF-1714-483A-B0F6-9EC5BA243ABC}"/>
              </a:ext>
            </a:extLst>
          </p:cNvPr>
          <p:cNvGrpSpPr/>
          <p:nvPr/>
        </p:nvGrpSpPr>
        <p:grpSpPr>
          <a:xfrm>
            <a:off x="9288940" y="2501724"/>
            <a:ext cx="314302" cy="228600"/>
            <a:chOff x="2052619" y="2978803"/>
            <a:chExt cx="314302" cy="228600"/>
          </a:xfrm>
        </p:grpSpPr>
        <p:sp>
          <p:nvSpPr>
            <p:cNvPr id="276" name="달 275">
              <a:extLst>
                <a:ext uri="{FF2B5EF4-FFF2-40B4-BE49-F238E27FC236}">
                  <a16:creationId xmlns:a16="http://schemas.microsoft.com/office/drawing/2014/main" id="{98180BDA-9A50-45DE-AEDF-92D4FFE4E231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0D1A3EDE-54EB-496F-A50E-2EFA84460E78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9C4784C-D211-4751-AD88-A294D4389A6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A4473C4D-94CC-4427-BB44-5CF3A5B17A03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9ACFF481-6F08-4ACA-BA6F-FCCEE7BDBB9D}"/>
              </a:ext>
            </a:extLst>
          </p:cNvPr>
          <p:cNvSpPr/>
          <p:nvPr/>
        </p:nvSpPr>
        <p:spPr>
          <a:xfrm>
            <a:off x="10534038" y="897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81" name="연결선: 꺾임 129">
            <a:extLst>
              <a:ext uri="{FF2B5EF4-FFF2-40B4-BE49-F238E27FC236}">
                <a16:creationId xmlns:a16="http://schemas.microsoft.com/office/drawing/2014/main" id="{2F3A2C2D-E033-465A-8190-850BDA289E1A}"/>
              </a:ext>
            </a:extLst>
          </p:cNvPr>
          <p:cNvCxnSpPr>
            <a:cxnSpLocks/>
            <a:stCxn id="276" idx="1"/>
            <a:endCxn id="203" idx="1"/>
          </p:cNvCxnSpPr>
          <p:nvPr/>
        </p:nvCxnSpPr>
        <p:spPr>
          <a:xfrm flipV="1">
            <a:off x="9603242" y="26152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>
            <a:extLst>
              <a:ext uri="{FF2B5EF4-FFF2-40B4-BE49-F238E27FC236}">
                <a16:creationId xmlns:a16="http://schemas.microsoft.com/office/drawing/2014/main" id="{002A5727-2B5E-43C1-AF73-5829EE9BD996}"/>
              </a:ext>
            </a:extLst>
          </p:cNvPr>
          <p:cNvSpPr/>
          <p:nvPr/>
        </p:nvSpPr>
        <p:spPr>
          <a:xfrm>
            <a:off x="6949201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83" name="연결선: 꺾임 129">
            <a:extLst>
              <a:ext uri="{FF2B5EF4-FFF2-40B4-BE49-F238E27FC236}">
                <a16:creationId xmlns:a16="http://schemas.microsoft.com/office/drawing/2014/main" id="{A92C8853-EDEA-40E5-AA18-58741F1CB5C7}"/>
              </a:ext>
            </a:extLst>
          </p:cNvPr>
          <p:cNvCxnSpPr>
            <a:cxnSpLocks/>
            <a:stCxn id="265" idx="2"/>
            <a:endCxn id="282" idx="2"/>
          </p:cNvCxnSpPr>
          <p:nvPr/>
        </p:nvCxnSpPr>
        <p:spPr>
          <a:xfrm rot="16200000" flipH="1">
            <a:off x="5322812" y="2419109"/>
            <a:ext cx="2995515" cy="25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9B2D5D52-4EE1-44A4-A4EE-604853394B7A}"/>
              </a:ext>
            </a:extLst>
          </p:cNvPr>
          <p:cNvSpPr/>
          <p:nvPr/>
        </p:nvSpPr>
        <p:spPr>
          <a:xfrm>
            <a:off x="10534038" y="3998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0C12278B-37D5-4FFA-A6D8-799F59987806}"/>
              </a:ext>
            </a:extLst>
          </p:cNvPr>
          <p:cNvSpPr/>
          <p:nvPr/>
        </p:nvSpPr>
        <p:spPr>
          <a:xfrm>
            <a:off x="10534038" y="71318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42A53F6-202B-4BEF-A4D9-18C680BB3D37}"/>
              </a:ext>
            </a:extLst>
          </p:cNvPr>
          <p:cNvSpPr/>
          <p:nvPr/>
        </p:nvSpPr>
        <p:spPr>
          <a:xfrm>
            <a:off x="10534038" y="10285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287" name="연결선: 꺾임 129">
            <a:extLst>
              <a:ext uri="{FF2B5EF4-FFF2-40B4-BE49-F238E27FC236}">
                <a16:creationId xmlns:a16="http://schemas.microsoft.com/office/drawing/2014/main" id="{3EFD9A0C-BB26-47C9-AD1D-336A40693BAD}"/>
              </a:ext>
            </a:extLst>
          </p:cNvPr>
          <p:cNvCxnSpPr>
            <a:cxnSpLocks/>
            <a:stCxn id="205" idx="1"/>
            <a:endCxn id="333" idx="1"/>
          </p:cNvCxnSpPr>
          <p:nvPr/>
        </p:nvCxnSpPr>
        <p:spPr>
          <a:xfrm rot="10800000" flipH="1">
            <a:off x="10010858" y="14571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연결선: 꺾임 129">
            <a:extLst>
              <a:ext uri="{FF2B5EF4-FFF2-40B4-BE49-F238E27FC236}">
                <a16:creationId xmlns:a16="http://schemas.microsoft.com/office/drawing/2014/main" id="{4D882C24-EE99-4918-A4F8-79FAE4C7C8C9}"/>
              </a:ext>
            </a:extLst>
          </p:cNvPr>
          <p:cNvCxnSpPr>
            <a:cxnSpLocks/>
            <a:stCxn id="206" idx="1"/>
            <a:endCxn id="286" idx="1"/>
          </p:cNvCxnSpPr>
          <p:nvPr/>
        </p:nvCxnSpPr>
        <p:spPr>
          <a:xfrm rot="10800000" flipH="1">
            <a:off x="10010858" y="11438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6E8E1BD-6050-447B-A51A-0F0A3C31816A}"/>
              </a:ext>
            </a:extLst>
          </p:cNvPr>
          <p:cNvGrpSpPr/>
          <p:nvPr/>
        </p:nvGrpSpPr>
        <p:grpSpPr>
          <a:xfrm>
            <a:off x="7352415" y="2575429"/>
            <a:ext cx="376768" cy="228600"/>
            <a:chOff x="7731306" y="2828040"/>
            <a:chExt cx="376768" cy="2286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6ACB3C3-96F1-43E9-B303-C6BAEE41A8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4908F02-BDA5-47B8-A299-FD6EB7F048B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순서도: 지연 291">
              <a:extLst>
                <a:ext uri="{FF2B5EF4-FFF2-40B4-BE49-F238E27FC236}">
                  <a16:creationId xmlns:a16="http://schemas.microsoft.com/office/drawing/2014/main" id="{8251891D-543F-4A97-8DE7-DEEBC60B6199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9D5A5BB4-B3E4-48FB-B204-F7AE6753CEF3}"/>
              </a:ext>
            </a:extLst>
          </p:cNvPr>
          <p:cNvCxnSpPr>
            <a:cxnSpLocks/>
            <a:stCxn id="282" idx="0"/>
            <a:endCxn id="290" idx="2"/>
          </p:cNvCxnSpPr>
          <p:nvPr/>
        </p:nvCxnSpPr>
        <p:spPr>
          <a:xfrm rot="5400000" flipH="1" flipV="1">
            <a:off x="6564420" y="31000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129">
            <a:extLst>
              <a:ext uri="{FF2B5EF4-FFF2-40B4-BE49-F238E27FC236}">
                <a16:creationId xmlns:a16="http://schemas.microsoft.com/office/drawing/2014/main" id="{F51F533E-E776-4C0A-B8DC-4BAF5D1E4141}"/>
              </a:ext>
            </a:extLst>
          </p:cNvPr>
          <p:cNvCxnSpPr>
            <a:cxnSpLocks/>
            <a:stCxn id="205" idx="1"/>
            <a:endCxn id="291" idx="2"/>
          </p:cNvCxnSpPr>
          <p:nvPr/>
        </p:nvCxnSpPr>
        <p:spPr>
          <a:xfrm rot="10800000">
            <a:off x="7352415" y="27654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F2A1BF6A-73BA-4B7A-B9B6-725B830B8948}"/>
              </a:ext>
            </a:extLst>
          </p:cNvPr>
          <p:cNvCxnSpPr>
            <a:cxnSpLocks/>
            <a:stCxn id="292" idx="3"/>
            <a:endCxn id="279" idx="2"/>
          </p:cNvCxnSpPr>
          <p:nvPr/>
        </p:nvCxnSpPr>
        <p:spPr>
          <a:xfrm>
            <a:off x="7729183" y="26897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129">
            <a:extLst>
              <a:ext uri="{FF2B5EF4-FFF2-40B4-BE49-F238E27FC236}">
                <a16:creationId xmlns:a16="http://schemas.microsoft.com/office/drawing/2014/main" id="{E0E1B85F-F833-4D11-83D3-C173083A1DE5}"/>
              </a:ext>
            </a:extLst>
          </p:cNvPr>
          <p:cNvCxnSpPr>
            <a:cxnSpLocks/>
            <a:stCxn id="292" idx="3"/>
            <a:endCxn id="280" idx="1"/>
          </p:cNvCxnSpPr>
          <p:nvPr/>
        </p:nvCxnSpPr>
        <p:spPr>
          <a:xfrm flipV="1">
            <a:off x="7729183" y="2049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65621AAD-2978-43F6-9F25-2C40D4D42263}"/>
              </a:ext>
            </a:extLst>
          </p:cNvPr>
          <p:cNvGrpSpPr/>
          <p:nvPr/>
        </p:nvGrpSpPr>
        <p:grpSpPr>
          <a:xfrm>
            <a:off x="9294940" y="3516294"/>
            <a:ext cx="317233" cy="228600"/>
            <a:chOff x="7790841" y="2828040"/>
            <a:chExt cx="317233" cy="228600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22886184-EFFB-4FF4-B4C2-EB02A972299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2E354B0F-3582-44B6-B867-B841D0A9ACA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순서도: 지연 299">
              <a:extLst>
                <a:ext uri="{FF2B5EF4-FFF2-40B4-BE49-F238E27FC236}">
                  <a16:creationId xmlns:a16="http://schemas.microsoft.com/office/drawing/2014/main" id="{4554DF35-CFDD-48BB-AD75-1382CFBA26C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1" name="연결선: 꺾임 129">
            <a:extLst>
              <a:ext uri="{FF2B5EF4-FFF2-40B4-BE49-F238E27FC236}">
                <a16:creationId xmlns:a16="http://schemas.microsoft.com/office/drawing/2014/main" id="{4FBB79DE-4EA3-406E-8B87-44C7C2F42470}"/>
              </a:ext>
            </a:extLst>
          </p:cNvPr>
          <p:cNvCxnSpPr>
            <a:cxnSpLocks/>
            <a:stCxn id="261" idx="1"/>
            <a:endCxn id="299" idx="2"/>
          </p:cNvCxnSpPr>
          <p:nvPr/>
        </p:nvCxnSpPr>
        <p:spPr>
          <a:xfrm rot="10800000">
            <a:off x="9294946" y="3706273"/>
            <a:ext cx="1239092" cy="1942755"/>
          </a:xfrm>
          <a:prstGeom prst="bentConnector3">
            <a:avLst>
              <a:gd name="adj1" fmla="val 118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연결선: 꺾임 129">
            <a:extLst>
              <a:ext uri="{FF2B5EF4-FFF2-40B4-BE49-F238E27FC236}">
                <a16:creationId xmlns:a16="http://schemas.microsoft.com/office/drawing/2014/main" id="{E3C33F19-2566-4D40-A738-95378B61E39D}"/>
              </a:ext>
            </a:extLst>
          </p:cNvPr>
          <p:cNvCxnSpPr>
            <a:cxnSpLocks/>
            <a:stCxn id="206" idx="1"/>
            <a:endCxn id="298" idx="2"/>
          </p:cNvCxnSpPr>
          <p:nvPr/>
        </p:nvCxnSpPr>
        <p:spPr>
          <a:xfrm rot="10800000" flipV="1">
            <a:off x="9294941" y="34724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129">
            <a:extLst>
              <a:ext uri="{FF2B5EF4-FFF2-40B4-BE49-F238E27FC236}">
                <a16:creationId xmlns:a16="http://schemas.microsoft.com/office/drawing/2014/main" id="{ED108A72-C215-4650-9F69-27451BB90A39}"/>
              </a:ext>
            </a:extLst>
          </p:cNvPr>
          <p:cNvCxnSpPr>
            <a:cxnSpLocks/>
            <a:stCxn id="274" idx="1"/>
            <a:endCxn id="292" idx="1"/>
          </p:cNvCxnSpPr>
          <p:nvPr/>
        </p:nvCxnSpPr>
        <p:spPr>
          <a:xfrm rot="10800000">
            <a:off x="7414882" y="26897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129">
            <a:extLst>
              <a:ext uri="{FF2B5EF4-FFF2-40B4-BE49-F238E27FC236}">
                <a16:creationId xmlns:a16="http://schemas.microsoft.com/office/drawing/2014/main" id="{1E03175A-DEE8-43D1-9BA3-323EF0883FC2}"/>
              </a:ext>
            </a:extLst>
          </p:cNvPr>
          <p:cNvCxnSpPr>
            <a:cxnSpLocks/>
            <a:stCxn id="300" idx="3"/>
            <a:endCxn id="284" idx="1"/>
          </p:cNvCxnSpPr>
          <p:nvPr/>
        </p:nvCxnSpPr>
        <p:spPr>
          <a:xfrm flipV="1">
            <a:off x="9612173" y="5151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8E596F-DC59-4488-8E4D-3117FB50F165}"/>
              </a:ext>
            </a:extLst>
          </p:cNvPr>
          <p:cNvGrpSpPr/>
          <p:nvPr/>
        </p:nvGrpSpPr>
        <p:grpSpPr>
          <a:xfrm rot="16200000">
            <a:off x="7646597" y="1490391"/>
            <a:ext cx="376768" cy="228600"/>
            <a:chOff x="7731306" y="2828040"/>
            <a:chExt cx="376768" cy="228600"/>
          </a:xfrm>
        </p:grpSpPr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83F87983-49E9-4146-ACE4-103C07518C9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4C3DBFC8-A35F-43ED-9D2C-D4689CB70BA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순서도: 지연 307">
              <a:extLst>
                <a:ext uri="{FF2B5EF4-FFF2-40B4-BE49-F238E27FC236}">
                  <a16:creationId xmlns:a16="http://schemas.microsoft.com/office/drawing/2014/main" id="{767C8E95-DAD0-4EE5-A282-A8BC8B8403B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FF0D0D76-2EA7-4E5D-BB6B-7F48C8FA37D8}"/>
              </a:ext>
            </a:extLst>
          </p:cNvPr>
          <p:cNvCxnSpPr>
            <a:cxnSpLocks/>
            <a:stCxn id="236" idx="3"/>
            <a:endCxn id="306" idx="2"/>
          </p:cNvCxnSpPr>
          <p:nvPr/>
        </p:nvCxnSpPr>
        <p:spPr>
          <a:xfrm flipH="1" flipV="1">
            <a:off x="7762688" y="1733540"/>
            <a:ext cx="1272864" cy="808942"/>
          </a:xfrm>
          <a:prstGeom prst="bentConnector4">
            <a:avLst>
              <a:gd name="adj1" fmla="val -6485"/>
              <a:gd name="adj2" fmla="val 2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연결선: 꺾임 129">
            <a:extLst>
              <a:ext uri="{FF2B5EF4-FFF2-40B4-BE49-F238E27FC236}">
                <a16:creationId xmlns:a16="http://schemas.microsoft.com/office/drawing/2014/main" id="{C63CAC8D-3F8A-441A-A675-F079A22A82AA}"/>
              </a:ext>
            </a:extLst>
          </p:cNvPr>
          <p:cNvCxnSpPr>
            <a:cxnSpLocks/>
            <a:stCxn id="292" idx="3"/>
            <a:endCxn id="307" idx="2"/>
          </p:cNvCxnSpPr>
          <p:nvPr/>
        </p:nvCxnSpPr>
        <p:spPr>
          <a:xfrm flipV="1">
            <a:off x="7729183" y="1793075"/>
            <a:ext cx="181476" cy="89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129">
            <a:extLst>
              <a:ext uri="{FF2B5EF4-FFF2-40B4-BE49-F238E27FC236}">
                <a16:creationId xmlns:a16="http://schemas.microsoft.com/office/drawing/2014/main" id="{797FBBAD-706B-4961-922F-B46FEE65CA3B}"/>
              </a:ext>
            </a:extLst>
          </p:cNvPr>
          <p:cNvCxnSpPr>
            <a:cxnSpLocks/>
            <a:stCxn id="308" idx="3"/>
            <a:endCxn id="269" idx="1"/>
          </p:cNvCxnSpPr>
          <p:nvPr/>
        </p:nvCxnSpPr>
        <p:spPr>
          <a:xfrm rot="5400000" flipH="1" flipV="1">
            <a:off x="7747609" y="1326869"/>
            <a:ext cx="176810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AF1B89A-ECA8-453A-A90D-78767614E81B}"/>
              </a:ext>
            </a:extLst>
          </p:cNvPr>
          <p:cNvSpPr/>
          <p:nvPr/>
        </p:nvSpPr>
        <p:spPr>
          <a:xfrm>
            <a:off x="5629836" y="175786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313" name="꺾인 연결선 192">
            <a:extLst>
              <a:ext uri="{FF2B5EF4-FFF2-40B4-BE49-F238E27FC236}">
                <a16:creationId xmlns:a16="http://schemas.microsoft.com/office/drawing/2014/main" id="{3B7AA4A8-C71D-4885-9D63-55105F6827D6}"/>
              </a:ext>
            </a:extLst>
          </p:cNvPr>
          <p:cNvCxnSpPr>
            <a:cxnSpLocks/>
            <a:stCxn id="340" idx="1"/>
          </p:cNvCxnSpPr>
          <p:nvPr/>
        </p:nvCxnSpPr>
        <p:spPr>
          <a:xfrm rot="10800000" flipV="1">
            <a:off x="2354287" y="2108804"/>
            <a:ext cx="249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A35B9686-A812-45F7-B5EC-81011533074A}"/>
              </a:ext>
            </a:extLst>
          </p:cNvPr>
          <p:cNvCxnSpPr>
            <a:cxnSpLocks/>
            <a:stCxn id="201" idx="1"/>
            <a:endCxn id="282" idx="4"/>
          </p:cNvCxnSpPr>
          <p:nvPr/>
        </p:nvCxnSpPr>
        <p:spPr>
          <a:xfrm rot="10800000" flipV="1">
            <a:off x="7047077" y="20437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94E780E1-581C-4584-8A7A-C47AE4FE61BB}"/>
              </a:ext>
            </a:extLst>
          </p:cNvPr>
          <p:cNvCxnSpPr>
            <a:cxnSpLocks/>
            <a:stCxn id="316" idx="3"/>
            <a:endCxn id="266" idx="3"/>
          </p:cNvCxnSpPr>
          <p:nvPr/>
        </p:nvCxnSpPr>
        <p:spPr>
          <a:xfrm>
            <a:off x="5733109" y="933852"/>
            <a:ext cx="224870" cy="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17E3E21-FFE4-42BE-B4AC-45C140B046E6}"/>
              </a:ext>
            </a:extLst>
          </p:cNvPr>
          <p:cNvSpPr/>
          <p:nvPr/>
        </p:nvSpPr>
        <p:spPr>
          <a:xfrm>
            <a:off x="4870372" y="818436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BF4D3CE8-C906-40D2-B192-A2E23B87A1F4}"/>
              </a:ext>
            </a:extLst>
          </p:cNvPr>
          <p:cNvCxnSpPr>
            <a:cxnSpLocks/>
            <a:stCxn id="318" idx="3"/>
            <a:endCxn id="202" idx="1"/>
          </p:cNvCxnSpPr>
          <p:nvPr/>
        </p:nvCxnSpPr>
        <p:spPr>
          <a:xfrm>
            <a:off x="9903168" y="23294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80D34898-2EAB-4C52-836C-2F9F963A6837}"/>
              </a:ext>
            </a:extLst>
          </p:cNvPr>
          <p:cNvSpPr/>
          <p:nvPr/>
        </p:nvSpPr>
        <p:spPr>
          <a:xfrm>
            <a:off x="9040431" y="22140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78415045-91CE-4801-8B4F-230335C7CD22}"/>
              </a:ext>
            </a:extLst>
          </p:cNvPr>
          <p:cNvCxnSpPr>
            <a:cxnSpLocks/>
            <a:stCxn id="320" idx="1"/>
            <a:endCxn id="225" idx="3"/>
          </p:cNvCxnSpPr>
          <p:nvPr/>
        </p:nvCxnSpPr>
        <p:spPr>
          <a:xfrm rot="10800000" flipV="1">
            <a:off x="4692094" y="4079434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E9F4D47-43B5-4A4A-8ACA-6F3863B8C9ED}"/>
              </a:ext>
            </a:extLst>
          </p:cNvPr>
          <p:cNvSpPr/>
          <p:nvPr/>
        </p:nvSpPr>
        <p:spPr>
          <a:xfrm>
            <a:off x="4816238" y="396401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6AE08A21-80CD-46FC-AA23-4AD149F2A8DF}"/>
              </a:ext>
            </a:extLst>
          </p:cNvPr>
          <p:cNvCxnSpPr>
            <a:cxnSpLocks/>
            <a:stCxn id="322" idx="1"/>
            <a:endCxn id="228" idx="3"/>
          </p:cNvCxnSpPr>
          <p:nvPr/>
        </p:nvCxnSpPr>
        <p:spPr>
          <a:xfrm rot="10800000" flipV="1">
            <a:off x="4692456" y="5302675"/>
            <a:ext cx="123782" cy="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9D2411D-4FB9-4A1A-8383-1FED666C1334}"/>
              </a:ext>
            </a:extLst>
          </p:cNvPr>
          <p:cNvSpPr/>
          <p:nvPr/>
        </p:nvSpPr>
        <p:spPr>
          <a:xfrm>
            <a:off x="4816238" y="518726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4CFC80A9-CB71-46BE-9434-647EADD49858}"/>
              </a:ext>
            </a:extLst>
          </p:cNvPr>
          <p:cNvSpPr/>
          <p:nvPr/>
        </p:nvSpPr>
        <p:spPr>
          <a:xfrm>
            <a:off x="10534038" y="13418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63D948C-03CD-415F-8C90-A21D55527405}"/>
              </a:ext>
            </a:extLst>
          </p:cNvPr>
          <p:cNvSpPr/>
          <p:nvPr/>
        </p:nvSpPr>
        <p:spPr>
          <a:xfrm>
            <a:off x="9975287" y="7131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5BC51029-0463-456A-99C6-368B71592363}"/>
              </a:ext>
            </a:extLst>
          </p:cNvPr>
          <p:cNvCxnSpPr>
            <a:cxnSpLocks/>
            <a:stCxn id="334" idx="3"/>
            <a:endCxn id="285" idx="1"/>
          </p:cNvCxnSpPr>
          <p:nvPr/>
        </p:nvCxnSpPr>
        <p:spPr>
          <a:xfrm flipV="1">
            <a:off x="10212729" y="828439"/>
            <a:ext cx="321309" cy="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129">
            <a:extLst>
              <a:ext uri="{FF2B5EF4-FFF2-40B4-BE49-F238E27FC236}">
                <a16:creationId xmlns:a16="http://schemas.microsoft.com/office/drawing/2014/main" id="{DF0F52C1-817B-4512-925B-4323566C4931}"/>
              </a:ext>
            </a:extLst>
          </p:cNvPr>
          <p:cNvCxnSpPr>
            <a:cxnSpLocks/>
            <a:stCxn id="312" idx="1"/>
            <a:endCxn id="338" idx="3"/>
          </p:cNvCxnSpPr>
          <p:nvPr/>
        </p:nvCxnSpPr>
        <p:spPr>
          <a:xfrm rot="10800000" flipV="1">
            <a:off x="5370142" y="1873124"/>
            <a:ext cx="25969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BA406811-84F5-456B-8320-E90CF3C5C551}"/>
              </a:ext>
            </a:extLst>
          </p:cNvPr>
          <p:cNvSpPr/>
          <p:nvPr/>
        </p:nvSpPr>
        <p:spPr>
          <a:xfrm>
            <a:off x="4426150" y="17642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339" name="연결선: 꺾임 129">
            <a:extLst>
              <a:ext uri="{FF2B5EF4-FFF2-40B4-BE49-F238E27FC236}">
                <a16:creationId xmlns:a16="http://schemas.microsoft.com/office/drawing/2014/main" id="{854B5784-BB89-412E-A13C-2BB1D84E5DD0}"/>
              </a:ext>
            </a:extLst>
          </p:cNvPr>
          <p:cNvCxnSpPr>
            <a:cxnSpLocks/>
            <a:stCxn id="338" idx="1"/>
            <a:endCxn id="250" idx="4"/>
          </p:cNvCxnSpPr>
          <p:nvPr/>
        </p:nvCxnSpPr>
        <p:spPr>
          <a:xfrm rot="10800000" flipV="1">
            <a:off x="4087520" y="1879474"/>
            <a:ext cx="338630" cy="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F2417682-753C-40E0-B72D-8211EDC886C7}"/>
              </a:ext>
            </a:extLst>
          </p:cNvPr>
          <p:cNvSpPr/>
          <p:nvPr/>
        </p:nvSpPr>
        <p:spPr>
          <a:xfrm>
            <a:off x="2604121" y="1993549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cxnSp>
        <p:nvCxnSpPr>
          <p:cNvPr id="341" name="연결선: 꺾임 129">
            <a:extLst>
              <a:ext uri="{FF2B5EF4-FFF2-40B4-BE49-F238E27FC236}">
                <a16:creationId xmlns:a16="http://schemas.microsoft.com/office/drawing/2014/main" id="{A91DA3EC-0E56-494C-A447-270870E1D01F}"/>
              </a:ext>
            </a:extLst>
          </p:cNvPr>
          <p:cNvCxnSpPr>
            <a:cxnSpLocks/>
            <a:stCxn id="249" idx="0"/>
            <a:endCxn id="340" idx="3"/>
          </p:cNvCxnSpPr>
          <p:nvPr/>
        </p:nvCxnSpPr>
        <p:spPr>
          <a:xfrm rot="10800000">
            <a:off x="3548113" y="2108806"/>
            <a:ext cx="2847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2945243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gpo_core_profile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5570172" y="33556"/>
            <a:ext cx="6593865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rto_core_profile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4F0C3E82-60AC-4A85-ADBE-1CEE9EE000FC}"/>
              </a:ext>
            </a:extLst>
          </p:cNvPr>
          <p:cNvGrpSpPr/>
          <p:nvPr/>
        </p:nvGrpSpPr>
        <p:grpSpPr>
          <a:xfrm>
            <a:off x="61139" y="34718"/>
            <a:ext cx="1854516" cy="2192662"/>
            <a:chOff x="2449823" y="421270"/>
            <a:chExt cx="1854516" cy="2192662"/>
          </a:xfrm>
          <a:noFill/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0DF2B9FE-C2AF-4004-BDA6-F5F5911386FE}"/>
                </a:ext>
              </a:extLst>
            </p:cNvPr>
            <p:cNvSpPr/>
            <p:nvPr/>
          </p:nvSpPr>
          <p:spPr>
            <a:xfrm>
              <a:off x="2449823" y="421270"/>
              <a:ext cx="1854516" cy="21926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5D8E16B5-87D1-4230-A458-60353083DE5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B39FB3F1-4E0A-4ABF-93C3-BEB1DDE3B13F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8E181645-21A7-4D35-982C-41488623096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1AFBBFF7-EBFE-42C3-857B-EF3AC39F7F0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A97C90D-0AEE-4731-A583-5109B2A286DE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3ED83033-0A6C-4655-ADD7-4549A0DDC18A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6BB173A-8D5F-4768-9ECA-6AAD34447828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71A28B28-59CD-45D1-90C8-49FE022AEFBD}"/>
              </a:ext>
            </a:extLst>
          </p:cNvPr>
          <p:cNvGrpSpPr/>
          <p:nvPr/>
        </p:nvGrpSpPr>
        <p:grpSpPr>
          <a:xfrm>
            <a:off x="61139" y="2300080"/>
            <a:ext cx="1854516" cy="2192662"/>
            <a:chOff x="2449823" y="421270"/>
            <a:chExt cx="1854516" cy="2192662"/>
          </a:xfrm>
          <a:noFill/>
        </p:grpSpPr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B3F6551C-B6C7-488F-A4D7-B6CFAC52D3EB}"/>
                </a:ext>
              </a:extLst>
            </p:cNvPr>
            <p:cNvSpPr/>
            <p:nvPr/>
          </p:nvSpPr>
          <p:spPr>
            <a:xfrm>
              <a:off x="2449823" y="421270"/>
              <a:ext cx="1854516" cy="21926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WTR_RAM1(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BF5C7041-52BB-454B-A1E1-0907D0332597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181D0F19-4EB9-40AF-8CCC-046AA70D77C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C1133333-1935-44CC-9F10-816AC39042F1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CC1B0224-6603-445B-BAEF-BB745D39909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C95E30B4-4E80-4A5F-A309-100EFDF72259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81D1039D-0A71-42B2-AE3D-4A487A9E4487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FEFBFA6E-A63B-49EF-B21C-9E52478BF238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</a:t>
            </a:r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4896</Words>
  <Application>Microsoft Office PowerPoint</Application>
  <PresentationFormat>와이드스크린</PresentationFormat>
  <Paragraphs>1058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output_driver(dds_profile_driver)</vt:lpstr>
      <vt:lpstr>PowerPoint 프레젠테이션</vt:lpstr>
      <vt:lpstr>output_driver(dds_SPI_driver)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889</cp:revision>
  <dcterms:created xsi:type="dcterms:W3CDTF">2020-08-06T02:39:25Z</dcterms:created>
  <dcterms:modified xsi:type="dcterms:W3CDTF">2020-08-12T12:45:57Z</dcterms:modified>
</cp:coreProperties>
</file>