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9" r:id="rId5"/>
    <p:sldId id="270" r:id="rId6"/>
    <p:sldId id="271" r:id="rId7"/>
    <p:sldId id="272" r:id="rId8"/>
    <p:sldId id="257" r:id="rId9"/>
    <p:sldId id="258" r:id="rId10"/>
    <p:sldId id="263" r:id="rId11"/>
    <p:sldId id="267" r:id="rId12"/>
    <p:sldId id="264" r:id="rId13"/>
    <p:sldId id="266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4" autoAdjust="0"/>
    <p:restoredTop sz="96344" autoAdjust="0"/>
  </p:normalViewPr>
  <p:slideViewPr>
    <p:cSldViewPr snapToGrid="0">
      <p:cViewPr varScale="1">
        <p:scale>
          <a:sx n="76" d="100"/>
          <a:sy n="76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2A4A-6590-425E-BFC7-AE48E915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C6F75-3485-4095-9A9A-02F5DAB0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97D22-0BA1-440F-B864-9186C389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F1EC0-116A-46F3-90C4-D90271F3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73939-E042-4A89-9E43-319F99F4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9ECD1-8840-4144-B986-889E8CEA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EAB8E-4644-4797-A858-7C95C11E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2C1A8-380C-4A65-88C2-5D1BE220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A3411-B9AD-415A-A144-9B914301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06A5F-21D4-4777-BD61-E0024237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BCFD7-0F25-409B-A663-B0FB9DEDD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C1D79-739E-4A31-92CC-90A3B648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3A14F-B037-4D07-A7ED-B6C9490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3CE68-E002-4390-8DB1-C1717E85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AC46A-4BEE-4B3E-B731-66585C6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ED7E-06DF-461E-BE9F-60F61765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78C89-A96F-45BA-BC85-0AB70B2D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42308-E4CE-475B-8AFD-4A38EC82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3F2E-DF96-4650-86DD-5DF9B5A3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F1F60-3965-4579-B33F-531F5A6A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F8BA-446A-43C8-BC13-41AC68A3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50634-D13C-421C-AF65-8E4B6587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F7F00-4D38-4DF2-9779-D9FE672C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5089A-47E4-4074-8261-FFC9F7BB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0E05F-DCC5-42A1-8170-3A2A8A4E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A9221-4348-437F-97D5-FFA2EF24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7AAF4-0AD8-4E1C-8B05-76F1E13C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FC390-12CF-4DA0-9E1D-455204DA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33CC-3320-4C7A-A396-CAAAEC30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A7904-109D-4016-B172-B3C47F64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93681-7E02-457D-9646-E4A1D6AA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94A6-3DB7-4498-8588-2AA6F179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81798-3A5E-4302-8A5F-DE8C87E5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4D467-9FED-4E27-B4BB-43AD94D0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50803-9D05-4FC9-B31C-E625B015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E53C8-A83D-41D5-AAE6-BEC263C8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61CB14-3245-4266-AEBB-6B205D60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0E1B1-3ADE-476A-AAD5-76ED8636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B51F37-2ECF-4EDA-8756-11FB9822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4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83FD-9CC1-4E25-8C0D-4C53F7D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C1740-81E6-4F95-88EA-8ACDF570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3DB7FB-FE45-47E0-B34B-230F1C6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8C6A6-F4FA-4D5C-969B-889DB954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3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234D5-A7EE-4052-810B-A8A084B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AE26FA-E729-4769-A593-CD6F27A4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B2475-C1FB-4E76-A2A6-7F7C273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C1E71-6461-4BB0-A844-538A489B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658EB-906D-4767-A47B-DD939221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7AAC7-7193-486A-8044-429ADF4D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FFD0E-B51B-4130-AA11-0D069D99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7EB09-1285-47EA-97C9-02FE9A6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832D-FC53-4A25-A06C-6A70BB8E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C2B16-5B6D-4BF9-B802-D8A26B06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13107-50D6-434A-96DE-1C33526C8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708A9-CD50-4C72-A5AC-64A995F0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98789-E510-445E-9C75-D695A33C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9FA34-6F18-41D2-BFF9-F2293E0D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9195E-2CA6-44C7-B013-CC7E2D19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1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6262E-99FD-4248-B9CC-4E541351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8B44A-A548-45AD-A687-192A3332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ECECA-E933-4D51-BAD3-9441FAB3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517C-7144-4FE4-A64F-4FBA7D5E96E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18FA2-51E1-4FF9-8FF6-970478EC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05179-D7D2-48B5-956F-E07C23607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394A-4652-47F3-B7F3-FCD915F5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ARTIQ</a:t>
            </a:r>
            <a:r>
              <a:rPr lang="ko-KR" altLang="en-US" dirty="0"/>
              <a:t> </a:t>
            </a:r>
            <a:r>
              <a:rPr lang="en-US" altLang="ko-KR" dirty="0" err="1"/>
              <a:t>spi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61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88DE-F892-49BB-84CB-9FE91CD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1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3BF678E-2EB0-429B-ADC2-2B6D9B3BB98F}"/>
              </a:ext>
            </a:extLst>
          </p:cNvPr>
          <p:cNvSpPr/>
          <p:nvPr/>
        </p:nvSpPr>
        <p:spPr>
          <a:xfrm>
            <a:off x="8669984" y="33137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AEB4DF-0621-42F7-AFE6-5889142B7963}"/>
              </a:ext>
            </a:extLst>
          </p:cNvPr>
          <p:cNvSpPr/>
          <p:nvPr/>
        </p:nvSpPr>
        <p:spPr>
          <a:xfrm>
            <a:off x="4982487" y="33137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2E5CC2-33F5-45D7-8BEC-B304115866A2}"/>
              </a:ext>
            </a:extLst>
          </p:cNvPr>
          <p:cNvSpPr/>
          <p:nvPr/>
        </p:nvSpPr>
        <p:spPr>
          <a:xfrm>
            <a:off x="2818129" y="28325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lsb_first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83F91-8308-4F9B-B5B4-3E4704A27FD7}"/>
              </a:ext>
            </a:extLst>
          </p:cNvPr>
          <p:cNvSpPr/>
          <p:nvPr/>
        </p:nvSpPr>
        <p:spPr>
          <a:xfrm>
            <a:off x="2818128" y="54722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D587B4-426E-4B1F-84A4-957BFEF0B1E5}"/>
              </a:ext>
            </a:extLst>
          </p:cNvPr>
          <p:cNvSpPr/>
          <p:nvPr/>
        </p:nvSpPr>
        <p:spPr>
          <a:xfrm>
            <a:off x="167207" y="548504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353F323-3E11-40CA-89A3-C6E7797817A7}"/>
              </a:ext>
            </a:extLst>
          </p:cNvPr>
          <p:cNvGrpSpPr/>
          <p:nvPr/>
        </p:nvGrpSpPr>
        <p:grpSpPr>
          <a:xfrm>
            <a:off x="2818129" y="4983636"/>
            <a:ext cx="1466859" cy="230512"/>
            <a:chOff x="167207" y="1988644"/>
            <a:chExt cx="1466859" cy="2305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BBF34F-3D03-4CB3-B6F8-D45FD1E28F50}"/>
                </a:ext>
              </a:extLst>
            </p:cNvPr>
            <p:cNvSpPr/>
            <p:nvPr/>
          </p:nvSpPr>
          <p:spPr>
            <a:xfrm>
              <a:off x="167207" y="198864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shift</a:t>
              </a:r>
              <a:endParaRPr lang="ko-KR" altLang="en-US" sz="900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DD25154-6756-4C03-8B68-6459689BE766}"/>
                </a:ext>
              </a:extLst>
            </p:cNvPr>
            <p:cNvSpPr/>
            <p:nvPr/>
          </p:nvSpPr>
          <p:spPr>
            <a:xfrm rot="5400000">
              <a:off x="169426" y="206358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C34F5A-E150-4A4F-B36D-D985667A3F40}"/>
              </a:ext>
            </a:extLst>
          </p:cNvPr>
          <p:cNvGrpSpPr/>
          <p:nvPr/>
        </p:nvGrpSpPr>
        <p:grpSpPr>
          <a:xfrm>
            <a:off x="8446744" y="5924471"/>
            <a:ext cx="1466859" cy="230512"/>
            <a:chOff x="167207" y="2577296"/>
            <a:chExt cx="1466859" cy="2305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33D362-217F-4144-A176-C386E02CBD1B}"/>
                </a:ext>
              </a:extLst>
            </p:cNvPr>
            <p:cNvSpPr/>
            <p:nvPr/>
          </p:nvSpPr>
          <p:spPr>
            <a:xfrm>
              <a:off x="167207" y="2577296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15874D52-AB89-4983-AAC8-B817CC9DB93E}"/>
                </a:ext>
              </a:extLst>
            </p:cNvPr>
            <p:cNvSpPr/>
            <p:nvPr/>
          </p:nvSpPr>
          <p:spPr>
            <a:xfrm rot="16200000">
              <a:off x="1555647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5E68D2-EFED-42E5-A3C3-08939239F730}"/>
              </a:ext>
            </a:extLst>
          </p:cNvPr>
          <p:cNvGrpSpPr/>
          <p:nvPr/>
        </p:nvGrpSpPr>
        <p:grpSpPr>
          <a:xfrm rot="10800000">
            <a:off x="5360790" y="2820508"/>
            <a:ext cx="710252" cy="255263"/>
            <a:chOff x="3601793" y="3387727"/>
            <a:chExt cx="710252" cy="255263"/>
          </a:xfrm>
        </p:grpSpPr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6679E239-5780-4F1B-B7B5-283555DC08E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FD092DB-5699-4F7F-82AB-01B38C86736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6D5BBCD-0E9B-4D90-8F40-3F034A41133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D447AB-3C83-4B48-9F46-E803247DC92F}"/>
              </a:ext>
            </a:extLst>
          </p:cNvPr>
          <p:cNvGrpSpPr/>
          <p:nvPr/>
        </p:nvGrpSpPr>
        <p:grpSpPr>
          <a:xfrm>
            <a:off x="5975049" y="1451693"/>
            <a:ext cx="3086956" cy="286438"/>
            <a:chOff x="3863976" y="1228037"/>
            <a:chExt cx="3086956" cy="2864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6C8D73-690E-485C-8350-DCF8D44235F9}"/>
                </a:ext>
              </a:extLst>
            </p:cNvPr>
            <p:cNvSpPr/>
            <p:nvPr/>
          </p:nvSpPr>
          <p:spPr>
            <a:xfrm>
              <a:off x="3893930" y="1255251"/>
              <a:ext cx="146685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99E0B75-4124-4CD8-B130-145D7E743F84}"/>
                </a:ext>
              </a:extLst>
            </p:cNvPr>
            <p:cNvGrpSpPr/>
            <p:nvPr/>
          </p:nvGrpSpPr>
          <p:grpSpPr>
            <a:xfrm>
              <a:off x="5455497" y="1255251"/>
              <a:ext cx="1466859" cy="230512"/>
              <a:chOff x="167207" y="2282970"/>
              <a:chExt cx="1466859" cy="230512"/>
            </a:xfrm>
            <a:no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681BDED-078C-445F-816A-AC77C7D4FD41}"/>
                  </a:ext>
                </a:extLst>
              </p:cNvPr>
              <p:cNvSpPr/>
              <p:nvPr/>
            </p:nvSpPr>
            <p:spPr>
              <a:xfrm>
                <a:off x="167207" y="2282970"/>
                <a:ext cx="1466859" cy="2305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[31:1]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sr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48B8156-9F97-4D44-82B9-A8133AFFE66E}"/>
                  </a:ext>
                </a:extLst>
              </p:cNvPr>
              <p:cNvSpPr/>
              <p:nvPr/>
            </p:nvSpPr>
            <p:spPr>
              <a:xfrm rot="16200000">
                <a:off x="1555647" y="2357907"/>
                <a:ext cx="76200" cy="806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939791-4AE2-471B-AB04-FDDFBDDD412E}"/>
                </a:ext>
              </a:extLst>
            </p:cNvPr>
            <p:cNvSpPr/>
            <p:nvPr/>
          </p:nvSpPr>
          <p:spPr>
            <a:xfrm>
              <a:off x="3863976" y="1228037"/>
              <a:ext cx="3086956" cy="286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0BFE99-8D79-4465-9246-E3113EF3FB09}"/>
              </a:ext>
            </a:extLst>
          </p:cNvPr>
          <p:cNvSpPr/>
          <p:nvPr/>
        </p:nvSpPr>
        <p:spPr>
          <a:xfrm>
            <a:off x="2454585" y="6281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4BFD0B-043D-496C-AE92-DA50A59D139F}"/>
              </a:ext>
            </a:extLst>
          </p:cNvPr>
          <p:cNvGrpSpPr/>
          <p:nvPr/>
        </p:nvGrpSpPr>
        <p:grpSpPr>
          <a:xfrm>
            <a:off x="4981269" y="5924472"/>
            <a:ext cx="1466859" cy="230512"/>
            <a:chOff x="167207" y="2282970"/>
            <a:chExt cx="14668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9EB609-4C29-483D-B4DE-DEC8666AEDDC}"/>
                </a:ext>
              </a:extLst>
            </p:cNvPr>
            <p:cNvSpPr/>
            <p:nvPr/>
          </p:nvSpPr>
          <p:spPr>
            <a:xfrm>
              <a:off x="167207" y="228297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sr</a:t>
              </a:r>
              <a:endParaRPr lang="ko-KR" altLang="en-US" sz="900" dirty="0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BBA0EE07-62ED-434B-8C45-FABB64D0FB67}"/>
                </a:ext>
              </a:extLst>
            </p:cNvPr>
            <p:cNvSpPr/>
            <p:nvPr/>
          </p:nvSpPr>
          <p:spPr>
            <a:xfrm rot="16200000">
              <a:off x="1555647" y="235790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A1C6AE7-A0F6-499E-A33F-8B8EC68F6CA7}"/>
              </a:ext>
            </a:extLst>
          </p:cNvPr>
          <p:cNvGrpSpPr/>
          <p:nvPr/>
        </p:nvGrpSpPr>
        <p:grpSpPr>
          <a:xfrm>
            <a:off x="2430458" y="1452443"/>
            <a:ext cx="3086956" cy="286438"/>
            <a:chOff x="3863976" y="1228037"/>
            <a:chExt cx="3086956" cy="286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DC88E9-236B-4412-96F5-6A1072F40E24}"/>
                </a:ext>
              </a:extLst>
            </p:cNvPr>
            <p:cNvSpPr/>
            <p:nvPr/>
          </p:nvSpPr>
          <p:spPr>
            <a:xfrm>
              <a:off x="5460584" y="1256345"/>
              <a:ext cx="146685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ADCDC9-ACFA-464A-851C-7061B749CA83}"/>
                </a:ext>
              </a:extLst>
            </p:cNvPr>
            <p:cNvGrpSpPr/>
            <p:nvPr/>
          </p:nvGrpSpPr>
          <p:grpSpPr>
            <a:xfrm>
              <a:off x="3888103" y="1255251"/>
              <a:ext cx="1466859" cy="230512"/>
              <a:chOff x="-1400187" y="2282970"/>
              <a:chExt cx="1466859" cy="230512"/>
            </a:xfrm>
            <a:noFill/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F9B667B-8E7F-474E-9828-AD7D5D77C09B}"/>
                  </a:ext>
                </a:extLst>
              </p:cNvPr>
              <p:cNvSpPr/>
              <p:nvPr/>
            </p:nvSpPr>
            <p:spPr>
              <a:xfrm>
                <a:off x="-1400187" y="2282970"/>
                <a:ext cx="1466859" cy="2305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[30:0]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sr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E343EFD9-2991-46B4-ACB8-D1C9BCCCF0DC}"/>
                  </a:ext>
                </a:extLst>
              </p:cNvPr>
              <p:cNvSpPr/>
              <p:nvPr/>
            </p:nvSpPr>
            <p:spPr>
              <a:xfrm rot="16200000">
                <a:off x="-11747" y="2357907"/>
                <a:ext cx="76200" cy="806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6932A5-3D7E-452E-8BA4-B34F215FF7A8}"/>
                </a:ext>
              </a:extLst>
            </p:cNvPr>
            <p:cNvSpPr/>
            <p:nvPr/>
          </p:nvSpPr>
          <p:spPr>
            <a:xfrm>
              <a:off x="3863976" y="1228037"/>
              <a:ext cx="3086956" cy="286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AF515A5-9FA0-46F0-A850-46C5376BCF3A}"/>
              </a:ext>
            </a:extLst>
          </p:cNvPr>
          <p:cNvCxnSpPr>
            <a:cxnSpLocks/>
            <a:stCxn id="33" idx="2"/>
            <a:endCxn id="31" idx="4"/>
          </p:cNvCxnSpPr>
          <p:nvPr/>
        </p:nvCxnSpPr>
        <p:spPr>
          <a:xfrm rot="5400000">
            <a:off x="6188673" y="1491219"/>
            <a:ext cx="1082943" cy="1576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FEDDFE5-D1F6-434B-A017-D36D0C7B182F}"/>
              </a:ext>
            </a:extLst>
          </p:cNvPr>
          <p:cNvCxnSpPr>
            <a:cxnSpLocks/>
            <a:stCxn id="49" idx="2"/>
            <a:endCxn id="30" idx="4"/>
          </p:cNvCxnSpPr>
          <p:nvPr/>
        </p:nvCxnSpPr>
        <p:spPr>
          <a:xfrm rot="16200000" flipH="1">
            <a:off x="4190264" y="1522552"/>
            <a:ext cx="1082193" cy="1514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5C09273-CC71-45B2-937A-539AF5EE1B17}"/>
              </a:ext>
            </a:extLst>
          </p:cNvPr>
          <p:cNvCxnSpPr>
            <a:cxnSpLocks/>
            <a:stCxn id="29" idx="0"/>
            <a:endCxn id="10" idx="0"/>
          </p:cNvCxnSpPr>
          <p:nvPr/>
        </p:nvCxnSpPr>
        <p:spPr>
          <a:xfrm rot="16200000" flipH="1">
            <a:off x="5596930" y="3194756"/>
            <a:ext cx="2379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360D4CF-6805-40CD-A7EA-BF3F928A5B32}"/>
              </a:ext>
            </a:extLst>
          </p:cNvPr>
          <p:cNvCxnSpPr>
            <a:cxnSpLocks/>
            <a:stCxn id="17" idx="3"/>
            <a:endCxn id="29" idx="3"/>
          </p:cNvCxnSpPr>
          <p:nvPr/>
        </p:nvCxnSpPr>
        <p:spPr>
          <a:xfrm>
            <a:off x="4284988" y="2947815"/>
            <a:ext cx="1126760" cy="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7063D4B-562C-4810-9D6A-157E9CD13446}"/>
              </a:ext>
            </a:extLst>
          </p:cNvPr>
          <p:cNvGrpSpPr/>
          <p:nvPr/>
        </p:nvGrpSpPr>
        <p:grpSpPr>
          <a:xfrm rot="10800000">
            <a:off x="5132190" y="4971829"/>
            <a:ext cx="710252" cy="255263"/>
            <a:chOff x="3601793" y="3387727"/>
            <a:chExt cx="710252" cy="255263"/>
          </a:xfrm>
        </p:grpSpPr>
        <p:sp>
          <p:nvSpPr>
            <p:cNvPr id="67" name="사다리꼴 66">
              <a:extLst>
                <a:ext uri="{FF2B5EF4-FFF2-40B4-BE49-F238E27FC236}">
                  <a16:creationId xmlns:a16="http://schemas.microsoft.com/office/drawing/2014/main" id="{E0625C6D-B40A-45E1-9810-3081B99D10B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F013C7-6223-41BC-80CC-3F948D2FB25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6A7266E-2832-4066-AB87-810DA5E045F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7A536EA-88C7-424D-9FEA-350A212BEC8C}"/>
              </a:ext>
            </a:extLst>
          </p:cNvPr>
          <p:cNvCxnSpPr>
            <a:cxnSpLocks/>
            <a:stCxn id="67" idx="0"/>
            <a:endCxn id="79" idx="4"/>
          </p:cNvCxnSpPr>
          <p:nvPr/>
        </p:nvCxnSpPr>
        <p:spPr>
          <a:xfrm rot="5400000">
            <a:off x="5371410" y="5340646"/>
            <a:ext cx="229461" cy="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8486C65F-C984-4165-B67E-C6B4AA3C5EE4}"/>
              </a:ext>
            </a:extLst>
          </p:cNvPr>
          <p:cNvCxnSpPr>
            <a:cxnSpLocks/>
            <a:stCxn id="9" idx="2"/>
            <a:endCxn id="80" idx="4"/>
          </p:cNvCxnSpPr>
          <p:nvPr/>
        </p:nvCxnSpPr>
        <p:spPr>
          <a:xfrm rot="5400000">
            <a:off x="6714529" y="2767667"/>
            <a:ext cx="1912297" cy="3465475"/>
          </a:xfrm>
          <a:prstGeom prst="bentConnector3">
            <a:avLst>
              <a:gd name="adj1" fmla="val 5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77632B5-32A2-4A3E-AACA-40799D3D9BD0}"/>
              </a:ext>
            </a:extLst>
          </p:cNvPr>
          <p:cNvGrpSpPr/>
          <p:nvPr/>
        </p:nvGrpSpPr>
        <p:grpSpPr>
          <a:xfrm rot="10800000">
            <a:off x="5356969" y="5455987"/>
            <a:ext cx="710252" cy="255263"/>
            <a:chOff x="3601793" y="3387727"/>
            <a:chExt cx="710252" cy="255263"/>
          </a:xfrm>
        </p:grpSpPr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7C035845-04D8-4552-8C6B-E3F5C54A64C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7FD02C1-E83E-416F-B797-49A6A6576E7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13F382A-836E-4D71-BF19-951C4F3C7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F0E66D8-C8A1-479D-B785-7D1145EB5853}"/>
              </a:ext>
            </a:extLst>
          </p:cNvPr>
          <p:cNvCxnSpPr>
            <a:cxnSpLocks/>
            <a:stCxn id="19" idx="3"/>
            <a:endCxn id="67" idx="3"/>
          </p:cNvCxnSpPr>
          <p:nvPr/>
        </p:nvCxnSpPr>
        <p:spPr>
          <a:xfrm>
            <a:off x="4284988" y="5098892"/>
            <a:ext cx="898160" cy="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FC6A252-25B5-4A4A-A81E-60E5FB2290C6}"/>
              </a:ext>
            </a:extLst>
          </p:cNvPr>
          <p:cNvCxnSpPr>
            <a:cxnSpLocks/>
            <a:stCxn id="18" idx="3"/>
            <a:endCxn id="78" idx="3"/>
          </p:cNvCxnSpPr>
          <p:nvPr/>
        </p:nvCxnSpPr>
        <p:spPr>
          <a:xfrm flipV="1">
            <a:off x="4284987" y="5583618"/>
            <a:ext cx="1122940" cy="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599C57B-35CA-4AE6-B9CF-8BB73B50A5BC}"/>
              </a:ext>
            </a:extLst>
          </p:cNvPr>
          <p:cNvCxnSpPr>
            <a:cxnSpLocks/>
            <a:stCxn id="78" idx="0"/>
            <a:endCxn id="43" idx="0"/>
          </p:cNvCxnSpPr>
          <p:nvPr/>
        </p:nvCxnSpPr>
        <p:spPr>
          <a:xfrm rot="16200000" flipH="1">
            <a:off x="5606786" y="5816559"/>
            <a:ext cx="213222" cy="2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B3017034-3A57-431E-8464-C388F0845FF8}"/>
              </a:ext>
            </a:extLst>
          </p:cNvPr>
          <p:cNvCxnSpPr>
            <a:cxnSpLocks/>
            <a:stCxn id="43" idx="2"/>
            <a:endCxn id="68" idx="4"/>
          </p:cNvCxnSpPr>
          <p:nvPr/>
        </p:nvCxnSpPr>
        <p:spPr>
          <a:xfrm rot="5400000" flipH="1">
            <a:off x="4896147" y="5336433"/>
            <a:ext cx="1182589" cy="454514"/>
          </a:xfrm>
          <a:prstGeom prst="bentConnector5">
            <a:avLst>
              <a:gd name="adj1" fmla="val -19330"/>
              <a:gd name="adj2" fmla="val 770220"/>
              <a:gd name="adj3" fmla="val 11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F7320A7-AA9F-4128-A875-29D64610C352}"/>
              </a:ext>
            </a:extLst>
          </p:cNvPr>
          <p:cNvCxnSpPr>
            <a:cxnSpLocks/>
            <a:stCxn id="10" idx="2"/>
            <a:endCxn id="69" idx="4"/>
          </p:cNvCxnSpPr>
          <p:nvPr/>
        </p:nvCxnSpPr>
        <p:spPr>
          <a:xfrm rot="5400000">
            <a:off x="5000470" y="4256947"/>
            <a:ext cx="1428139" cy="2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5D61EF7-8E01-4E3A-9558-F90DB8C81C00}"/>
              </a:ext>
            </a:extLst>
          </p:cNvPr>
          <p:cNvGrpSpPr/>
          <p:nvPr/>
        </p:nvGrpSpPr>
        <p:grpSpPr>
          <a:xfrm rot="10800000">
            <a:off x="8597665" y="4971829"/>
            <a:ext cx="710252" cy="255263"/>
            <a:chOff x="3601793" y="3387727"/>
            <a:chExt cx="710252" cy="255263"/>
          </a:xfrm>
        </p:grpSpPr>
        <p:sp>
          <p:nvSpPr>
            <p:cNvPr id="110" name="사다리꼴 109">
              <a:extLst>
                <a:ext uri="{FF2B5EF4-FFF2-40B4-BE49-F238E27FC236}">
                  <a16:creationId xmlns:a16="http://schemas.microsoft.com/office/drawing/2014/main" id="{CB505D12-1FD6-4009-95CD-637C6D98542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7435F5-03FE-442B-AFF5-4A28129C8E7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FF681BE-42D0-45F5-B389-B381326F171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8859774-E51A-4C27-9CEA-9F4D239434E6}"/>
              </a:ext>
            </a:extLst>
          </p:cNvPr>
          <p:cNvGrpSpPr/>
          <p:nvPr/>
        </p:nvGrpSpPr>
        <p:grpSpPr>
          <a:xfrm rot="10800000">
            <a:off x="8822444" y="5455987"/>
            <a:ext cx="710252" cy="255263"/>
            <a:chOff x="3601793" y="3387727"/>
            <a:chExt cx="710252" cy="255263"/>
          </a:xfrm>
        </p:grpSpPr>
        <p:sp>
          <p:nvSpPr>
            <p:cNvPr id="114" name="사다리꼴 113">
              <a:extLst>
                <a:ext uri="{FF2B5EF4-FFF2-40B4-BE49-F238E27FC236}">
                  <a16:creationId xmlns:a16="http://schemas.microsoft.com/office/drawing/2014/main" id="{D504ED21-83DF-4644-93E9-5619E466AAB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AA767E2-DD63-4C96-81E5-126CCED09E2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003F1D0-D384-431E-964C-B2F801FDED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49904590-9773-4F00-B17A-4BF224AC5F5E}"/>
              </a:ext>
            </a:extLst>
          </p:cNvPr>
          <p:cNvCxnSpPr>
            <a:cxnSpLocks/>
            <a:stCxn id="114" idx="0"/>
            <a:endCxn id="4" idx="0"/>
          </p:cNvCxnSpPr>
          <p:nvPr/>
        </p:nvCxnSpPr>
        <p:spPr>
          <a:xfrm rot="16200000" flipH="1">
            <a:off x="9072262" y="5816558"/>
            <a:ext cx="213221" cy="2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0D603E8A-219A-4305-A64B-F8BD4593D3BD}"/>
              </a:ext>
            </a:extLst>
          </p:cNvPr>
          <p:cNvCxnSpPr>
            <a:cxnSpLocks/>
            <a:stCxn id="18" idx="3"/>
            <a:endCxn id="114" idx="3"/>
          </p:cNvCxnSpPr>
          <p:nvPr/>
        </p:nvCxnSpPr>
        <p:spPr>
          <a:xfrm flipV="1">
            <a:off x="4284987" y="5583618"/>
            <a:ext cx="4588415" cy="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0942B31-C582-4B57-BE7D-69ADEA4A9BDC}"/>
              </a:ext>
            </a:extLst>
          </p:cNvPr>
          <p:cNvCxnSpPr>
            <a:cxnSpLocks/>
            <a:stCxn id="19" idx="3"/>
            <a:endCxn id="110" idx="3"/>
          </p:cNvCxnSpPr>
          <p:nvPr/>
        </p:nvCxnSpPr>
        <p:spPr>
          <a:xfrm>
            <a:off x="4284988" y="5098892"/>
            <a:ext cx="4363635" cy="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92D673C-BFB5-4259-93B7-4B8909BFEDCA}"/>
              </a:ext>
            </a:extLst>
          </p:cNvPr>
          <p:cNvCxnSpPr>
            <a:cxnSpLocks/>
            <a:stCxn id="110" idx="0"/>
            <a:endCxn id="115" idx="4"/>
          </p:cNvCxnSpPr>
          <p:nvPr/>
        </p:nvCxnSpPr>
        <p:spPr>
          <a:xfrm rot="5400000">
            <a:off x="8836885" y="5340646"/>
            <a:ext cx="229461" cy="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75A734C-9E94-4634-9B9D-6609D35C8F33}"/>
              </a:ext>
            </a:extLst>
          </p:cNvPr>
          <p:cNvCxnSpPr>
            <a:cxnSpLocks/>
            <a:stCxn id="10" idx="2"/>
            <a:endCxn id="160" idx="4"/>
          </p:cNvCxnSpPr>
          <p:nvPr/>
        </p:nvCxnSpPr>
        <p:spPr>
          <a:xfrm rot="16200000" flipH="1">
            <a:off x="7132600" y="2127572"/>
            <a:ext cx="854130" cy="3687497"/>
          </a:xfrm>
          <a:prstGeom prst="bentConnector3">
            <a:avLst>
              <a:gd name="adj1" fmla="val 7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53AA7C1-DF3B-4AA8-A818-26055959C99C}"/>
              </a:ext>
            </a:extLst>
          </p:cNvPr>
          <p:cNvCxnSpPr>
            <a:cxnSpLocks/>
            <a:stCxn id="9" idx="2"/>
            <a:endCxn id="155" idx="4"/>
          </p:cNvCxnSpPr>
          <p:nvPr/>
        </p:nvCxnSpPr>
        <p:spPr>
          <a:xfrm rot="16200000" flipH="1">
            <a:off x="9469136" y="3478533"/>
            <a:ext cx="319312" cy="450757"/>
          </a:xfrm>
          <a:prstGeom prst="bentConnector3">
            <a:avLst>
              <a:gd name="adj1" fmla="val 3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2F2D789-00AC-4FB0-9191-CE98CF2FDAF9}"/>
              </a:ext>
            </a:extLst>
          </p:cNvPr>
          <p:cNvGrpSpPr/>
          <p:nvPr/>
        </p:nvGrpSpPr>
        <p:grpSpPr>
          <a:xfrm rot="10800000">
            <a:off x="9273201" y="3863002"/>
            <a:ext cx="710252" cy="255263"/>
            <a:chOff x="3601793" y="3387727"/>
            <a:chExt cx="710252" cy="255263"/>
          </a:xfrm>
        </p:grpSpPr>
        <p:sp>
          <p:nvSpPr>
            <p:cNvPr id="153" name="사다리꼴 152">
              <a:extLst>
                <a:ext uri="{FF2B5EF4-FFF2-40B4-BE49-F238E27FC236}">
                  <a16:creationId xmlns:a16="http://schemas.microsoft.com/office/drawing/2014/main" id="{47DFFC39-2842-4F6B-9D95-D90F402058A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163F8F7-DD83-485B-803A-42E62DE1917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7EC7804-7C03-4CED-B2E4-E6116EBB972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95FF29FE-A447-49E0-801D-FC7D7E5C0415}"/>
              </a:ext>
            </a:extLst>
          </p:cNvPr>
          <p:cNvCxnSpPr>
            <a:cxnSpLocks/>
            <a:stCxn id="17" idx="3"/>
            <a:endCxn id="153" idx="3"/>
          </p:cNvCxnSpPr>
          <p:nvPr/>
        </p:nvCxnSpPr>
        <p:spPr>
          <a:xfrm>
            <a:off x="4284988" y="2947815"/>
            <a:ext cx="5039171" cy="1042818"/>
          </a:xfrm>
          <a:prstGeom prst="bentConnector3">
            <a:avLst>
              <a:gd name="adj1" fmla="val 2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13E8AB9-C80D-475F-879C-30E54E442800}"/>
              </a:ext>
            </a:extLst>
          </p:cNvPr>
          <p:cNvGrpSpPr/>
          <p:nvPr/>
        </p:nvGrpSpPr>
        <p:grpSpPr>
          <a:xfrm rot="10800000">
            <a:off x="8822444" y="4397820"/>
            <a:ext cx="710252" cy="255263"/>
            <a:chOff x="3601793" y="3387727"/>
            <a:chExt cx="710252" cy="255263"/>
          </a:xfrm>
        </p:grpSpPr>
        <p:sp>
          <p:nvSpPr>
            <p:cNvPr id="158" name="사다리꼴 157">
              <a:extLst>
                <a:ext uri="{FF2B5EF4-FFF2-40B4-BE49-F238E27FC236}">
                  <a16:creationId xmlns:a16="http://schemas.microsoft.com/office/drawing/2014/main" id="{FDFC7BEF-4EE1-416D-B880-3763435E0A4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1678F42-5B7B-4B06-9C52-6D3C7EB0CC7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108DCB7-D557-457C-B0B9-1BFCDB891A7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770D5E9-5F10-44EE-8AAE-B05C21F1621D}"/>
              </a:ext>
            </a:extLst>
          </p:cNvPr>
          <p:cNvCxnSpPr>
            <a:cxnSpLocks/>
            <a:stCxn id="17" idx="3"/>
            <a:endCxn id="158" idx="3"/>
          </p:cNvCxnSpPr>
          <p:nvPr/>
        </p:nvCxnSpPr>
        <p:spPr>
          <a:xfrm>
            <a:off x="4284988" y="2947815"/>
            <a:ext cx="4588414" cy="1577636"/>
          </a:xfrm>
          <a:prstGeom prst="bentConnector3">
            <a:avLst>
              <a:gd name="adj1" fmla="val 3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2FF448A1-CE37-4796-B736-075782B5583E}"/>
              </a:ext>
            </a:extLst>
          </p:cNvPr>
          <p:cNvCxnSpPr>
            <a:cxnSpLocks/>
            <a:stCxn id="9" idx="2"/>
            <a:endCxn id="154" idx="4"/>
          </p:cNvCxnSpPr>
          <p:nvPr/>
        </p:nvCxnSpPr>
        <p:spPr>
          <a:xfrm rot="5400000">
            <a:off x="9242649" y="3702803"/>
            <a:ext cx="319312" cy="2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6D4FD41-1427-4D7D-B33B-34D537FADB2E}"/>
              </a:ext>
            </a:extLst>
          </p:cNvPr>
          <p:cNvCxnSpPr>
            <a:cxnSpLocks/>
            <a:stCxn id="10" idx="2"/>
            <a:endCxn id="159" idx="4"/>
          </p:cNvCxnSpPr>
          <p:nvPr/>
        </p:nvCxnSpPr>
        <p:spPr>
          <a:xfrm rot="16200000" flipH="1">
            <a:off x="6906113" y="2354060"/>
            <a:ext cx="854130" cy="3234522"/>
          </a:xfrm>
          <a:prstGeom prst="bentConnector3">
            <a:avLst>
              <a:gd name="adj1" fmla="val 7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BF843DA-223E-49E0-AD10-86C42529A24A}"/>
              </a:ext>
            </a:extLst>
          </p:cNvPr>
          <p:cNvCxnSpPr>
            <a:cxnSpLocks/>
            <a:stCxn id="4" idx="2"/>
            <a:endCxn id="111" idx="4"/>
          </p:cNvCxnSpPr>
          <p:nvPr/>
        </p:nvCxnSpPr>
        <p:spPr>
          <a:xfrm rot="5400000" flipH="1">
            <a:off x="8361623" y="5336432"/>
            <a:ext cx="1182588" cy="454514"/>
          </a:xfrm>
          <a:prstGeom prst="bentConnector5">
            <a:avLst>
              <a:gd name="adj1" fmla="val -9020"/>
              <a:gd name="adj2" fmla="val 211661"/>
              <a:gd name="adj3" fmla="val 11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DAEDBC90-0C48-4075-A68F-3CA1AEC19DF0}"/>
              </a:ext>
            </a:extLst>
          </p:cNvPr>
          <p:cNvCxnSpPr>
            <a:cxnSpLocks/>
            <a:stCxn id="153" idx="0"/>
            <a:endCxn id="116" idx="4"/>
          </p:cNvCxnSpPr>
          <p:nvPr/>
        </p:nvCxnSpPr>
        <p:spPr>
          <a:xfrm rot="5400000">
            <a:off x="8846727" y="4674953"/>
            <a:ext cx="1338288" cy="224913"/>
          </a:xfrm>
          <a:prstGeom prst="bentConnector3">
            <a:avLst>
              <a:gd name="adj1" fmla="val 73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FAD61D9C-0156-4EB0-9EB5-471CA2595F49}"/>
              </a:ext>
            </a:extLst>
          </p:cNvPr>
          <p:cNvCxnSpPr>
            <a:cxnSpLocks/>
            <a:stCxn id="158" idx="0"/>
            <a:endCxn id="112" idx="4"/>
          </p:cNvCxnSpPr>
          <p:nvPr/>
        </p:nvCxnSpPr>
        <p:spPr>
          <a:xfrm rot="16200000" flipH="1">
            <a:off x="9018446" y="4812206"/>
            <a:ext cx="319312" cy="1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DCDF89E2-B8C7-4901-AF4B-13073392F36D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rot="16200000" flipH="1">
            <a:off x="3663199" y="383453"/>
            <a:ext cx="622113" cy="1572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089F0BBA-BCFA-4EE1-84B5-2879A1B3E0E4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rot="16200000" flipH="1">
            <a:off x="4653090" y="-606437"/>
            <a:ext cx="620269" cy="3550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31D3F6F-F04F-41CF-98FF-368DB8C33C3A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 rot="5400000" flipH="1">
            <a:off x="2113693" y="2553979"/>
            <a:ext cx="4675327" cy="2526684"/>
          </a:xfrm>
          <a:prstGeom prst="bentConnector5">
            <a:avLst>
              <a:gd name="adj1" fmla="val -4889"/>
              <a:gd name="adj2" fmla="val 138665"/>
              <a:gd name="adj3" fmla="val 10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D91C3F99-1E75-4B0C-B06E-A71A82220104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 rot="5400000" flipH="1" flipV="1">
            <a:off x="4669310" y="2524295"/>
            <a:ext cx="4676077" cy="2585301"/>
          </a:xfrm>
          <a:prstGeom prst="bentConnector5">
            <a:avLst>
              <a:gd name="adj1" fmla="val -4889"/>
              <a:gd name="adj2" fmla="val 177624"/>
              <a:gd name="adj3" fmla="val 10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90E7302-8579-436A-9B8C-AD785A95A500}"/>
              </a:ext>
            </a:extLst>
          </p:cNvPr>
          <p:cNvSpPr/>
          <p:nvPr/>
        </p:nvSpPr>
        <p:spPr>
          <a:xfrm>
            <a:off x="9350036" y="362295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pdo</a:t>
            </a:r>
            <a:r>
              <a:rPr lang="en-US" altLang="ko-KR" sz="900" dirty="0">
                <a:solidFill>
                  <a:schemeClr val="tx1"/>
                </a:solidFill>
              </a:rPr>
              <a:t>[31]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BBA7F62-CE60-4E14-A6FF-AFDDE241068B}"/>
              </a:ext>
            </a:extLst>
          </p:cNvPr>
          <p:cNvSpPr/>
          <p:nvPr/>
        </p:nvSpPr>
        <p:spPr>
          <a:xfrm>
            <a:off x="9811181" y="362295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pdo</a:t>
            </a:r>
            <a:r>
              <a:rPr lang="en-US" altLang="ko-KR" sz="900" dirty="0">
                <a:solidFill>
                  <a:schemeClr val="tx1"/>
                </a:solidFill>
              </a:rPr>
              <a:t>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029835C-C389-4B7A-B4A5-75C381555CD3}"/>
              </a:ext>
            </a:extLst>
          </p:cNvPr>
          <p:cNvSpPr/>
          <p:nvPr/>
        </p:nvSpPr>
        <p:spPr>
          <a:xfrm>
            <a:off x="8906692" y="4175954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pdi</a:t>
            </a:r>
            <a:r>
              <a:rPr lang="en-US" altLang="ko-KR" sz="900" dirty="0">
                <a:solidFill>
                  <a:schemeClr val="tx1"/>
                </a:solidFill>
              </a:rPr>
              <a:t>[31]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6A61F46-E32F-45C2-9182-19029B0980AB}"/>
              </a:ext>
            </a:extLst>
          </p:cNvPr>
          <p:cNvSpPr/>
          <p:nvPr/>
        </p:nvSpPr>
        <p:spPr>
          <a:xfrm>
            <a:off x="9367837" y="4175954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pdi</a:t>
            </a:r>
            <a:r>
              <a:rPr lang="en-US" altLang="ko-KR" sz="900" dirty="0">
                <a:solidFill>
                  <a:schemeClr val="tx1"/>
                </a:solidFill>
              </a:rPr>
              <a:t>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2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88DE-F892-49BB-84CB-9FE91CD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ClockGen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65DE0C-54D1-4974-8EAC-1F762F28444A}"/>
              </a:ext>
            </a:extLst>
          </p:cNvPr>
          <p:cNvSpPr/>
          <p:nvPr/>
        </p:nvSpPr>
        <p:spPr>
          <a:xfrm>
            <a:off x="8247673" y="536134"/>
            <a:ext cx="71025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[7:0]div</a:t>
            </a:r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CA13C5-158D-4AD9-B856-7E26504D73CA}"/>
              </a:ext>
            </a:extLst>
          </p:cNvPr>
          <p:cNvGrpSpPr/>
          <p:nvPr/>
        </p:nvGrpSpPr>
        <p:grpSpPr>
          <a:xfrm>
            <a:off x="1197379" y="2287224"/>
            <a:ext cx="1466859" cy="230512"/>
            <a:chOff x="167207" y="834780"/>
            <a:chExt cx="1466859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813280-D5D6-4185-9DFD-E02C6B1C8616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do_extent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D6E6F9F-E206-44CC-B817-F19119F62820}"/>
                </a:ext>
              </a:extLst>
            </p:cNvPr>
            <p:cNvSpPr/>
            <p:nvPr/>
          </p:nvSpPr>
          <p:spPr>
            <a:xfrm rot="5400000">
              <a:off x="169426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FB65C0-FBCE-4DB4-B1DE-75D8F7C7352F}"/>
              </a:ext>
            </a:extLst>
          </p:cNvPr>
          <p:cNvSpPr/>
          <p:nvPr/>
        </p:nvSpPr>
        <p:spPr>
          <a:xfrm>
            <a:off x="9067400" y="536134"/>
            <a:ext cx="71025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extend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8173D2-656A-4104-9BA4-0B4B3DFD1189}"/>
              </a:ext>
            </a:extLst>
          </p:cNvPr>
          <p:cNvSpPr/>
          <p:nvPr/>
        </p:nvSpPr>
        <p:spPr>
          <a:xfrm>
            <a:off x="2762113" y="279978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cnt_done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972FA7-6558-485D-8130-EC1C25A99A29}"/>
              </a:ext>
            </a:extLst>
          </p:cNvPr>
          <p:cNvSpPr/>
          <p:nvPr/>
        </p:nvSpPr>
        <p:spPr>
          <a:xfrm>
            <a:off x="2103957" y="4587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done</a:t>
            </a:r>
            <a:endParaRPr lang="ko-KR" altLang="en-US" sz="9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F7652D-D817-465B-8072-D0F1308F02AA}"/>
              </a:ext>
            </a:extLst>
          </p:cNvPr>
          <p:cNvGrpSpPr/>
          <p:nvPr/>
        </p:nvGrpSpPr>
        <p:grpSpPr>
          <a:xfrm>
            <a:off x="4912604" y="3318795"/>
            <a:ext cx="1466859" cy="230512"/>
            <a:chOff x="167207" y="834780"/>
            <a:chExt cx="1466859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18B445B-C730-45F9-B076-5D1ED59EF6FA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count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1E350DC0-AADA-4AE4-81FF-4A56486F96D4}"/>
                </a:ext>
              </a:extLst>
            </p:cNvPr>
            <p:cNvSpPr/>
            <p:nvPr/>
          </p:nvSpPr>
          <p:spPr>
            <a:xfrm rot="5400000">
              <a:off x="169753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6F19F3-7414-49E7-96A7-28D97AF4CA65}"/>
              </a:ext>
            </a:extLst>
          </p:cNvPr>
          <p:cNvGrpSpPr/>
          <p:nvPr/>
        </p:nvGrpSpPr>
        <p:grpSpPr>
          <a:xfrm>
            <a:off x="2762113" y="1714759"/>
            <a:ext cx="1466859" cy="230512"/>
            <a:chOff x="167207" y="834780"/>
            <a:chExt cx="1466859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8979B7-5711-48BE-97E1-CE3452D070D1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</a:t>
              </a:r>
              <a:r>
                <a:rPr lang="en-US" altLang="ko-KR" sz="900" dirty="0" err="1"/>
                <a:t>cnt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2CCD1ED-46A5-490F-8004-B88EBCD68709}"/>
                </a:ext>
              </a:extLst>
            </p:cNvPr>
            <p:cNvSpPr/>
            <p:nvPr/>
          </p:nvSpPr>
          <p:spPr>
            <a:xfrm rot="5400000">
              <a:off x="172924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99E4B420-56B8-45FE-ACCD-EA15A0FC9751}"/>
              </a:ext>
            </a:extLst>
          </p:cNvPr>
          <p:cNvSpPr/>
          <p:nvPr/>
        </p:nvSpPr>
        <p:spPr>
          <a:xfrm>
            <a:off x="3397666" y="214677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32F06D-F63E-4C8F-A38C-64A53837DED8}"/>
              </a:ext>
            </a:extLst>
          </p:cNvPr>
          <p:cNvSpPr/>
          <p:nvPr/>
        </p:nvSpPr>
        <p:spPr>
          <a:xfrm>
            <a:off x="4089404" y="212772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7654F26-C1AC-49AF-A7F2-01B1C364515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16200000" flipH="1">
            <a:off x="3266915" y="2571156"/>
            <a:ext cx="457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73A5732-DFA9-4810-85F5-93D73BFB43F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3394790" y="2046024"/>
            <a:ext cx="2015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8490039-7D93-4D15-A39E-0B1C5CD41BF8}"/>
              </a:ext>
            </a:extLst>
          </p:cNvPr>
          <p:cNvCxnSpPr>
            <a:cxnSpLocks/>
            <a:stCxn id="18" idx="1"/>
            <a:endCxn id="17" idx="6"/>
          </p:cNvCxnSpPr>
          <p:nvPr/>
        </p:nvCxnSpPr>
        <p:spPr>
          <a:xfrm rot="10800000" flipV="1">
            <a:off x="3593418" y="2242984"/>
            <a:ext cx="495986" cy="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A42000-18ED-4A66-AE94-1CEB37ADF0E0}"/>
              </a:ext>
            </a:extLst>
          </p:cNvPr>
          <p:cNvGrpSpPr/>
          <p:nvPr/>
        </p:nvGrpSpPr>
        <p:grpSpPr>
          <a:xfrm rot="5400000">
            <a:off x="2647813" y="4034947"/>
            <a:ext cx="379146" cy="228600"/>
            <a:chOff x="7728928" y="2828040"/>
            <a:chExt cx="379146" cy="2286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9B5967B-A344-44DC-9ED7-E2C848306F3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9E378AA-B713-404F-A601-D015521C429A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지연 30">
              <a:extLst>
                <a:ext uri="{FF2B5EF4-FFF2-40B4-BE49-F238E27FC236}">
                  <a16:creationId xmlns:a16="http://schemas.microsoft.com/office/drawing/2014/main" id="{40CD739B-5CCD-4E9B-9565-B91D1DEC70B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996487D-182D-4D99-AAC8-AD213D21917F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16200000" flipH="1">
            <a:off x="1510033" y="2708000"/>
            <a:ext cx="1672450" cy="830899"/>
          </a:xfrm>
          <a:prstGeom prst="bentConnector3">
            <a:avLst>
              <a:gd name="adj1" fmla="val -13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826086F-C3A3-4546-A7FD-B80B325A4C62}"/>
              </a:ext>
            </a:extLst>
          </p:cNvPr>
          <p:cNvCxnSpPr>
            <a:cxnSpLocks/>
            <a:stCxn id="9" idx="2"/>
            <a:endCxn id="29" idx="2"/>
          </p:cNvCxnSpPr>
          <p:nvPr/>
        </p:nvCxnSpPr>
        <p:spPr>
          <a:xfrm rot="5400000">
            <a:off x="2706966" y="3233009"/>
            <a:ext cx="991291" cy="585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7DBD580-C5C0-4B69-BDB9-14B3FC89684E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rot="16200000" flipH="1">
            <a:off x="2713230" y="4462975"/>
            <a:ext cx="2483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E46BB6D-F867-48D8-B780-16F4223BB599}"/>
              </a:ext>
            </a:extLst>
          </p:cNvPr>
          <p:cNvGrpSpPr/>
          <p:nvPr/>
        </p:nvGrpSpPr>
        <p:grpSpPr>
          <a:xfrm rot="10800000">
            <a:off x="6978582" y="2791809"/>
            <a:ext cx="710252" cy="255263"/>
            <a:chOff x="3601793" y="3387727"/>
            <a:chExt cx="710252" cy="255263"/>
          </a:xfrm>
        </p:grpSpPr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01F3C818-8FD0-4C5D-9D3A-216DB272593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2E13062-E655-4913-AFEF-51BF53E80B5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EE809F1-28D6-4C13-A4AC-10285ABE3FC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C6B419-9417-47BF-9025-0F57C1BE774A}"/>
              </a:ext>
            </a:extLst>
          </p:cNvPr>
          <p:cNvGrpSpPr/>
          <p:nvPr/>
        </p:nvGrpSpPr>
        <p:grpSpPr>
          <a:xfrm rot="10800000">
            <a:off x="7206550" y="2275795"/>
            <a:ext cx="710252" cy="255263"/>
            <a:chOff x="3601793" y="3387727"/>
            <a:chExt cx="710252" cy="255263"/>
          </a:xfrm>
        </p:grpSpPr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9AEECC60-8072-4D77-B2BD-530CDEE3A42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2E4E7EF-6C85-4A74-9C70-44C7C1C4F73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168020-4CAA-4648-B688-C550CB1218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36DA26B-0A2C-4DFC-BC8E-EF4B85CD1D28}"/>
              </a:ext>
            </a:extLst>
          </p:cNvPr>
          <p:cNvCxnSpPr>
            <a:cxnSpLocks/>
            <a:stCxn id="12" idx="3"/>
            <a:endCxn id="59" idx="3"/>
          </p:cNvCxnSpPr>
          <p:nvPr/>
        </p:nvCxnSpPr>
        <p:spPr>
          <a:xfrm flipV="1">
            <a:off x="6379463" y="3433161"/>
            <a:ext cx="371988" cy="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E9781C7-348E-476E-9357-38B7723FC6AC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4228972" y="2915040"/>
            <a:ext cx="2800568" cy="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141D84C-8BFE-4951-A806-71BA1EC9E2F4}"/>
              </a:ext>
            </a:extLst>
          </p:cNvPr>
          <p:cNvGrpSpPr/>
          <p:nvPr/>
        </p:nvGrpSpPr>
        <p:grpSpPr>
          <a:xfrm rot="10800000">
            <a:off x="6700493" y="3305530"/>
            <a:ext cx="710252" cy="255263"/>
            <a:chOff x="3601793" y="3387727"/>
            <a:chExt cx="710252" cy="255263"/>
          </a:xfrm>
        </p:grpSpPr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29D23F71-5B6D-41B0-9064-F3625222C95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783D9E-0FD8-46D9-81EA-7589CE642E4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4DE35A9-E4CA-43BE-953B-89BAB7CD764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144B0DC-C59E-4271-9D6C-D09250C50826}"/>
              </a:ext>
            </a:extLst>
          </p:cNvPr>
          <p:cNvCxnSpPr>
            <a:cxnSpLocks/>
            <a:stCxn id="6" idx="3"/>
            <a:endCxn id="47" idx="3"/>
          </p:cNvCxnSpPr>
          <p:nvPr/>
        </p:nvCxnSpPr>
        <p:spPr>
          <a:xfrm>
            <a:off x="2664238" y="2402480"/>
            <a:ext cx="4593270" cy="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2ADA1C1-D994-4156-AED3-F62E5588BC25}"/>
              </a:ext>
            </a:extLst>
          </p:cNvPr>
          <p:cNvCxnSpPr>
            <a:cxnSpLocks/>
            <a:stCxn id="59" idx="0"/>
            <a:endCxn id="15" idx="3"/>
          </p:cNvCxnSpPr>
          <p:nvPr/>
        </p:nvCxnSpPr>
        <p:spPr>
          <a:xfrm rot="5400000" flipH="1">
            <a:off x="4776907" y="1282081"/>
            <a:ext cx="1730778" cy="2826647"/>
          </a:xfrm>
          <a:prstGeom prst="bentConnector4">
            <a:avLst>
              <a:gd name="adj1" fmla="val -7705"/>
              <a:gd name="adj2" fmla="val 8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11B7D83-E118-4DC8-B821-BA0E0C2AC62F}"/>
              </a:ext>
            </a:extLst>
          </p:cNvPr>
          <p:cNvCxnSpPr>
            <a:cxnSpLocks/>
            <a:stCxn id="15" idx="0"/>
            <a:endCxn id="60" idx="4"/>
          </p:cNvCxnSpPr>
          <p:nvPr/>
        </p:nvCxnSpPr>
        <p:spPr>
          <a:xfrm rot="16200000" flipH="1">
            <a:off x="4366346" y="843955"/>
            <a:ext cx="1591337" cy="3332945"/>
          </a:xfrm>
          <a:prstGeom prst="bentConnector3">
            <a:avLst>
              <a:gd name="adj1" fmla="val -14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2197C91-9391-4CE2-AF0E-2DC93F7330F9}"/>
              </a:ext>
            </a:extLst>
          </p:cNvPr>
          <p:cNvSpPr/>
          <p:nvPr/>
        </p:nvSpPr>
        <p:spPr>
          <a:xfrm>
            <a:off x="7010350" y="903876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975B57-CB5C-443A-BFC3-C5AF9255083F}"/>
              </a:ext>
            </a:extLst>
          </p:cNvPr>
          <p:cNvSpPr/>
          <p:nvPr/>
        </p:nvSpPr>
        <p:spPr>
          <a:xfrm>
            <a:off x="7516790" y="88482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2526725-02DB-427A-B057-5834CE063DB2}"/>
              </a:ext>
            </a:extLst>
          </p:cNvPr>
          <p:cNvCxnSpPr>
            <a:cxnSpLocks/>
            <a:stCxn id="15" idx="0"/>
            <a:endCxn id="73" idx="2"/>
          </p:cNvCxnSpPr>
          <p:nvPr/>
        </p:nvCxnSpPr>
        <p:spPr>
          <a:xfrm rot="5400000" flipH="1" flipV="1">
            <a:off x="4896443" y="-399147"/>
            <a:ext cx="713007" cy="351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BD9B6F7-00CB-461F-B39A-D02786E3CAE3}"/>
              </a:ext>
            </a:extLst>
          </p:cNvPr>
          <p:cNvCxnSpPr>
            <a:cxnSpLocks/>
            <a:stCxn id="74" idx="1"/>
            <a:endCxn id="73" idx="6"/>
          </p:cNvCxnSpPr>
          <p:nvPr/>
        </p:nvCxnSpPr>
        <p:spPr>
          <a:xfrm rot="10800000" flipV="1">
            <a:off x="7206102" y="1000082"/>
            <a:ext cx="310688" cy="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BFC1E85-912A-44CA-86A0-7F15A8C201B1}"/>
              </a:ext>
            </a:extLst>
          </p:cNvPr>
          <p:cNvCxnSpPr>
            <a:cxnSpLocks/>
            <a:stCxn id="73" idx="4"/>
            <a:endCxn id="44" idx="4"/>
          </p:cNvCxnSpPr>
          <p:nvPr/>
        </p:nvCxnSpPr>
        <p:spPr>
          <a:xfrm rot="5400000">
            <a:off x="6261029" y="1945177"/>
            <a:ext cx="1692747" cy="1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A4C7BDF-23EC-46D8-A23F-B3D8F28EE737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rot="5400000">
            <a:off x="7429956" y="2660654"/>
            <a:ext cx="261317" cy="2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BB798AA-9357-4755-9B2C-F2B741A759C3}"/>
              </a:ext>
            </a:extLst>
          </p:cNvPr>
          <p:cNvCxnSpPr>
            <a:cxnSpLocks/>
            <a:stCxn id="15" idx="0"/>
            <a:endCxn id="49" idx="4"/>
          </p:cNvCxnSpPr>
          <p:nvPr/>
        </p:nvCxnSpPr>
        <p:spPr>
          <a:xfrm rot="16200000" flipH="1">
            <a:off x="5360730" y="-150428"/>
            <a:ext cx="561602" cy="4291977"/>
          </a:xfrm>
          <a:prstGeom prst="bentConnector3">
            <a:avLst>
              <a:gd name="adj1" fmla="val -4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4508A6F-4508-4C03-9AC1-7CD4DC91F81A}"/>
              </a:ext>
            </a:extLst>
          </p:cNvPr>
          <p:cNvSpPr/>
          <p:nvPr/>
        </p:nvSpPr>
        <p:spPr>
          <a:xfrm>
            <a:off x="7272797" y="1978923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div[7:1]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F5B01F8-5CC0-41FF-85ED-05DE363ED719}"/>
              </a:ext>
            </a:extLst>
          </p:cNvPr>
          <p:cNvCxnSpPr>
            <a:cxnSpLocks/>
            <a:stCxn id="43" idx="0"/>
            <a:endCxn id="61" idx="4"/>
          </p:cNvCxnSpPr>
          <p:nvPr/>
        </p:nvCxnSpPr>
        <p:spPr>
          <a:xfrm rot="5400000">
            <a:off x="7178074" y="3150462"/>
            <a:ext cx="259024" cy="5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5B9DA03-FF28-47EF-9F20-5267489CAC4A}"/>
              </a:ext>
            </a:extLst>
          </p:cNvPr>
          <p:cNvGrpSpPr/>
          <p:nvPr/>
        </p:nvGrpSpPr>
        <p:grpSpPr>
          <a:xfrm rot="10800000">
            <a:off x="8086388" y="2791809"/>
            <a:ext cx="710252" cy="255263"/>
            <a:chOff x="3601793" y="3387727"/>
            <a:chExt cx="710252" cy="255263"/>
          </a:xfrm>
        </p:grpSpPr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E50D0DAF-E4A3-4829-A82A-64FDAE09AF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AA72379-8BA1-4222-A783-D0ECFA778229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9AF3164-C384-4169-AAEA-41F360C5681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7283486-7F56-4B83-9C00-93AFB702C600}"/>
              </a:ext>
            </a:extLst>
          </p:cNvPr>
          <p:cNvGrpSpPr/>
          <p:nvPr/>
        </p:nvGrpSpPr>
        <p:grpSpPr>
          <a:xfrm rot="10800000">
            <a:off x="8314356" y="2275795"/>
            <a:ext cx="710252" cy="255263"/>
            <a:chOff x="3601793" y="3387727"/>
            <a:chExt cx="710252" cy="255263"/>
          </a:xfrm>
        </p:grpSpPr>
        <p:sp>
          <p:nvSpPr>
            <p:cNvPr id="119" name="사다리꼴 118">
              <a:extLst>
                <a:ext uri="{FF2B5EF4-FFF2-40B4-BE49-F238E27FC236}">
                  <a16:creationId xmlns:a16="http://schemas.microsoft.com/office/drawing/2014/main" id="{6A830629-D348-48AC-8E28-BC73A2AFA1B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2F707B1E-ECBD-4114-AA52-7544291C326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491866-B61D-4AAF-91D8-A8C9026423B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C87928D-2C4B-4E3D-8A3C-B57C957A927B}"/>
              </a:ext>
            </a:extLst>
          </p:cNvPr>
          <p:cNvGrpSpPr/>
          <p:nvPr/>
        </p:nvGrpSpPr>
        <p:grpSpPr>
          <a:xfrm rot="10800000">
            <a:off x="7808299" y="3305530"/>
            <a:ext cx="710252" cy="255263"/>
            <a:chOff x="3601793" y="3387727"/>
            <a:chExt cx="710252" cy="255263"/>
          </a:xfrm>
        </p:grpSpPr>
        <p:sp>
          <p:nvSpPr>
            <p:cNvPr id="123" name="사다리꼴 122">
              <a:extLst>
                <a:ext uri="{FF2B5EF4-FFF2-40B4-BE49-F238E27FC236}">
                  <a16:creationId xmlns:a16="http://schemas.microsoft.com/office/drawing/2014/main" id="{1566D787-A35B-41F0-9A16-5C60033E306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2BFED63-5BDD-4293-92A7-AB989052C6A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680228F-3BB7-4526-BB6C-77AA2233859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6AA6F367-DF5C-427C-A48B-F0469EAD5656}"/>
              </a:ext>
            </a:extLst>
          </p:cNvPr>
          <p:cNvCxnSpPr>
            <a:cxnSpLocks/>
            <a:stCxn id="9" idx="3"/>
            <a:endCxn id="115" idx="3"/>
          </p:cNvCxnSpPr>
          <p:nvPr/>
        </p:nvCxnSpPr>
        <p:spPr>
          <a:xfrm>
            <a:off x="4228972" y="2915040"/>
            <a:ext cx="3908374" cy="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9526D323-F739-4D7B-B1B5-4CEFBEA539CF}"/>
              </a:ext>
            </a:extLst>
          </p:cNvPr>
          <p:cNvCxnSpPr>
            <a:cxnSpLocks/>
            <a:stCxn id="6" idx="3"/>
            <a:endCxn id="119" idx="3"/>
          </p:cNvCxnSpPr>
          <p:nvPr/>
        </p:nvCxnSpPr>
        <p:spPr>
          <a:xfrm>
            <a:off x="2664238" y="2402480"/>
            <a:ext cx="5701076" cy="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FC819E00-B90A-4529-BE5C-AA1A2120865A}"/>
              </a:ext>
            </a:extLst>
          </p:cNvPr>
          <p:cNvCxnSpPr>
            <a:cxnSpLocks/>
            <a:stCxn id="12" idx="3"/>
            <a:endCxn id="123" idx="3"/>
          </p:cNvCxnSpPr>
          <p:nvPr/>
        </p:nvCxnSpPr>
        <p:spPr>
          <a:xfrm flipV="1">
            <a:off x="6379463" y="3433161"/>
            <a:ext cx="1479794" cy="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7BA1F19B-CA66-4DB1-9D6D-C08C0F334E10}"/>
              </a:ext>
            </a:extLst>
          </p:cNvPr>
          <p:cNvCxnSpPr>
            <a:cxnSpLocks/>
            <a:stCxn id="6" idx="0"/>
            <a:endCxn id="124" idx="4"/>
          </p:cNvCxnSpPr>
          <p:nvPr/>
        </p:nvCxnSpPr>
        <p:spPr>
          <a:xfrm rot="16200000" flipH="1">
            <a:off x="4424115" y="-206082"/>
            <a:ext cx="1018872" cy="6005485"/>
          </a:xfrm>
          <a:prstGeom prst="bentConnector3">
            <a:avLst>
              <a:gd name="adj1" fmla="val -15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B1A2EE6-1FD1-49FD-AC51-17BA50DBBB88}"/>
              </a:ext>
            </a:extLst>
          </p:cNvPr>
          <p:cNvCxnSpPr>
            <a:cxnSpLocks/>
            <a:stCxn id="6" idx="0"/>
            <a:endCxn id="116" idx="4"/>
          </p:cNvCxnSpPr>
          <p:nvPr/>
        </p:nvCxnSpPr>
        <p:spPr>
          <a:xfrm rot="16200000" flipH="1">
            <a:off x="4820020" y="-601988"/>
            <a:ext cx="505151" cy="6283574"/>
          </a:xfrm>
          <a:prstGeom prst="bentConnector3">
            <a:avLst>
              <a:gd name="adj1" fmla="val -314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7236A8D2-B5E1-4205-9D40-2845387C5C3E}"/>
              </a:ext>
            </a:extLst>
          </p:cNvPr>
          <p:cNvCxnSpPr>
            <a:cxnSpLocks/>
            <a:stCxn id="177" idx="3"/>
            <a:endCxn id="120" idx="4"/>
          </p:cNvCxnSpPr>
          <p:nvPr/>
        </p:nvCxnSpPr>
        <p:spPr>
          <a:xfrm rot="16200000" flipH="1">
            <a:off x="8089452" y="1923462"/>
            <a:ext cx="704960" cy="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2AEC535-BB80-4141-B368-51E6BA6903F2}"/>
              </a:ext>
            </a:extLst>
          </p:cNvPr>
          <p:cNvSpPr/>
          <p:nvPr/>
        </p:nvSpPr>
        <p:spPr>
          <a:xfrm>
            <a:off x="8305103" y="79688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DED1220-A15A-4ECA-B84F-5ADEA9709088}"/>
              </a:ext>
            </a:extLst>
          </p:cNvPr>
          <p:cNvSpPr/>
          <p:nvPr/>
        </p:nvSpPr>
        <p:spPr>
          <a:xfrm>
            <a:off x="8777913" y="181334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161B4E4A-3778-4D6B-B3AE-A5B86222C7E1}"/>
              </a:ext>
            </a:extLst>
          </p:cNvPr>
          <p:cNvCxnSpPr>
            <a:cxnSpLocks/>
            <a:stCxn id="170" idx="2"/>
            <a:endCxn id="121" idx="4"/>
          </p:cNvCxnSpPr>
          <p:nvPr/>
        </p:nvCxnSpPr>
        <p:spPr>
          <a:xfrm rot="5400000">
            <a:off x="8779728" y="2159454"/>
            <a:ext cx="232505" cy="1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A45499A0-938C-4276-902E-70E302EA9693}"/>
              </a:ext>
            </a:extLst>
          </p:cNvPr>
          <p:cNvGrpSpPr/>
          <p:nvPr/>
        </p:nvGrpSpPr>
        <p:grpSpPr>
          <a:xfrm>
            <a:off x="8327214" y="1251787"/>
            <a:ext cx="228600" cy="319614"/>
            <a:chOff x="8327214" y="1251787"/>
            <a:chExt cx="228600" cy="319614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5775732-5B21-47C5-B25C-561535260602}"/>
                </a:ext>
              </a:extLst>
            </p:cNvPr>
            <p:cNvSpPr/>
            <p:nvPr/>
          </p:nvSpPr>
          <p:spPr>
            <a:xfrm rot="5400000">
              <a:off x="8488102" y="125178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0C2B4DD-3209-4926-9904-0FCAFF02D247}"/>
                </a:ext>
              </a:extLst>
            </p:cNvPr>
            <p:cNvSpPr/>
            <p:nvPr/>
          </p:nvSpPr>
          <p:spPr>
            <a:xfrm rot="5400000">
              <a:off x="8340131" y="125178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지연 176">
              <a:extLst>
                <a:ext uri="{FF2B5EF4-FFF2-40B4-BE49-F238E27FC236}">
                  <a16:creationId xmlns:a16="http://schemas.microsoft.com/office/drawing/2014/main" id="{58B26823-4EA7-48CA-8FF4-723471BFDEB6}"/>
                </a:ext>
              </a:extLst>
            </p:cNvPr>
            <p:cNvSpPr/>
            <p:nvPr/>
          </p:nvSpPr>
          <p:spPr>
            <a:xfrm rot="5400000">
              <a:off x="8284363" y="129995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90BCE9C-240B-4387-81B1-82456C5AEA2C}"/>
              </a:ext>
            </a:extLst>
          </p:cNvPr>
          <p:cNvCxnSpPr>
            <a:cxnSpLocks/>
            <a:stCxn id="4" idx="2"/>
            <a:endCxn id="176" idx="2"/>
          </p:cNvCxnSpPr>
          <p:nvPr/>
        </p:nvCxnSpPr>
        <p:spPr>
          <a:xfrm rot="5400000">
            <a:off x="8241748" y="890735"/>
            <a:ext cx="485141" cy="236963"/>
          </a:xfrm>
          <a:prstGeom prst="bentConnector3">
            <a:avLst>
              <a:gd name="adj1" fmla="val 17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966E6FDA-4B56-4F0F-AC58-64B43BB13626}"/>
              </a:ext>
            </a:extLst>
          </p:cNvPr>
          <p:cNvCxnSpPr>
            <a:cxnSpLocks/>
            <a:stCxn id="8" idx="2"/>
            <a:endCxn id="175" idx="2"/>
          </p:cNvCxnSpPr>
          <p:nvPr/>
        </p:nvCxnSpPr>
        <p:spPr>
          <a:xfrm rot="5400000">
            <a:off x="8725597" y="554857"/>
            <a:ext cx="485141" cy="908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2076EC5D-2533-47EA-8041-66F58DD020B1}"/>
              </a:ext>
            </a:extLst>
          </p:cNvPr>
          <p:cNvCxnSpPr>
            <a:cxnSpLocks/>
            <a:stCxn id="123" idx="0"/>
            <a:endCxn id="6" idx="2"/>
          </p:cNvCxnSpPr>
          <p:nvPr/>
        </p:nvCxnSpPr>
        <p:spPr>
          <a:xfrm rot="5400000" flipH="1">
            <a:off x="4525588" y="-77043"/>
            <a:ext cx="1043057" cy="6232616"/>
          </a:xfrm>
          <a:prstGeom prst="bentConnector3">
            <a:avLst>
              <a:gd name="adj1" fmla="val -2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1C16AB3D-C3D0-41C1-8E26-FAD322FEFE2D}"/>
              </a:ext>
            </a:extLst>
          </p:cNvPr>
          <p:cNvCxnSpPr>
            <a:cxnSpLocks/>
            <a:stCxn id="115" idx="0"/>
            <a:endCxn id="125" idx="4"/>
          </p:cNvCxnSpPr>
          <p:nvPr/>
        </p:nvCxnSpPr>
        <p:spPr>
          <a:xfrm rot="5400000">
            <a:off x="8285880" y="3150462"/>
            <a:ext cx="259024" cy="5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C743FD4F-525C-464F-A686-DB26FD244AD4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rot="5400000">
            <a:off x="8537762" y="2660654"/>
            <a:ext cx="261317" cy="2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38BECD3-FC9A-4B56-8343-175907307B13}"/>
              </a:ext>
            </a:extLst>
          </p:cNvPr>
          <p:cNvCxnSpPr>
            <a:cxnSpLocks/>
            <a:stCxn id="4" idx="2"/>
            <a:endCxn id="48" idx="4"/>
          </p:cNvCxnSpPr>
          <p:nvPr/>
        </p:nvCxnSpPr>
        <p:spPr>
          <a:xfrm rot="5400000">
            <a:off x="7213815" y="887376"/>
            <a:ext cx="1509715" cy="1268254"/>
          </a:xfrm>
          <a:prstGeom prst="bentConnector3">
            <a:avLst>
              <a:gd name="adj1" fmla="val 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7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5155-2F7D-49EC-BB5D-3986E7CE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SPIMachine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80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E78450-C0DB-4C28-8BCA-B54CD95B0A10}"/>
              </a:ext>
            </a:extLst>
          </p:cNvPr>
          <p:cNvSpPr/>
          <p:nvPr/>
        </p:nvSpPr>
        <p:spPr>
          <a:xfrm>
            <a:off x="167207" y="11319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clk_phase</a:t>
            </a:r>
            <a:endParaRPr lang="ko-KR" altLang="en-US" sz="9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894B50-D364-4190-8CDB-FE6A32554C09}"/>
              </a:ext>
            </a:extLst>
          </p:cNvPr>
          <p:cNvSpPr/>
          <p:nvPr/>
        </p:nvSpPr>
        <p:spPr>
          <a:xfrm>
            <a:off x="167207" y="20235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ce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FF163F0-4E9D-4FBC-88DB-98358738DA24}"/>
              </a:ext>
            </a:extLst>
          </p:cNvPr>
          <p:cNvSpPr/>
          <p:nvPr/>
        </p:nvSpPr>
        <p:spPr>
          <a:xfrm>
            <a:off x="167207" y="26178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848280A-A2B0-4E65-B865-9A718653FD94}"/>
              </a:ext>
            </a:extLst>
          </p:cNvPr>
          <p:cNvGrpSpPr/>
          <p:nvPr/>
        </p:nvGrpSpPr>
        <p:grpSpPr>
          <a:xfrm>
            <a:off x="167207" y="3812692"/>
            <a:ext cx="1466859" cy="230512"/>
            <a:chOff x="167207" y="3812692"/>
            <a:chExt cx="1466859" cy="23051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CDB131-BB12-476E-BE4A-575CB0DB40F4}"/>
                </a:ext>
              </a:extLst>
            </p:cNvPr>
            <p:cNvSpPr/>
            <p:nvPr/>
          </p:nvSpPr>
          <p:spPr>
            <a:xfrm>
              <a:off x="167207" y="381269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n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7E6EB5EF-FD62-405B-A197-132E16956666}"/>
                </a:ext>
              </a:extLst>
            </p:cNvPr>
            <p:cNvSpPr/>
            <p:nvPr/>
          </p:nvSpPr>
          <p:spPr>
            <a:xfrm rot="16200000">
              <a:off x="1555647" y="388762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55B9ABA-3ECB-4D74-B149-3EC7C28AF3C6}"/>
              </a:ext>
            </a:extLst>
          </p:cNvPr>
          <p:cNvGrpSpPr/>
          <p:nvPr/>
        </p:nvGrpSpPr>
        <p:grpSpPr>
          <a:xfrm>
            <a:off x="167207" y="3515512"/>
            <a:ext cx="1466859" cy="230512"/>
            <a:chOff x="167207" y="3515512"/>
            <a:chExt cx="1466859" cy="2305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F2FA5E7-19A3-496F-A9CD-7DBAD157F07B}"/>
                </a:ext>
              </a:extLst>
            </p:cNvPr>
            <p:cNvSpPr/>
            <p:nvPr/>
          </p:nvSpPr>
          <p:spPr>
            <a:xfrm>
              <a:off x="167207" y="351551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AFD330DA-2913-421A-BDEC-E8D3FCD646E6}"/>
                </a:ext>
              </a:extLst>
            </p:cNvPr>
            <p:cNvSpPr/>
            <p:nvPr/>
          </p:nvSpPr>
          <p:spPr>
            <a:xfrm rot="16200000">
              <a:off x="1555647" y="359044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181EB87-EC3E-436F-819E-AB05E075F3B9}"/>
              </a:ext>
            </a:extLst>
          </p:cNvPr>
          <p:cNvGrpSpPr/>
          <p:nvPr/>
        </p:nvGrpSpPr>
        <p:grpSpPr>
          <a:xfrm>
            <a:off x="167207" y="3218332"/>
            <a:ext cx="1466859" cy="230512"/>
            <a:chOff x="167207" y="3218332"/>
            <a:chExt cx="1466859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59121EB-52CC-48AC-A9A4-A220AC5546D8}"/>
                </a:ext>
              </a:extLst>
            </p:cNvPr>
            <p:cNvSpPr/>
            <p:nvPr/>
          </p:nvSpPr>
          <p:spPr>
            <a:xfrm>
              <a:off x="167207" y="32183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writable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81D74445-34CA-4494-BEBB-13F23DA66DAD}"/>
                </a:ext>
              </a:extLst>
            </p:cNvPr>
            <p:cNvSpPr/>
            <p:nvPr/>
          </p:nvSpPr>
          <p:spPr>
            <a:xfrm rot="16200000">
              <a:off x="1555647" y="330216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611748F-70E0-484B-83BE-3C55E90BE7CE}"/>
              </a:ext>
            </a:extLst>
          </p:cNvPr>
          <p:cNvGrpSpPr/>
          <p:nvPr/>
        </p:nvGrpSpPr>
        <p:grpSpPr>
          <a:xfrm>
            <a:off x="167207" y="2320680"/>
            <a:ext cx="1466859" cy="230512"/>
            <a:chOff x="167207" y="2320680"/>
            <a:chExt cx="1466859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E1EF92-0D6B-497B-A3DB-B4B576492097}"/>
                </a:ext>
              </a:extLst>
            </p:cNvPr>
            <p:cNvSpPr/>
            <p:nvPr/>
          </p:nvSpPr>
          <p:spPr>
            <a:xfrm>
              <a:off x="167207" y="23206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idle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115C8048-1D9D-4F40-9ABE-D82E18F77DC4}"/>
                </a:ext>
              </a:extLst>
            </p:cNvPr>
            <p:cNvSpPr/>
            <p:nvPr/>
          </p:nvSpPr>
          <p:spPr>
            <a:xfrm rot="16200000">
              <a:off x="1555647" y="23956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AE919ED-370E-4E55-891F-7AFDC672D4DE}"/>
              </a:ext>
            </a:extLst>
          </p:cNvPr>
          <p:cNvGrpSpPr/>
          <p:nvPr/>
        </p:nvGrpSpPr>
        <p:grpSpPr>
          <a:xfrm>
            <a:off x="167207" y="1726320"/>
            <a:ext cx="1466859" cy="230512"/>
            <a:chOff x="167207" y="1726320"/>
            <a:chExt cx="1466859" cy="230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720E30F-4EDA-42C2-9AA5-B85E5FF3A85C}"/>
                </a:ext>
              </a:extLst>
            </p:cNvPr>
            <p:cNvSpPr/>
            <p:nvPr/>
          </p:nvSpPr>
          <p:spPr>
            <a:xfrm>
              <a:off x="167207" y="172632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E3D72F79-096A-4DA6-AAF4-0C844A99247C}"/>
                </a:ext>
              </a:extLst>
            </p:cNvPr>
            <p:cNvSpPr/>
            <p:nvPr/>
          </p:nvSpPr>
          <p:spPr>
            <a:xfrm rot="16200000">
              <a:off x="1555647" y="180125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4C521B-B187-4BC6-AA7C-D34D4B39667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 length</a:t>
            </a:r>
            <a:endParaRPr lang="ko-KR" altLang="en-US" sz="900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87974FE-AE4D-4230-851B-245CC1EA6506}"/>
              </a:ext>
            </a:extLst>
          </p:cNvPr>
          <p:cNvGrpSpPr/>
          <p:nvPr/>
        </p:nvGrpSpPr>
        <p:grpSpPr>
          <a:xfrm>
            <a:off x="167207" y="1429140"/>
            <a:ext cx="1466859" cy="230512"/>
            <a:chOff x="167207" y="1429140"/>
            <a:chExt cx="1466859" cy="2305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0947B51-8E6A-4856-8F2F-8EFA5B42A991}"/>
                </a:ext>
              </a:extLst>
            </p:cNvPr>
            <p:cNvSpPr/>
            <p:nvPr/>
          </p:nvSpPr>
          <p:spPr>
            <a:xfrm>
              <a:off x="167207" y="142914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CBDD1FD-D2D0-4B1D-8591-1D0F1C55CDEA}"/>
                </a:ext>
              </a:extLst>
            </p:cNvPr>
            <p:cNvSpPr/>
            <p:nvPr/>
          </p:nvSpPr>
          <p:spPr>
            <a:xfrm rot="16200000">
              <a:off x="1555647" y="150665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BF22285-EA03-44B6-802B-963F247EF649}"/>
              </a:ext>
            </a:extLst>
          </p:cNvPr>
          <p:cNvGrpSpPr/>
          <p:nvPr/>
        </p:nvGrpSpPr>
        <p:grpSpPr>
          <a:xfrm>
            <a:off x="1888056" y="2260124"/>
            <a:ext cx="1793061" cy="1278183"/>
            <a:chOff x="1888056" y="2260124"/>
            <a:chExt cx="1793061" cy="127818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F9DD33-34FB-4EF4-A077-B574BFFD9C82}"/>
                </a:ext>
              </a:extLst>
            </p:cNvPr>
            <p:cNvSpPr/>
            <p:nvPr/>
          </p:nvSpPr>
          <p:spPr>
            <a:xfrm>
              <a:off x="1888056" y="2260124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ClockGen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div_width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7CA4C7C-8F2C-4049-9204-0CE30416C7A6}"/>
                </a:ext>
              </a:extLst>
            </p:cNvPr>
            <p:cNvGrpSpPr/>
            <p:nvPr/>
          </p:nvGrpSpPr>
          <p:grpSpPr>
            <a:xfrm>
              <a:off x="2059506" y="2617860"/>
              <a:ext cx="1466859" cy="230512"/>
              <a:chOff x="167207" y="3812692"/>
              <a:chExt cx="1466859" cy="23051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968402-17C7-419A-A5A2-B33933BF323E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count</a:t>
                </a:r>
                <a:endParaRPr lang="ko-KR" altLang="en-US" sz="900" dirty="0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A6520762-5B43-46A9-ABC0-1D258B9830BD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D643A1B-6442-4A4B-9FFE-132294E04EF3}"/>
                </a:ext>
              </a:extLst>
            </p:cNvPr>
            <p:cNvGrpSpPr/>
            <p:nvPr/>
          </p:nvGrpSpPr>
          <p:grpSpPr>
            <a:xfrm>
              <a:off x="2059506" y="2915040"/>
              <a:ext cx="1466859" cy="230512"/>
              <a:chOff x="167207" y="3812692"/>
              <a:chExt cx="1466859" cy="230512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4283C5D-4A1B-428A-AB3E-5ABDB6DBA5DB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extend</a:t>
                </a:r>
                <a:endParaRPr lang="ko-KR" altLang="en-US" sz="900" dirty="0"/>
              </a:p>
            </p:txBody>
          </p:sp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B5CC9B9C-81CD-44BD-AEA6-1BB6F0671625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B51444A-D4FF-47A7-B1D3-4D9096162884}"/>
                </a:ext>
              </a:extLst>
            </p:cNvPr>
            <p:cNvSpPr/>
            <p:nvPr/>
          </p:nvSpPr>
          <p:spPr>
            <a:xfrm>
              <a:off x="2059506" y="32272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done</a:t>
              </a:r>
              <a:endParaRPr lang="ko-KR" altLang="en-US" sz="900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5B52F6-B1E6-48A3-8E23-4E58AA998163}"/>
              </a:ext>
            </a:extLst>
          </p:cNvPr>
          <p:cNvGrpSpPr/>
          <p:nvPr/>
        </p:nvGrpSpPr>
        <p:grpSpPr>
          <a:xfrm>
            <a:off x="167207" y="2915040"/>
            <a:ext cx="1466859" cy="230512"/>
            <a:chOff x="167207" y="2915040"/>
            <a:chExt cx="1466859" cy="23051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465898-C505-49C7-AAA8-6BAEBBB8C147}"/>
                </a:ext>
              </a:extLst>
            </p:cNvPr>
            <p:cNvSpPr/>
            <p:nvPr/>
          </p:nvSpPr>
          <p:spPr>
            <a:xfrm>
              <a:off x="167207" y="291504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2569AAB5-3503-4960-9B41-09FD6AFED6B9}"/>
                </a:ext>
              </a:extLst>
            </p:cNvPr>
            <p:cNvSpPr/>
            <p:nvPr/>
          </p:nvSpPr>
          <p:spPr>
            <a:xfrm rot="16200000">
              <a:off x="1555647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745400-B699-4C6D-90B7-836E66EE3791}"/>
              </a:ext>
            </a:extLst>
          </p:cNvPr>
          <p:cNvGrpSpPr/>
          <p:nvPr/>
        </p:nvGrpSpPr>
        <p:grpSpPr>
          <a:xfrm>
            <a:off x="1888057" y="834780"/>
            <a:ext cx="1793061" cy="1278183"/>
            <a:chOff x="1888057" y="834780"/>
            <a:chExt cx="1793061" cy="127818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55C2B5A-67E9-4916-BB90-8CA1CBC15561}"/>
                </a:ext>
              </a:extLst>
            </p:cNvPr>
            <p:cNvSpPr/>
            <p:nvPr/>
          </p:nvSpPr>
          <p:spPr>
            <a:xfrm>
              <a:off x="1888057" y="834780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data_width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28BD784-C58B-46D5-8A91-0B98EF31A8BB}"/>
                </a:ext>
              </a:extLst>
            </p:cNvPr>
            <p:cNvGrpSpPr/>
            <p:nvPr/>
          </p:nvGrpSpPr>
          <p:grpSpPr>
            <a:xfrm>
              <a:off x="2040456" y="1198628"/>
              <a:ext cx="1466859" cy="230512"/>
              <a:chOff x="167207" y="3812692"/>
              <a:chExt cx="1466859" cy="230512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3F2274E-2895-4C3A-8164-04485605E60A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D9650B7E-BB7F-4030-B1E5-C71822381A07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956FC3D-56E2-4B94-8066-6A3E50888EE2}"/>
                </a:ext>
              </a:extLst>
            </p:cNvPr>
            <p:cNvGrpSpPr/>
            <p:nvPr/>
          </p:nvGrpSpPr>
          <p:grpSpPr>
            <a:xfrm>
              <a:off x="2040456" y="1499745"/>
              <a:ext cx="1466859" cy="230512"/>
              <a:chOff x="167207" y="3812692"/>
              <a:chExt cx="1466859" cy="230512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7550D87-5E63-4A99-AB7F-F38AC5B4851A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sample</a:t>
                </a:r>
                <a:endParaRPr lang="ko-KR" altLang="en-US" sz="900" dirty="0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6AA366F0-FBC8-4497-96AF-E95B6158BCF1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C3F793B-AA16-4F36-9573-5EB7E199EAFF}"/>
                </a:ext>
              </a:extLst>
            </p:cNvPr>
            <p:cNvGrpSpPr/>
            <p:nvPr/>
          </p:nvGrpSpPr>
          <p:grpSpPr>
            <a:xfrm>
              <a:off x="2040456" y="1803475"/>
              <a:ext cx="1466859" cy="230512"/>
              <a:chOff x="167207" y="3812692"/>
              <a:chExt cx="1466859" cy="2305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0F4B5AF-175B-4E4D-98EC-96C1607DF91D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shift</a:t>
                </a:r>
                <a:endParaRPr lang="ko-KR" altLang="en-US" sz="900" dirty="0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A8666DC5-DC8E-4628-B3E3-63EAB37898A0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81D789-5C15-460B-8CC6-B903C0D73759}"/>
              </a:ext>
            </a:extLst>
          </p:cNvPr>
          <p:cNvSpPr/>
          <p:nvPr/>
        </p:nvSpPr>
        <p:spPr>
          <a:xfrm>
            <a:off x="167207" y="41203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self.end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1693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EDBCB44F-D6A8-497E-A7D9-90EE6572EE10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5400000" flipH="1" flipV="1">
            <a:off x="1064701" y="1232934"/>
            <a:ext cx="160716" cy="388004"/>
          </a:xfrm>
          <a:prstGeom prst="curvedConnector3">
            <a:avLst>
              <a:gd name="adj1" fmla="val 269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80E6C5-09FE-462F-8252-94C0889B236F}"/>
              </a:ext>
            </a:extLst>
          </p:cNvPr>
          <p:cNvGrpSpPr/>
          <p:nvPr/>
        </p:nvGrpSpPr>
        <p:grpSpPr>
          <a:xfrm>
            <a:off x="790341" y="1346578"/>
            <a:ext cx="1097440" cy="1325370"/>
            <a:chOff x="4731572" y="2545669"/>
            <a:chExt cx="1097440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25648A0-D4A0-47BD-94B6-428BD95CD5C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1AB2F42-85F4-46FC-ACE0-86D1E57FB5A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F34915-F8B9-4892-B328-6233E8B57DD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idle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if(load){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1}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900D73-63F4-4432-A6FB-392DB44AFDA6}"/>
                </a:ext>
              </a:extLst>
            </p:cNvPr>
            <p:cNvSpPr/>
            <p:nvPr/>
          </p:nvSpPr>
          <p:spPr>
            <a:xfrm>
              <a:off x="5066136" y="3640207"/>
              <a:ext cx="4283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22687C8-0F42-45E4-A630-636A49D0CE3D}"/>
              </a:ext>
            </a:extLst>
          </p:cNvPr>
          <p:cNvCxnSpPr>
            <a:cxnSpLocks/>
            <a:stCxn id="9" idx="3"/>
          </p:cNvCxnSpPr>
          <p:nvPr/>
        </p:nvCxnSpPr>
        <p:spPr>
          <a:xfrm rot="16200000" flipH="1">
            <a:off x="797446" y="2436913"/>
            <a:ext cx="688876" cy="3816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AAF76-A292-4286-B0FE-82EED92D2142}"/>
              </a:ext>
            </a:extLst>
          </p:cNvPr>
          <p:cNvSpPr/>
          <p:nvPr/>
        </p:nvSpPr>
        <p:spPr>
          <a:xfrm>
            <a:off x="1339060" y="2637870"/>
            <a:ext cx="88678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load &amp; 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F7E1D2-9D45-471A-A25C-E0144F0426F1}"/>
              </a:ext>
            </a:extLst>
          </p:cNvPr>
          <p:cNvGrpSpPr/>
          <p:nvPr/>
        </p:nvGrpSpPr>
        <p:grpSpPr>
          <a:xfrm>
            <a:off x="790341" y="2965828"/>
            <a:ext cx="1097440" cy="1325370"/>
            <a:chOff x="4731572" y="2545669"/>
            <a:chExt cx="1097440" cy="13253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469F7A3-F2DA-4E09-AD6B-54B5B68BE9B3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1D5E8CC-8692-4787-85B3-B8650199603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31284AB-F9CA-4BD8-8E88-53E00CBD65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cg.extend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1F54A9-700E-4339-B6D6-38C6BE7B3E1B}"/>
                </a:ext>
              </a:extLst>
            </p:cNvPr>
            <p:cNvSpPr/>
            <p:nvPr/>
          </p:nvSpPr>
          <p:spPr>
            <a:xfrm>
              <a:off x="5083769" y="3640207"/>
              <a:ext cx="3930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PRE</a:t>
              </a:r>
              <a:endParaRPr lang="ko-KR" altLang="en-US" sz="900" b="1" dirty="0"/>
            </a:p>
          </p:txBody>
        </p:sp>
      </p:grp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DEF3872-5A9E-45D2-B8BD-8585CC892662}"/>
              </a:ext>
            </a:extLst>
          </p:cNvPr>
          <p:cNvCxnSpPr>
            <a:cxnSpLocks/>
            <a:stCxn id="9" idx="5"/>
          </p:cNvCxnSpPr>
          <p:nvPr/>
        </p:nvCxnSpPr>
        <p:spPr>
          <a:xfrm rot="16200000" flipH="1">
            <a:off x="2030000" y="1980366"/>
            <a:ext cx="682526" cy="1288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3B17EE-6CA8-4422-843E-0AF13D31575F}"/>
              </a:ext>
            </a:extLst>
          </p:cNvPr>
          <p:cNvSpPr/>
          <p:nvPr/>
        </p:nvSpPr>
        <p:spPr>
          <a:xfrm>
            <a:off x="2454167" y="2471893"/>
            <a:ext cx="94929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load &amp; ~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D6D69C-DE08-45B8-9B01-6DE3BE475717}"/>
              </a:ext>
            </a:extLst>
          </p:cNvPr>
          <p:cNvGrpSpPr/>
          <p:nvPr/>
        </p:nvGrpSpPr>
        <p:grpSpPr>
          <a:xfrm>
            <a:off x="2466742" y="2965829"/>
            <a:ext cx="1097440" cy="1325370"/>
            <a:chOff x="4731572" y="2545669"/>
            <a:chExt cx="1097440" cy="132537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145D5D-CA16-4B3F-AE4A-8D636599E77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76DD9D7-6B43-45B6-A26C-91423DE830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912EC8-A514-4C32-92FC-0E34164CB30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reg.sample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3DE22E-32B7-42C1-AA1A-BF0F67CDA433}"/>
                </a:ext>
              </a:extLst>
            </p:cNvPr>
            <p:cNvSpPr/>
            <p:nvPr/>
          </p:nvSpPr>
          <p:spPr>
            <a:xfrm>
              <a:off x="5012435" y="3640207"/>
              <a:ext cx="53572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SETUP</a:t>
              </a:r>
              <a:endParaRPr lang="ko-KR" altLang="en-US" sz="900" b="1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6A6B35-F798-44CA-8E85-24B25F1D4FB4}"/>
              </a:ext>
            </a:extLst>
          </p:cNvPr>
          <p:cNvSpPr/>
          <p:nvPr/>
        </p:nvSpPr>
        <p:spPr>
          <a:xfrm>
            <a:off x="790341" y="852643"/>
            <a:ext cx="425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~load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322BB8EC-2298-407D-84BC-04D19CB5580D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rot="16200000" flipH="1">
            <a:off x="563053" y="3514548"/>
            <a:ext cx="776008" cy="12700"/>
          </a:xfrm>
          <a:prstGeom prst="curvedConnector5">
            <a:avLst>
              <a:gd name="adj1" fmla="val -29458"/>
              <a:gd name="adj2" fmla="val -5134520"/>
              <a:gd name="adj3" fmla="val 129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3F14D8-F396-4AB8-A65A-494BB5E8DCDF}"/>
              </a:ext>
            </a:extLst>
          </p:cNvPr>
          <p:cNvSpPr/>
          <p:nvPr/>
        </p:nvSpPr>
        <p:spPr>
          <a:xfrm>
            <a:off x="211390" y="4150218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792BE83-2A63-4CDB-B317-BAC9F0C5DCC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1887781" y="3514548"/>
            <a:ext cx="57896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634429-40FF-4678-B7CA-CB3335D1B28E}"/>
              </a:ext>
            </a:extLst>
          </p:cNvPr>
          <p:cNvSpPr/>
          <p:nvPr/>
        </p:nvSpPr>
        <p:spPr>
          <a:xfrm>
            <a:off x="1921493" y="3286616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8AAE714-6EEF-45DB-A8D4-BDBCEBE84868}"/>
              </a:ext>
            </a:extLst>
          </p:cNvPr>
          <p:cNvGrpSpPr/>
          <p:nvPr/>
        </p:nvGrpSpPr>
        <p:grpSpPr>
          <a:xfrm>
            <a:off x="1422401" y="4350273"/>
            <a:ext cx="2287588" cy="2335020"/>
            <a:chOff x="4731572" y="2545669"/>
            <a:chExt cx="1097441" cy="233502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140A49-C118-4D48-846E-C032934CA9D0}"/>
                </a:ext>
              </a:extLst>
            </p:cNvPr>
            <p:cNvGrpSpPr/>
            <p:nvPr/>
          </p:nvGrpSpPr>
          <p:grpSpPr>
            <a:xfrm>
              <a:off x="4731572" y="2545669"/>
              <a:ext cx="1097441" cy="2104188"/>
              <a:chOff x="798285" y="740229"/>
              <a:chExt cx="1378858" cy="264376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44E6943-EE09-436F-B4C5-1AE45FC6F7A0}"/>
                  </a:ext>
                </a:extLst>
              </p:cNvPr>
              <p:cNvSpPr/>
              <p:nvPr/>
            </p:nvSpPr>
            <p:spPr>
              <a:xfrm>
                <a:off x="798285" y="740229"/>
                <a:ext cx="1378857" cy="26437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DD40FBE-0D7E-49F7-842E-4257602B4B5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26437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cg.extent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readable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1 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end){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0 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end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~end &amp; load)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~end &amp; ~load)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 !=0)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reg.shift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8F5911-261F-455F-89CC-767CE5C67506}"/>
                </a:ext>
              </a:extLst>
            </p:cNvPr>
            <p:cNvSpPr/>
            <p:nvPr/>
          </p:nvSpPr>
          <p:spPr>
            <a:xfrm>
              <a:off x="5026061" y="4649857"/>
              <a:ext cx="50847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HOLD</a:t>
              </a:r>
              <a:endParaRPr lang="ko-KR" altLang="en-US" sz="900" b="1" dirty="0"/>
            </a:p>
          </p:txBody>
        </p:sp>
      </p:grp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399DAE78-20D5-44F8-B4E7-72397795FD36}"/>
              </a:ext>
            </a:extLst>
          </p:cNvPr>
          <p:cNvCxnSpPr>
            <a:cxnSpLocks/>
            <a:stCxn id="23" idx="3"/>
            <a:endCxn id="45" idx="0"/>
          </p:cNvCxnSpPr>
          <p:nvPr/>
        </p:nvCxnSpPr>
        <p:spPr>
          <a:xfrm rot="5400000">
            <a:off x="2372967" y="4095782"/>
            <a:ext cx="447720" cy="6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92A17B-7857-4FF5-8109-902454C74B46}"/>
              </a:ext>
            </a:extLst>
          </p:cNvPr>
          <p:cNvSpPr/>
          <p:nvPr/>
        </p:nvSpPr>
        <p:spPr>
          <a:xfrm>
            <a:off x="2313148" y="4120681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24EF607A-A5A8-4432-98E0-CCF9840C31E0}"/>
              </a:ext>
            </a:extLst>
          </p:cNvPr>
          <p:cNvCxnSpPr>
            <a:cxnSpLocks/>
            <a:stCxn id="24" idx="3"/>
            <a:endCxn id="24" idx="0"/>
          </p:cNvCxnSpPr>
          <p:nvPr/>
        </p:nvCxnSpPr>
        <p:spPr>
          <a:xfrm flipH="1" flipV="1">
            <a:off x="3015462" y="2965829"/>
            <a:ext cx="548720" cy="548720"/>
          </a:xfrm>
          <a:prstGeom prst="curvedConnector4">
            <a:avLst>
              <a:gd name="adj1" fmla="val -41661"/>
              <a:gd name="adj2" fmla="val 141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E8920D-95CC-49BA-89F2-81A3F4D8FE5C}"/>
              </a:ext>
            </a:extLst>
          </p:cNvPr>
          <p:cNvSpPr/>
          <p:nvPr/>
        </p:nvSpPr>
        <p:spPr>
          <a:xfrm>
            <a:off x="3480052" y="2622272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D3376AA9-59EC-4A80-AE13-E404B2234C1E}"/>
              </a:ext>
            </a:extLst>
          </p:cNvPr>
          <p:cNvCxnSpPr>
            <a:cxnSpLocks/>
            <a:stCxn id="44" idx="7"/>
            <a:endCxn id="66" idx="1"/>
          </p:cNvCxnSpPr>
          <p:nvPr/>
        </p:nvCxnSpPr>
        <p:spPr>
          <a:xfrm rot="5400000" flipH="1" flipV="1">
            <a:off x="3576989" y="4055699"/>
            <a:ext cx="400714" cy="804736"/>
          </a:xfrm>
          <a:prstGeom prst="curvedConnector3">
            <a:avLst>
              <a:gd name="adj1" fmla="val 1163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1F5E96-A68A-4697-BE3B-37CFC815DDC1}"/>
              </a:ext>
            </a:extLst>
          </p:cNvPr>
          <p:cNvSpPr/>
          <p:nvPr/>
        </p:nvSpPr>
        <p:spPr>
          <a:xfrm>
            <a:off x="3723576" y="3956526"/>
            <a:ext cx="16882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end &amp; 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1708BD1-561F-42BC-8E53-8CB6AEE9370B}"/>
              </a:ext>
            </a:extLst>
          </p:cNvPr>
          <p:cNvGrpSpPr/>
          <p:nvPr/>
        </p:nvGrpSpPr>
        <p:grpSpPr>
          <a:xfrm>
            <a:off x="4018998" y="4096994"/>
            <a:ext cx="1097440" cy="1325370"/>
            <a:chOff x="4731572" y="2545669"/>
            <a:chExt cx="1097440" cy="132537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A4EB7DB-E3FA-4226-8181-235703E24B1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2B128D7-7367-4F2D-A08B-A4B60B4A688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2E7246E-47D5-4733-ACE8-0B53DE4251D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5D268C-3B47-44B2-B1A7-157CB9C303AE}"/>
                </a:ext>
              </a:extLst>
            </p:cNvPr>
            <p:cNvSpPr/>
            <p:nvPr/>
          </p:nvSpPr>
          <p:spPr>
            <a:xfrm>
              <a:off x="5037283" y="3640207"/>
              <a:ext cx="4860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FFB4F7CA-CDB2-4CB2-8D26-C090311C7BD8}"/>
              </a:ext>
            </a:extLst>
          </p:cNvPr>
          <p:cNvCxnSpPr>
            <a:cxnSpLocks/>
            <a:stCxn id="44" idx="6"/>
            <a:endCxn id="84" idx="1"/>
          </p:cNvCxnSpPr>
          <p:nvPr/>
        </p:nvCxnSpPr>
        <p:spPr>
          <a:xfrm>
            <a:off x="3709987" y="5402367"/>
            <a:ext cx="1117427" cy="252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85CD561-28A3-4F23-973F-1036279279AE}"/>
              </a:ext>
            </a:extLst>
          </p:cNvPr>
          <p:cNvSpPr/>
          <p:nvPr/>
        </p:nvSpPr>
        <p:spPr>
          <a:xfrm>
            <a:off x="3822728" y="5294104"/>
            <a:ext cx="17508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end &amp; ~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55969C3-A045-4EC3-8069-D4DD8FDA42C9}"/>
              </a:ext>
            </a:extLst>
          </p:cNvPr>
          <p:cNvGrpSpPr/>
          <p:nvPr/>
        </p:nvGrpSpPr>
        <p:grpSpPr>
          <a:xfrm>
            <a:off x="4666698" y="5494240"/>
            <a:ext cx="1097440" cy="1325370"/>
            <a:chOff x="4731572" y="2545669"/>
            <a:chExt cx="1097440" cy="1325370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A1699A3-8A90-417D-9E20-322FCD8438D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8E88B99E-F3CA-4D4A-A54D-17294CB2B9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61A2103E-3D15-42B4-A284-4AF275A60F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B3AD8D-081D-400C-8713-34401C791A76}"/>
                </a:ext>
              </a:extLst>
            </p:cNvPr>
            <p:cNvSpPr/>
            <p:nvPr/>
          </p:nvSpPr>
          <p:spPr>
            <a:xfrm>
              <a:off x="5041292" y="3640207"/>
              <a:ext cx="4780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POST</a:t>
              </a:r>
              <a:endParaRPr lang="ko-KR" altLang="en-US" sz="900" b="1" dirty="0"/>
            </a:p>
          </p:txBody>
        </p:sp>
      </p:grp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EA0A9600-9291-47B2-8B32-5A1B57205310}"/>
              </a:ext>
            </a:extLst>
          </p:cNvPr>
          <p:cNvCxnSpPr>
            <a:cxnSpLocks/>
            <a:stCxn id="44" idx="7"/>
            <a:endCxn id="24" idx="3"/>
          </p:cNvCxnSpPr>
          <p:nvPr/>
        </p:nvCxnSpPr>
        <p:spPr>
          <a:xfrm rot="5400000" flipH="1" flipV="1">
            <a:off x="2897643" y="3991885"/>
            <a:ext cx="1143875" cy="189204"/>
          </a:xfrm>
          <a:prstGeom prst="curvedConnector4">
            <a:avLst>
              <a:gd name="adj1" fmla="val 43355"/>
              <a:gd name="adj2" fmla="val 1704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22240B-6F0D-40E0-8503-01E079E7713D}"/>
              </a:ext>
            </a:extLst>
          </p:cNvPr>
          <p:cNvSpPr/>
          <p:nvPr/>
        </p:nvSpPr>
        <p:spPr>
          <a:xfrm>
            <a:off x="3673008" y="3409187"/>
            <a:ext cx="15424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~end &amp; load</a:t>
            </a:r>
          </a:p>
          <a:p>
            <a:r>
              <a:rPr lang="en-US" altLang="ko-KR" sz="700" dirty="0"/>
              <a:t>or</a:t>
            </a:r>
          </a:p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 != 0</a:t>
            </a: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A328C790-1419-49AC-A3F1-8F39BA3E2013}"/>
              </a:ext>
            </a:extLst>
          </p:cNvPr>
          <p:cNvCxnSpPr>
            <a:cxnSpLocks/>
            <a:stCxn id="44" idx="3"/>
            <a:endCxn id="44" idx="1"/>
          </p:cNvCxnSpPr>
          <p:nvPr/>
        </p:nvCxnSpPr>
        <p:spPr>
          <a:xfrm rot="5400000" flipH="1">
            <a:off x="1013467" y="5402367"/>
            <a:ext cx="1487886" cy="12700"/>
          </a:xfrm>
          <a:prstGeom prst="curvedConnector5">
            <a:avLst>
              <a:gd name="adj1" fmla="val -15364"/>
              <a:gd name="adj2" fmla="val 13374622"/>
              <a:gd name="adj3" fmla="val 1153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E29146-FAEE-4EC6-BF28-635A5654EFA4}"/>
              </a:ext>
            </a:extLst>
          </p:cNvPr>
          <p:cNvSpPr/>
          <p:nvPr/>
        </p:nvSpPr>
        <p:spPr>
          <a:xfrm>
            <a:off x="0" y="5306948"/>
            <a:ext cx="1604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 err="1"/>
              <a:t>cg.done</a:t>
            </a:r>
            <a:r>
              <a:rPr lang="en-US" altLang="ko-KR" sz="700" dirty="0"/>
              <a:t> &amp; n==0 &amp; ~end &amp; ~load</a:t>
            </a:r>
          </a:p>
          <a:p>
            <a:pPr algn="ctr"/>
            <a:r>
              <a:rPr lang="en-US" altLang="ko-KR" sz="700" dirty="0"/>
              <a:t>or </a:t>
            </a:r>
          </a:p>
          <a:p>
            <a:pPr algn="ctr"/>
            <a:r>
              <a:rPr lang="en-US" altLang="ko-KR" sz="700" dirty="0"/>
              <a:t>~ 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05674036-557B-4315-94E3-AB8B168663E3}"/>
              </a:ext>
            </a:extLst>
          </p:cNvPr>
          <p:cNvCxnSpPr>
            <a:cxnSpLocks/>
            <a:stCxn id="85" idx="3"/>
            <a:endCxn id="66" idx="5"/>
          </p:cNvCxnSpPr>
          <p:nvPr/>
        </p:nvCxnSpPr>
        <p:spPr>
          <a:xfrm flipH="1" flipV="1">
            <a:off x="4955722" y="5033718"/>
            <a:ext cx="808416" cy="1009242"/>
          </a:xfrm>
          <a:prstGeom prst="curvedConnector4">
            <a:avLst>
              <a:gd name="adj1" fmla="val -28278"/>
              <a:gd name="adj2" fmla="val 692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D4DB21F-DF41-4E50-93FA-5577BD829F73}"/>
              </a:ext>
            </a:extLst>
          </p:cNvPr>
          <p:cNvSpPr/>
          <p:nvPr/>
        </p:nvSpPr>
        <p:spPr>
          <a:xfrm>
            <a:off x="5879239" y="5320927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E77EBC79-8C9B-4F35-B588-C249DEED6EA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rot="5400000" flipH="1">
            <a:off x="4553054" y="6156604"/>
            <a:ext cx="388004" cy="160716"/>
          </a:xfrm>
          <a:prstGeom prst="curvedConnector4">
            <a:avLst>
              <a:gd name="adj1" fmla="val -49604"/>
              <a:gd name="adj2" fmla="val 301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C0B29B-56DC-4713-9F58-2CF01C7148DD}"/>
              </a:ext>
            </a:extLst>
          </p:cNvPr>
          <p:cNvSpPr/>
          <p:nvPr/>
        </p:nvSpPr>
        <p:spPr>
          <a:xfrm>
            <a:off x="3924112" y="6427511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26994EC0-FC74-40B7-90B1-2DC0360DB5C7}"/>
              </a:ext>
            </a:extLst>
          </p:cNvPr>
          <p:cNvCxnSpPr>
            <a:cxnSpLocks/>
            <a:stCxn id="66" idx="6"/>
            <a:endCxn id="9" idx="6"/>
          </p:cNvCxnSpPr>
          <p:nvPr/>
        </p:nvCxnSpPr>
        <p:spPr>
          <a:xfrm flipH="1" flipV="1">
            <a:off x="1887781" y="1895298"/>
            <a:ext cx="3228657" cy="2750416"/>
          </a:xfrm>
          <a:prstGeom prst="curvedConnector3">
            <a:avLst>
              <a:gd name="adj1" fmla="val -7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7F27D00-9FF7-48AC-85C2-C3F829346DB9}"/>
              </a:ext>
            </a:extLst>
          </p:cNvPr>
          <p:cNvSpPr/>
          <p:nvPr/>
        </p:nvSpPr>
        <p:spPr>
          <a:xfrm>
            <a:off x="3375843" y="1823145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E5790BD-4825-4411-B307-0C7C0FD49C9A}"/>
              </a:ext>
            </a:extLst>
          </p:cNvPr>
          <p:cNvSpPr/>
          <p:nvPr/>
        </p:nvSpPr>
        <p:spPr>
          <a:xfrm>
            <a:off x="8091648" y="2033993"/>
            <a:ext cx="7408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ce</a:t>
            </a:r>
            <a:endParaRPr lang="ko-KR" altLang="en-US" sz="9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D4C138E-E03D-441C-996F-902D8DC3D59F}"/>
              </a:ext>
            </a:extLst>
          </p:cNvPr>
          <p:cNvGrpSpPr/>
          <p:nvPr/>
        </p:nvGrpSpPr>
        <p:grpSpPr>
          <a:xfrm>
            <a:off x="4628776" y="1893095"/>
            <a:ext cx="1466859" cy="230512"/>
            <a:chOff x="167207" y="3812692"/>
            <a:chExt cx="1466859" cy="23051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AC77E2E-4795-4825-B587-FE20E6CE04D0}"/>
                </a:ext>
              </a:extLst>
            </p:cNvPr>
            <p:cNvSpPr/>
            <p:nvPr/>
          </p:nvSpPr>
          <p:spPr>
            <a:xfrm>
              <a:off x="167207" y="381269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n</a:t>
              </a:r>
              <a:endParaRPr lang="ko-KR" altLang="en-US" sz="900" dirty="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4287C00D-9AE7-4590-9B92-D14A72779A24}"/>
                </a:ext>
              </a:extLst>
            </p:cNvPr>
            <p:cNvSpPr/>
            <p:nvPr/>
          </p:nvSpPr>
          <p:spPr>
            <a:xfrm rot="5400000">
              <a:off x="176891" y="388762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548FCC1-7580-46F6-9A50-A7205C876C06}"/>
              </a:ext>
            </a:extLst>
          </p:cNvPr>
          <p:cNvGrpSpPr/>
          <p:nvPr/>
        </p:nvGrpSpPr>
        <p:grpSpPr>
          <a:xfrm>
            <a:off x="4013626" y="1066625"/>
            <a:ext cx="1466859" cy="230512"/>
            <a:chOff x="167207" y="3515512"/>
            <a:chExt cx="1466859" cy="230512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A0C79C3-B4A2-4526-AB91-68F7E23BD7D1}"/>
                </a:ext>
              </a:extLst>
            </p:cNvPr>
            <p:cNvSpPr/>
            <p:nvPr/>
          </p:nvSpPr>
          <p:spPr>
            <a:xfrm>
              <a:off x="167207" y="351551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CFAF3B07-F23F-4E85-9F45-FE143D643A06}"/>
                </a:ext>
              </a:extLst>
            </p:cNvPr>
            <p:cNvSpPr/>
            <p:nvPr/>
          </p:nvSpPr>
          <p:spPr>
            <a:xfrm rot="5400000">
              <a:off x="175382" y="359044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BCCAF8E-CB6F-4D5B-B578-1A5DFE0331B6}"/>
              </a:ext>
            </a:extLst>
          </p:cNvPr>
          <p:cNvSpPr/>
          <p:nvPr/>
        </p:nvSpPr>
        <p:spPr>
          <a:xfrm>
            <a:off x="7590824" y="13168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 length</a:t>
            </a:r>
            <a:endParaRPr lang="ko-KR" altLang="en-US" sz="9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226C3F7-967E-4505-84AB-7E03BDD27989}"/>
              </a:ext>
            </a:extLst>
          </p:cNvPr>
          <p:cNvGrpSpPr/>
          <p:nvPr/>
        </p:nvGrpSpPr>
        <p:grpSpPr>
          <a:xfrm>
            <a:off x="9656279" y="1518506"/>
            <a:ext cx="1793061" cy="1278183"/>
            <a:chOff x="1888056" y="2260124"/>
            <a:chExt cx="1793061" cy="1278183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8FC8597B-01A8-4B98-822D-1E3BE8D0D937}"/>
                </a:ext>
              </a:extLst>
            </p:cNvPr>
            <p:cNvSpPr/>
            <p:nvPr/>
          </p:nvSpPr>
          <p:spPr>
            <a:xfrm>
              <a:off x="1888056" y="2260124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ClockGen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div_width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A15E417-7A9F-4540-BB84-297120A6690D}"/>
                </a:ext>
              </a:extLst>
            </p:cNvPr>
            <p:cNvGrpSpPr/>
            <p:nvPr/>
          </p:nvGrpSpPr>
          <p:grpSpPr>
            <a:xfrm>
              <a:off x="2059506" y="2617860"/>
              <a:ext cx="1466859" cy="230512"/>
              <a:chOff x="167207" y="3812692"/>
              <a:chExt cx="1466859" cy="230512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3CC0119F-7C76-4DC7-8AEB-006AF5C920BE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count</a:t>
                </a:r>
                <a:endParaRPr lang="ko-KR" altLang="en-US" sz="900" dirty="0"/>
              </a:p>
            </p:txBody>
          </p:sp>
          <p:sp>
            <p:nvSpPr>
              <p:cNvPr id="147" name="이등변 삼각형 146">
                <a:extLst>
                  <a:ext uri="{FF2B5EF4-FFF2-40B4-BE49-F238E27FC236}">
                    <a16:creationId xmlns:a16="http://schemas.microsoft.com/office/drawing/2014/main" id="{376656E0-BF58-4995-9EED-72ACD7EA2525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9F656BD-EAF4-4BA4-9743-CEBD57089408}"/>
                </a:ext>
              </a:extLst>
            </p:cNvPr>
            <p:cNvGrpSpPr/>
            <p:nvPr/>
          </p:nvGrpSpPr>
          <p:grpSpPr>
            <a:xfrm>
              <a:off x="2059506" y="2915040"/>
              <a:ext cx="1466859" cy="230512"/>
              <a:chOff x="167207" y="3812692"/>
              <a:chExt cx="1466859" cy="230512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E9334B9-359D-4BDA-ADD7-AA0606812B26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extend</a:t>
                </a:r>
                <a:endParaRPr lang="ko-KR" altLang="en-US" sz="900" dirty="0"/>
              </a:p>
            </p:txBody>
          </p:sp>
          <p:sp>
            <p:nvSpPr>
              <p:cNvPr id="145" name="이등변 삼각형 144">
                <a:extLst>
                  <a:ext uri="{FF2B5EF4-FFF2-40B4-BE49-F238E27FC236}">
                    <a16:creationId xmlns:a16="http://schemas.microsoft.com/office/drawing/2014/main" id="{2605B905-1413-41F1-BA6B-25BC9391CF29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A36B237-F16A-4921-8E0A-223DFB8DE7BC}"/>
                </a:ext>
              </a:extLst>
            </p:cNvPr>
            <p:cNvSpPr/>
            <p:nvPr/>
          </p:nvSpPr>
          <p:spPr>
            <a:xfrm>
              <a:off x="2059506" y="32272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done</a:t>
              </a:r>
              <a:endParaRPr lang="ko-KR" altLang="en-US" sz="900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898F70D-BEF2-4304-80C9-EA1450CE1FD0}"/>
              </a:ext>
            </a:extLst>
          </p:cNvPr>
          <p:cNvGrpSpPr/>
          <p:nvPr/>
        </p:nvGrpSpPr>
        <p:grpSpPr>
          <a:xfrm>
            <a:off x="9656280" y="93162"/>
            <a:ext cx="1793061" cy="1278183"/>
            <a:chOff x="1888057" y="834780"/>
            <a:chExt cx="1793061" cy="1278183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4260E4-97E4-4ED0-A9CC-98B9CA46FF76}"/>
                </a:ext>
              </a:extLst>
            </p:cNvPr>
            <p:cNvSpPr/>
            <p:nvPr/>
          </p:nvSpPr>
          <p:spPr>
            <a:xfrm>
              <a:off x="1888057" y="834780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data_width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5721DB6-B335-47D9-838A-596919AFED39}"/>
                </a:ext>
              </a:extLst>
            </p:cNvPr>
            <p:cNvGrpSpPr/>
            <p:nvPr/>
          </p:nvGrpSpPr>
          <p:grpSpPr>
            <a:xfrm>
              <a:off x="2040456" y="1198628"/>
              <a:ext cx="1466859" cy="230512"/>
              <a:chOff x="167207" y="3812692"/>
              <a:chExt cx="1466859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42661B9A-EF70-4E22-B176-15797B5C0139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071F2E6-9728-4396-8211-7D8B432F78D0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F61DF5A-DE94-438B-8E71-2565FA0799BF}"/>
                </a:ext>
              </a:extLst>
            </p:cNvPr>
            <p:cNvGrpSpPr/>
            <p:nvPr/>
          </p:nvGrpSpPr>
          <p:grpSpPr>
            <a:xfrm>
              <a:off x="2040456" y="1499745"/>
              <a:ext cx="1466859" cy="230512"/>
              <a:chOff x="167207" y="3812692"/>
              <a:chExt cx="1466859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BEB4DAC-1359-4ED7-AE0B-B937CF4DAD73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sample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593F449E-A126-4DBA-9144-FFB3A7FED83E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7157615-6BCE-46B2-9192-9932962CDCD8}"/>
                </a:ext>
              </a:extLst>
            </p:cNvPr>
            <p:cNvGrpSpPr/>
            <p:nvPr/>
          </p:nvGrpSpPr>
          <p:grpSpPr>
            <a:xfrm>
              <a:off x="2040456" y="1803475"/>
              <a:ext cx="1466859" cy="230512"/>
              <a:chOff x="167207" y="3812692"/>
              <a:chExt cx="1466859" cy="230512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75A0224-CA7E-4166-87B7-6C7A06C3B75D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shift</a:t>
                </a:r>
                <a:endParaRPr lang="ko-KR" altLang="en-US" sz="900" dirty="0"/>
              </a:p>
            </p:txBody>
          </p:sp>
          <p:sp>
            <p:nvSpPr>
              <p:cNvPr id="154" name="이등변 삼각형 153">
                <a:extLst>
                  <a:ext uri="{FF2B5EF4-FFF2-40B4-BE49-F238E27FC236}">
                    <a16:creationId xmlns:a16="http://schemas.microsoft.com/office/drawing/2014/main" id="{F39B65C4-6F23-4362-A84F-98AD3427F014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3CEB5F5-0822-441C-A926-5DEE50A55A30}"/>
              </a:ext>
            </a:extLst>
          </p:cNvPr>
          <p:cNvGrpSpPr/>
          <p:nvPr/>
        </p:nvGrpSpPr>
        <p:grpSpPr>
          <a:xfrm rot="10800000">
            <a:off x="9212051" y="2035905"/>
            <a:ext cx="317233" cy="228600"/>
            <a:chOff x="7790841" y="2828040"/>
            <a:chExt cx="317233" cy="2286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30F1462-7D41-4B70-ABCE-FE23475AD4F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F8DDAEA-F894-4125-BC8F-F261741D950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순서도: 지연 161">
              <a:extLst>
                <a:ext uri="{FF2B5EF4-FFF2-40B4-BE49-F238E27FC236}">
                  <a16:creationId xmlns:a16="http://schemas.microsoft.com/office/drawing/2014/main" id="{EF2A928F-D7E4-4D68-9A0F-F0EDC4D2F1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10557D50-EA11-43B1-A355-A10771890D8B}"/>
              </a:ext>
            </a:extLst>
          </p:cNvPr>
          <p:cNvCxnSpPr>
            <a:cxnSpLocks/>
            <a:stCxn id="144" idx="1"/>
            <a:endCxn id="160" idx="2"/>
          </p:cNvCxnSpPr>
          <p:nvPr/>
        </p:nvCxnSpPr>
        <p:spPr>
          <a:xfrm rot="10800000">
            <a:off x="9529285" y="2222498"/>
            <a:ext cx="298445" cy="6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910B339-5B50-483F-A564-BBB281625CF3}"/>
              </a:ext>
            </a:extLst>
          </p:cNvPr>
          <p:cNvCxnSpPr>
            <a:cxnSpLocks/>
            <a:stCxn id="146" idx="1"/>
            <a:endCxn id="161" idx="2"/>
          </p:cNvCxnSpPr>
          <p:nvPr/>
        </p:nvCxnSpPr>
        <p:spPr>
          <a:xfrm rot="10800000" flipV="1">
            <a:off x="9529279" y="1991497"/>
            <a:ext cx="298451" cy="8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7848713E-5595-4B12-82E8-D5C2B4809AE7}"/>
              </a:ext>
            </a:extLst>
          </p:cNvPr>
          <p:cNvCxnSpPr>
            <a:cxnSpLocks/>
            <a:stCxn id="162" idx="3"/>
            <a:endCxn id="129" idx="3"/>
          </p:cNvCxnSpPr>
          <p:nvPr/>
        </p:nvCxnSpPr>
        <p:spPr>
          <a:xfrm rot="10800000">
            <a:off x="8832491" y="2149249"/>
            <a:ext cx="379561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AC9D93E2-AE4B-4F41-B396-B20C4EA4C6C3}"/>
              </a:ext>
            </a:extLst>
          </p:cNvPr>
          <p:cNvGrpSpPr/>
          <p:nvPr/>
        </p:nvGrpSpPr>
        <p:grpSpPr>
          <a:xfrm rot="16200000">
            <a:off x="6211474" y="1880216"/>
            <a:ext cx="710252" cy="255263"/>
            <a:chOff x="3601793" y="3387727"/>
            <a:chExt cx="710252" cy="255263"/>
          </a:xfrm>
        </p:grpSpPr>
        <p:sp>
          <p:nvSpPr>
            <p:cNvPr id="174" name="사다리꼴 173">
              <a:extLst>
                <a:ext uri="{FF2B5EF4-FFF2-40B4-BE49-F238E27FC236}">
                  <a16:creationId xmlns:a16="http://schemas.microsoft.com/office/drawing/2014/main" id="{36412509-0144-400B-BDEB-22304A91983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08A4982-8EEF-4DDB-8640-BABA64539C8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62D688E-633E-4074-BA5F-49044B37639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E5553AF6-0A3B-438C-BD23-121442E2A141}"/>
              </a:ext>
            </a:extLst>
          </p:cNvPr>
          <p:cNvCxnSpPr>
            <a:cxnSpLocks/>
            <a:stCxn id="221" idx="0"/>
            <a:endCxn id="175" idx="4"/>
          </p:cNvCxnSpPr>
          <p:nvPr/>
        </p:nvCxnSpPr>
        <p:spPr>
          <a:xfrm rot="10800000" flipV="1">
            <a:off x="6693666" y="1665582"/>
            <a:ext cx="278256" cy="115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:a16="http://schemas.microsoft.com/office/drawing/2014/main" id="{644BFA53-7790-4071-8BD3-3F21715A25EC}"/>
              </a:ext>
            </a:extLst>
          </p:cNvPr>
          <p:cNvSpPr/>
          <p:nvPr/>
        </p:nvSpPr>
        <p:spPr>
          <a:xfrm>
            <a:off x="6861578" y="213596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10C698A1-5E63-47FE-8C1F-5D1E0F80E78C}"/>
              </a:ext>
            </a:extLst>
          </p:cNvPr>
          <p:cNvCxnSpPr>
            <a:cxnSpLocks/>
            <a:stCxn id="181" idx="2"/>
            <a:endCxn id="176" idx="4"/>
          </p:cNvCxnSpPr>
          <p:nvPr/>
        </p:nvCxnSpPr>
        <p:spPr>
          <a:xfrm rot="10800000">
            <a:off x="6693666" y="2233691"/>
            <a:ext cx="167912" cy="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D9EB376-ECDB-4E59-9F6A-33C02F90858B}"/>
              </a:ext>
            </a:extLst>
          </p:cNvPr>
          <p:cNvSpPr/>
          <p:nvPr/>
        </p:nvSpPr>
        <p:spPr>
          <a:xfrm>
            <a:off x="7227184" y="2119542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F4DDD070-FFCA-4879-8941-9F09ED7F3839}"/>
              </a:ext>
            </a:extLst>
          </p:cNvPr>
          <p:cNvCxnSpPr>
            <a:cxnSpLocks/>
            <a:stCxn id="185" idx="1"/>
            <a:endCxn id="181" idx="6"/>
          </p:cNvCxnSpPr>
          <p:nvPr/>
        </p:nvCxnSpPr>
        <p:spPr>
          <a:xfrm rot="10800000">
            <a:off x="7057330" y="2233840"/>
            <a:ext cx="169854" cy="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22A3E5FD-554B-4A98-9FF1-150225C9F07E}"/>
              </a:ext>
            </a:extLst>
          </p:cNvPr>
          <p:cNvCxnSpPr>
            <a:cxnSpLocks/>
            <a:stCxn id="174" idx="0"/>
            <a:endCxn id="131" idx="3"/>
          </p:cNvCxnSpPr>
          <p:nvPr/>
        </p:nvCxnSpPr>
        <p:spPr>
          <a:xfrm rot="10800000" flipV="1">
            <a:off x="6095635" y="2007847"/>
            <a:ext cx="343334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96A905C4-F0DA-4FE0-B93A-F72014B7B754}"/>
              </a:ext>
            </a:extLst>
          </p:cNvPr>
          <p:cNvCxnSpPr>
            <a:cxnSpLocks/>
            <a:stCxn id="131" idx="2"/>
            <a:endCxn id="181" idx="4"/>
          </p:cNvCxnSpPr>
          <p:nvPr/>
        </p:nvCxnSpPr>
        <p:spPr>
          <a:xfrm rot="16200000" flipH="1">
            <a:off x="6056776" y="1429037"/>
            <a:ext cx="208108" cy="1597248"/>
          </a:xfrm>
          <a:prstGeom prst="bentConnector3">
            <a:avLst>
              <a:gd name="adj1" fmla="val 20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FC2CECEF-A4C7-4B7B-AE09-D8448F26EE83}"/>
              </a:ext>
            </a:extLst>
          </p:cNvPr>
          <p:cNvCxnSpPr>
            <a:cxnSpLocks/>
            <a:stCxn id="153" idx="1"/>
            <a:endCxn id="174" idx="3"/>
          </p:cNvCxnSpPr>
          <p:nvPr/>
        </p:nvCxnSpPr>
        <p:spPr>
          <a:xfrm rot="10800000" flipV="1">
            <a:off x="6566601" y="1177112"/>
            <a:ext cx="3242078" cy="52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2F3ED01-74EE-42E5-A74D-74D352ECE383}"/>
              </a:ext>
            </a:extLst>
          </p:cNvPr>
          <p:cNvGrpSpPr/>
          <p:nvPr/>
        </p:nvGrpSpPr>
        <p:grpSpPr>
          <a:xfrm rot="16200000">
            <a:off x="6744427" y="1537950"/>
            <a:ext cx="710252" cy="255263"/>
            <a:chOff x="3601793" y="3387727"/>
            <a:chExt cx="710252" cy="255263"/>
          </a:xfrm>
        </p:grpSpPr>
        <p:sp>
          <p:nvSpPr>
            <p:cNvPr id="221" name="사다리꼴 220">
              <a:extLst>
                <a:ext uri="{FF2B5EF4-FFF2-40B4-BE49-F238E27FC236}">
                  <a16:creationId xmlns:a16="http://schemas.microsoft.com/office/drawing/2014/main" id="{CF2565B0-A6F1-47D1-BCD0-DC46B62EC6A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B187CF-93DB-4F02-9455-5A023808D17C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608F73C4-6CFD-4350-A8A8-F06798266D8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B2E1897A-453A-4A46-8D8D-114B0D2C4CB8}"/>
              </a:ext>
            </a:extLst>
          </p:cNvPr>
          <p:cNvCxnSpPr>
            <a:cxnSpLocks/>
            <a:stCxn id="137" idx="1"/>
            <a:endCxn id="222" idx="4"/>
          </p:cNvCxnSpPr>
          <p:nvPr/>
        </p:nvCxnSpPr>
        <p:spPr>
          <a:xfrm rot="10800000" flipV="1">
            <a:off x="7226620" y="1432100"/>
            <a:ext cx="36420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8D5F3476-19C8-4299-AA32-A86A3F7EBCF3}"/>
              </a:ext>
            </a:extLst>
          </p:cNvPr>
          <p:cNvCxnSpPr>
            <a:cxnSpLocks/>
            <a:stCxn id="157" idx="1"/>
            <a:endCxn id="221" idx="3"/>
          </p:cNvCxnSpPr>
          <p:nvPr/>
        </p:nvCxnSpPr>
        <p:spPr>
          <a:xfrm rot="10800000" flipV="1">
            <a:off x="7099555" y="572266"/>
            <a:ext cx="2709125" cy="78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3B5B2DEA-3348-4856-9496-3755D6CEEAB5}"/>
              </a:ext>
            </a:extLst>
          </p:cNvPr>
          <p:cNvCxnSpPr>
            <a:cxnSpLocks/>
            <a:stCxn id="157" idx="1"/>
            <a:endCxn id="166" idx="3"/>
          </p:cNvCxnSpPr>
          <p:nvPr/>
        </p:nvCxnSpPr>
        <p:spPr>
          <a:xfrm rot="10800000" flipV="1">
            <a:off x="5936585" y="572265"/>
            <a:ext cx="3872094" cy="303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D43ED5D-A677-43CC-9BA3-A3F59183F8BA}"/>
              </a:ext>
            </a:extLst>
          </p:cNvPr>
          <p:cNvCxnSpPr>
            <a:cxnSpLocks/>
            <a:stCxn id="131" idx="2"/>
            <a:endCxn id="223" idx="4"/>
          </p:cNvCxnSpPr>
          <p:nvPr/>
        </p:nvCxnSpPr>
        <p:spPr>
          <a:xfrm rot="5400000" flipH="1" flipV="1">
            <a:off x="6178321" y="1075309"/>
            <a:ext cx="232182" cy="1864413"/>
          </a:xfrm>
          <a:prstGeom prst="bentConnector4">
            <a:avLst>
              <a:gd name="adj1" fmla="val -187616"/>
              <a:gd name="adj2" fmla="val 118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AC9782-89BE-49AD-A27D-012863A66449}"/>
              </a:ext>
            </a:extLst>
          </p:cNvPr>
          <p:cNvSpPr/>
          <p:nvPr/>
        </p:nvSpPr>
        <p:spPr>
          <a:xfrm>
            <a:off x="5560982" y="1178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self.end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8E13B6F2-E49C-4AF2-8260-13BF6D073EDC}"/>
              </a:ext>
            </a:extLst>
          </p:cNvPr>
          <p:cNvGrpSpPr/>
          <p:nvPr/>
        </p:nvGrpSpPr>
        <p:grpSpPr>
          <a:xfrm rot="16200000">
            <a:off x="5581458" y="1052705"/>
            <a:ext cx="710252" cy="255263"/>
            <a:chOff x="3601793" y="3387727"/>
            <a:chExt cx="710252" cy="255263"/>
          </a:xfrm>
        </p:grpSpPr>
        <p:sp>
          <p:nvSpPr>
            <p:cNvPr id="166" name="사다리꼴 165">
              <a:extLst>
                <a:ext uri="{FF2B5EF4-FFF2-40B4-BE49-F238E27FC236}">
                  <a16:creationId xmlns:a16="http://schemas.microsoft.com/office/drawing/2014/main" id="{A910F52A-34CE-4446-A6C5-8F873EECBD97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79A1CDEE-A1A9-4903-A858-2555F58A7DF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A81FF36-2BAD-4F79-9E90-87B0BAED6E7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970D7CC-0A64-4AF1-9CF9-46D6A7EED6AA}"/>
              </a:ext>
            </a:extLst>
          </p:cNvPr>
          <p:cNvCxnSpPr>
            <a:cxnSpLocks/>
            <a:stCxn id="166" idx="0"/>
            <a:endCxn id="134" idx="3"/>
          </p:cNvCxnSpPr>
          <p:nvPr/>
        </p:nvCxnSpPr>
        <p:spPr>
          <a:xfrm rot="10800000" flipV="1">
            <a:off x="5480485" y="1180337"/>
            <a:ext cx="328468" cy="1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3CDA8E94-F13F-475A-8373-3215C2D1BA9A}"/>
              </a:ext>
            </a:extLst>
          </p:cNvPr>
          <p:cNvCxnSpPr>
            <a:cxnSpLocks/>
            <a:stCxn id="127" idx="2"/>
            <a:endCxn id="168" idx="4"/>
          </p:cNvCxnSpPr>
          <p:nvPr/>
        </p:nvCxnSpPr>
        <p:spPr>
          <a:xfrm rot="5400000">
            <a:off x="5876600" y="535393"/>
            <a:ext cx="604862" cy="230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F7A3597-10CC-4A63-9287-51A91BE174A0}"/>
              </a:ext>
            </a:extLst>
          </p:cNvPr>
          <p:cNvCxnSpPr>
            <a:cxnSpLocks/>
            <a:stCxn id="134" idx="2"/>
            <a:endCxn id="169" idx="4"/>
          </p:cNvCxnSpPr>
          <p:nvPr/>
        </p:nvCxnSpPr>
        <p:spPr>
          <a:xfrm rot="16200000" flipH="1">
            <a:off x="5350832" y="693361"/>
            <a:ext cx="109043" cy="1316594"/>
          </a:xfrm>
          <a:prstGeom prst="bentConnector4">
            <a:avLst>
              <a:gd name="adj1" fmla="val 321247"/>
              <a:gd name="adj2" fmla="val 117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AC43F-820D-4B14-8343-CCB78639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SPIMaster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89">
            <a:extLst>
              <a:ext uri="{FF2B5EF4-FFF2-40B4-BE49-F238E27FC236}">
                <a16:creationId xmlns:a16="http://schemas.microsoft.com/office/drawing/2014/main" id="{75DEA09E-AE46-4C92-B2F9-FD902EFC44A9}"/>
              </a:ext>
            </a:extLst>
          </p:cNvPr>
          <p:cNvSpPr/>
          <p:nvPr/>
        </p:nvSpPr>
        <p:spPr>
          <a:xfrm flipH="1">
            <a:off x="167207" y="329549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5" name="화살표: 오각형 19">
            <a:extLst>
              <a:ext uri="{FF2B5EF4-FFF2-40B4-BE49-F238E27FC236}">
                <a16:creationId xmlns:a16="http://schemas.microsoft.com/office/drawing/2014/main" id="{257141E3-7FF2-43A4-94EC-561A26F07E59}"/>
              </a:ext>
            </a:extLst>
          </p:cNvPr>
          <p:cNvSpPr/>
          <p:nvPr/>
        </p:nvSpPr>
        <p:spPr>
          <a:xfrm>
            <a:off x="167206" y="645978"/>
            <a:ext cx="1159944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miso</a:t>
            </a:r>
            <a:endParaRPr lang="ko-KR" altLang="en-US" sz="900" dirty="0"/>
          </a:p>
        </p:txBody>
      </p:sp>
      <p:sp>
        <p:nvSpPr>
          <p:cNvPr id="6" name="화살표: 오각형 89">
            <a:extLst>
              <a:ext uri="{FF2B5EF4-FFF2-40B4-BE49-F238E27FC236}">
                <a16:creationId xmlns:a16="http://schemas.microsoft.com/office/drawing/2014/main" id="{9E42FE8B-A073-4ED0-95EA-3AAE6BC82362}"/>
              </a:ext>
            </a:extLst>
          </p:cNvPr>
          <p:cNvSpPr/>
          <p:nvPr/>
        </p:nvSpPr>
        <p:spPr>
          <a:xfrm flipH="1">
            <a:off x="167207" y="962407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</a:t>
            </a:r>
            <a:endParaRPr lang="ko-KR" altLang="en-US" sz="900" dirty="0"/>
          </a:p>
        </p:txBody>
      </p:sp>
      <p:sp>
        <p:nvSpPr>
          <p:cNvPr id="7" name="화살표: 오각형 89">
            <a:extLst>
              <a:ext uri="{FF2B5EF4-FFF2-40B4-BE49-F238E27FC236}">
                <a16:creationId xmlns:a16="http://schemas.microsoft.com/office/drawing/2014/main" id="{691ABCAE-B73B-4E83-95EA-EA14433EA729}"/>
              </a:ext>
            </a:extLst>
          </p:cNvPr>
          <p:cNvSpPr/>
          <p:nvPr/>
        </p:nvSpPr>
        <p:spPr>
          <a:xfrm flipH="1">
            <a:off x="167207" y="1278836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8" name="화살표: 오각형 89">
            <a:extLst>
              <a:ext uri="{FF2B5EF4-FFF2-40B4-BE49-F238E27FC236}">
                <a16:creationId xmlns:a16="http://schemas.microsoft.com/office/drawing/2014/main" id="{70BC4FB2-FA4B-4730-8E74-AD0D2475506A}"/>
              </a:ext>
            </a:extLst>
          </p:cNvPr>
          <p:cNvSpPr/>
          <p:nvPr/>
        </p:nvSpPr>
        <p:spPr>
          <a:xfrm flipH="1">
            <a:off x="167207" y="159526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9" name="화살표: 오각형 89">
            <a:extLst>
              <a:ext uri="{FF2B5EF4-FFF2-40B4-BE49-F238E27FC236}">
                <a16:creationId xmlns:a16="http://schemas.microsoft.com/office/drawing/2014/main" id="{CAC7F2BA-CF9D-48B1-82F6-74A1FD534938}"/>
              </a:ext>
            </a:extLst>
          </p:cNvPr>
          <p:cNvSpPr/>
          <p:nvPr/>
        </p:nvSpPr>
        <p:spPr>
          <a:xfrm flipH="1">
            <a:off x="167207" y="1911694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[2]</a:t>
            </a:r>
            <a:endParaRPr lang="ko-KR" altLang="en-US" sz="900" dirty="0"/>
          </a:p>
        </p:txBody>
      </p:sp>
      <p:sp>
        <p:nvSpPr>
          <p:cNvPr id="10" name="화살표: 오각형 89">
            <a:extLst>
              <a:ext uri="{FF2B5EF4-FFF2-40B4-BE49-F238E27FC236}">
                <a16:creationId xmlns:a16="http://schemas.microsoft.com/office/drawing/2014/main" id="{068451B9-8D8D-48F9-8E56-891986DF7FE1}"/>
              </a:ext>
            </a:extLst>
          </p:cNvPr>
          <p:cNvSpPr/>
          <p:nvPr/>
        </p:nvSpPr>
        <p:spPr>
          <a:xfrm flipH="1">
            <a:off x="167207" y="222529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io_update</a:t>
            </a:r>
            <a:endParaRPr lang="ko-KR" altLang="en-US" sz="900" dirty="0"/>
          </a:p>
        </p:txBody>
      </p:sp>
      <p:sp>
        <p:nvSpPr>
          <p:cNvPr id="11" name="화살표: 오각형 89">
            <a:extLst>
              <a:ext uri="{FF2B5EF4-FFF2-40B4-BE49-F238E27FC236}">
                <a16:creationId xmlns:a16="http://schemas.microsoft.com/office/drawing/2014/main" id="{313165FF-08A1-48E2-83C2-82E7705976D1}"/>
              </a:ext>
            </a:extLst>
          </p:cNvPr>
          <p:cNvSpPr/>
          <p:nvPr/>
        </p:nvSpPr>
        <p:spPr>
          <a:xfrm flipH="1">
            <a:off x="167207" y="254803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dds_reset_sync_in</a:t>
            </a:r>
            <a:endParaRPr lang="ko-KR" altLang="en-US" sz="900" dirty="0"/>
          </a:p>
        </p:txBody>
      </p:sp>
      <p:sp>
        <p:nvSpPr>
          <p:cNvPr id="12" name="화살표: 오각형 89">
            <a:extLst>
              <a:ext uri="{FF2B5EF4-FFF2-40B4-BE49-F238E27FC236}">
                <a16:creationId xmlns:a16="http://schemas.microsoft.com/office/drawing/2014/main" id="{F32F6460-CBB4-46DD-9FB7-C73E45DF4DDD}"/>
              </a:ext>
            </a:extLst>
          </p:cNvPr>
          <p:cNvSpPr/>
          <p:nvPr/>
        </p:nvSpPr>
        <p:spPr>
          <a:xfrm flipH="1">
            <a:off x="167206" y="287077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sync_clk</a:t>
            </a:r>
            <a:endParaRPr lang="ko-KR" altLang="en-US" sz="900" dirty="0"/>
          </a:p>
        </p:txBody>
      </p:sp>
      <p:sp>
        <p:nvSpPr>
          <p:cNvPr id="13" name="화살표: 오각형 89">
            <a:extLst>
              <a:ext uri="{FF2B5EF4-FFF2-40B4-BE49-F238E27FC236}">
                <a16:creationId xmlns:a16="http://schemas.microsoft.com/office/drawing/2014/main" id="{A35C740F-BE3E-4A5C-905D-FF3F31FC7F90}"/>
              </a:ext>
            </a:extLst>
          </p:cNvPr>
          <p:cNvSpPr/>
          <p:nvPr/>
        </p:nvSpPr>
        <p:spPr>
          <a:xfrm flipH="1">
            <a:off x="167206" y="3503630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io_update_ret</a:t>
            </a:r>
            <a:endParaRPr lang="ko-KR" altLang="en-US" sz="900" dirty="0"/>
          </a:p>
        </p:txBody>
      </p:sp>
      <p:sp>
        <p:nvSpPr>
          <p:cNvPr id="14" name="화살표: 오각형 89">
            <a:extLst>
              <a:ext uri="{FF2B5EF4-FFF2-40B4-BE49-F238E27FC236}">
                <a16:creationId xmlns:a16="http://schemas.microsoft.com/office/drawing/2014/main" id="{77286679-BC52-4236-B3F0-15CCCEA2AD1C}"/>
              </a:ext>
            </a:extLst>
          </p:cNvPr>
          <p:cNvSpPr/>
          <p:nvPr/>
        </p:nvSpPr>
        <p:spPr>
          <a:xfrm flipH="1">
            <a:off x="167206" y="3820059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nu_mosi3</a:t>
            </a:r>
            <a:endParaRPr lang="ko-KR" altLang="en-US" sz="900" dirty="0"/>
          </a:p>
        </p:txBody>
      </p:sp>
      <p:sp>
        <p:nvSpPr>
          <p:cNvPr id="15" name="화살표: 오각형 89">
            <a:extLst>
              <a:ext uri="{FF2B5EF4-FFF2-40B4-BE49-F238E27FC236}">
                <a16:creationId xmlns:a16="http://schemas.microsoft.com/office/drawing/2014/main" id="{9B7C8A31-78EC-4752-91C2-CFC1BA2B122A}"/>
              </a:ext>
            </a:extLst>
          </p:cNvPr>
          <p:cNvSpPr/>
          <p:nvPr/>
        </p:nvSpPr>
        <p:spPr>
          <a:xfrm flipH="1">
            <a:off x="167206" y="4136488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sw0</a:t>
            </a:r>
            <a:endParaRPr lang="ko-KR" altLang="en-US" sz="900" dirty="0"/>
          </a:p>
        </p:txBody>
      </p:sp>
      <p:sp>
        <p:nvSpPr>
          <p:cNvPr id="16" name="화살표: 오각형 89">
            <a:extLst>
              <a:ext uri="{FF2B5EF4-FFF2-40B4-BE49-F238E27FC236}">
                <a16:creationId xmlns:a16="http://schemas.microsoft.com/office/drawing/2014/main" id="{5606BA66-0716-42E9-9827-60502F8060E2}"/>
              </a:ext>
            </a:extLst>
          </p:cNvPr>
          <p:cNvSpPr/>
          <p:nvPr/>
        </p:nvSpPr>
        <p:spPr>
          <a:xfrm flipH="1">
            <a:off x="167206" y="4452917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sw1</a:t>
            </a:r>
            <a:endParaRPr lang="ko-KR" altLang="en-US" sz="900" dirty="0"/>
          </a:p>
        </p:txBody>
      </p:sp>
      <p:sp>
        <p:nvSpPr>
          <p:cNvPr id="17" name="화살표: 오각형 89">
            <a:extLst>
              <a:ext uri="{FF2B5EF4-FFF2-40B4-BE49-F238E27FC236}">
                <a16:creationId xmlns:a16="http://schemas.microsoft.com/office/drawing/2014/main" id="{1B9474BB-E01D-40FB-B5C0-ED3F4360066B}"/>
              </a:ext>
            </a:extLst>
          </p:cNvPr>
          <p:cNvSpPr/>
          <p:nvPr/>
        </p:nvSpPr>
        <p:spPr>
          <a:xfrm flipH="1">
            <a:off x="167206" y="476651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sw2</a:t>
            </a:r>
            <a:endParaRPr lang="ko-KR" altLang="en-US" sz="900" dirty="0"/>
          </a:p>
        </p:txBody>
      </p:sp>
      <p:sp>
        <p:nvSpPr>
          <p:cNvPr id="18" name="화살표: 오각형 89">
            <a:extLst>
              <a:ext uri="{FF2B5EF4-FFF2-40B4-BE49-F238E27FC236}">
                <a16:creationId xmlns:a16="http://schemas.microsoft.com/office/drawing/2014/main" id="{067ADEEC-F340-4540-A3B6-BFD37B149C6E}"/>
              </a:ext>
            </a:extLst>
          </p:cNvPr>
          <p:cNvSpPr/>
          <p:nvPr/>
        </p:nvSpPr>
        <p:spPr>
          <a:xfrm flipH="1">
            <a:off x="167206" y="508925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sw3</a:t>
            </a:r>
            <a:endParaRPr lang="ko-KR" altLang="en-US" sz="900" dirty="0"/>
          </a:p>
        </p:txBody>
      </p:sp>
      <p:sp>
        <p:nvSpPr>
          <p:cNvPr id="19" name="화살표: 오각형 89">
            <a:extLst>
              <a:ext uri="{FF2B5EF4-FFF2-40B4-BE49-F238E27FC236}">
                <a16:creationId xmlns:a16="http://schemas.microsoft.com/office/drawing/2014/main" id="{285E6CDF-D95C-4427-BDBB-03C74B108D35}"/>
              </a:ext>
            </a:extLst>
          </p:cNvPr>
          <p:cNvSpPr/>
          <p:nvPr/>
        </p:nvSpPr>
        <p:spPr>
          <a:xfrm flipH="1">
            <a:off x="167206" y="3180890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sync_in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15484-5DF7-4B41-B626-CAC62F58E089}"/>
              </a:ext>
            </a:extLst>
          </p:cNvPr>
          <p:cNvSpPr/>
          <p:nvPr/>
        </p:nvSpPr>
        <p:spPr>
          <a:xfrm>
            <a:off x="1500707" y="32763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6E9CED-D67A-4489-AEAD-4A2BC3D6CE93}"/>
              </a:ext>
            </a:extLst>
          </p:cNvPr>
          <p:cNvGrpSpPr/>
          <p:nvPr/>
        </p:nvGrpSpPr>
        <p:grpSpPr>
          <a:xfrm>
            <a:off x="1500707" y="2830629"/>
            <a:ext cx="8843444" cy="295040"/>
            <a:chOff x="1500707" y="2830629"/>
            <a:chExt cx="8843444" cy="29504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18E69F-A56A-41C3-A2AD-C8C5E539A7C8}"/>
                </a:ext>
              </a:extLst>
            </p:cNvPr>
            <p:cNvSpPr/>
            <p:nvPr/>
          </p:nvSpPr>
          <p:spPr>
            <a:xfrm>
              <a:off x="1528023" y="2862893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8FA6B8-14A7-4B5B-B71F-314DF5474694}"/>
                </a:ext>
              </a:extLst>
            </p:cNvPr>
            <p:cNvSpPr/>
            <p:nvPr/>
          </p:nvSpPr>
          <p:spPr>
            <a:xfrm>
              <a:off x="2135498" y="2862893"/>
              <a:ext cx="43391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12A6E8-DC4F-4C88-B07B-545E72B9F1B8}"/>
                </a:ext>
              </a:extLst>
            </p:cNvPr>
            <p:cNvSpPr/>
            <p:nvPr/>
          </p:nvSpPr>
          <p:spPr>
            <a:xfrm>
              <a:off x="2637141" y="2862893"/>
              <a:ext cx="50927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F6E46E-63DD-4745-A43C-CA6CA3D71E5D}"/>
                </a:ext>
              </a:extLst>
            </p:cNvPr>
            <p:cNvSpPr/>
            <p:nvPr/>
          </p:nvSpPr>
          <p:spPr>
            <a:xfrm>
              <a:off x="3214135" y="2862893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0EE782B-00C0-4DF7-99DB-B4DDD1DE5F13}"/>
                </a:ext>
              </a:extLst>
            </p:cNvPr>
            <p:cNvSpPr/>
            <p:nvPr/>
          </p:nvSpPr>
          <p:spPr>
            <a:xfrm>
              <a:off x="4058685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4AA3D6-F710-4BE6-8072-E0712F7AD3FE}"/>
                </a:ext>
              </a:extLst>
            </p:cNvPr>
            <p:cNvSpPr/>
            <p:nvPr/>
          </p:nvSpPr>
          <p:spPr>
            <a:xfrm>
              <a:off x="4903233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clk_phase</a:t>
              </a:r>
              <a:endParaRPr lang="ko-KR" altLang="en-US" sz="9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2937738-C0DE-4247-807D-DA877E670DCB}"/>
                </a:ext>
              </a:extLst>
            </p:cNvPr>
            <p:cNvSpPr/>
            <p:nvPr/>
          </p:nvSpPr>
          <p:spPr>
            <a:xfrm>
              <a:off x="5747781" y="2862893"/>
              <a:ext cx="58506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F404769-96A7-4543-AC81-EF123F7BB228}"/>
                </a:ext>
              </a:extLst>
            </p:cNvPr>
            <p:cNvSpPr/>
            <p:nvPr/>
          </p:nvSpPr>
          <p:spPr>
            <a:xfrm>
              <a:off x="6400566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CC9271A-3653-4C59-AEA7-8C873D071E7D}"/>
                </a:ext>
              </a:extLst>
            </p:cNvPr>
            <p:cNvSpPr/>
            <p:nvPr/>
          </p:nvSpPr>
          <p:spPr>
            <a:xfrm>
              <a:off x="7245114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66AE2F-E0A1-4C22-A7D6-E07FE0C4A304}"/>
                </a:ext>
              </a:extLst>
            </p:cNvPr>
            <p:cNvSpPr/>
            <p:nvPr/>
          </p:nvSpPr>
          <p:spPr>
            <a:xfrm>
              <a:off x="8089661" y="2862893"/>
              <a:ext cx="84795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[2:0]padding</a:t>
              </a:r>
              <a:endParaRPr lang="ko-KR" altLang="en-US" sz="9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6680B66-90D8-429E-9829-152AA48B4383}"/>
                </a:ext>
              </a:extLst>
            </p:cNvPr>
            <p:cNvSpPr/>
            <p:nvPr/>
          </p:nvSpPr>
          <p:spPr>
            <a:xfrm>
              <a:off x="1500707" y="2830629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2743816-C338-4D72-AC04-678103C814D8}"/>
                </a:ext>
              </a:extLst>
            </p:cNvPr>
            <p:cNvSpPr/>
            <p:nvPr/>
          </p:nvSpPr>
          <p:spPr>
            <a:xfrm>
              <a:off x="9005342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[7:0]div</a:t>
              </a:r>
              <a:endParaRPr lang="ko-KR" altLang="en-US" sz="9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FC3EABA-08D0-4F94-BCB7-344D8D7663ED}"/>
                </a:ext>
              </a:extLst>
            </p:cNvPr>
            <p:cNvSpPr/>
            <p:nvPr/>
          </p:nvSpPr>
          <p:spPr>
            <a:xfrm>
              <a:off x="9691150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[7:0]cs</a:t>
              </a:r>
              <a:endParaRPr lang="ko-KR" altLang="en-US" sz="900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0744F2-282A-4141-92EB-BB89E6BBAC3A}"/>
              </a:ext>
            </a:extLst>
          </p:cNvPr>
          <p:cNvSpPr/>
          <p:nvPr/>
        </p:nvSpPr>
        <p:spPr>
          <a:xfrm>
            <a:off x="1487990" y="3346428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SPIInterfaceXC7Diff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(interface)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CADA67-5ACA-490E-9238-A8D95E0AB491}"/>
              </a:ext>
            </a:extLst>
          </p:cNvPr>
          <p:cNvSpPr/>
          <p:nvPr/>
        </p:nvSpPr>
        <p:spPr>
          <a:xfrm>
            <a:off x="3259640" y="3346428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SPIMachine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spi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7A553F-9AFE-40BF-BB89-9E94713BFB6E}"/>
              </a:ext>
            </a:extLst>
          </p:cNvPr>
          <p:cNvGrpSpPr/>
          <p:nvPr/>
        </p:nvGrpSpPr>
        <p:grpSpPr>
          <a:xfrm>
            <a:off x="3214135" y="8193"/>
            <a:ext cx="4689255" cy="2730512"/>
            <a:chOff x="412832" y="804015"/>
            <a:chExt cx="4689255" cy="273051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C960D6E-8995-4DE8-B9E8-D270F2EE78BC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/>
                <a:t>address[1:0]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971D2FD-7CC7-451D-81CD-2B48B28795CE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412832" y="804015"/>
              <a:chExt cx="4689255" cy="2730512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760DDABB-EBFA-41DC-88C0-5E30EDADC14F}"/>
                  </a:ext>
                </a:extLst>
              </p:cNvPr>
              <p:cNvGrpSpPr/>
              <p:nvPr/>
            </p:nvGrpSpPr>
            <p:grpSpPr>
              <a:xfrm>
                <a:off x="412832" y="804015"/>
                <a:ext cx="4689255" cy="2730512"/>
                <a:chOff x="3314700" y="1155688"/>
                <a:chExt cx="7775860" cy="299028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1F2703D-92DC-4F2E-B1D7-D3EBA60F8EDA}"/>
                    </a:ext>
                  </a:extLst>
                </p:cNvPr>
                <p:cNvSpPr/>
                <p:nvPr/>
              </p:nvSpPr>
              <p:spPr>
                <a:xfrm>
                  <a:off x="3314700" y="1155688"/>
                  <a:ext cx="7775860" cy="29902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rtlink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rtlink.Interface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239F6370-A20A-4DAF-8557-D3E30D411844}"/>
                    </a:ext>
                  </a:extLst>
                </p:cNvPr>
                <p:cNvGrpSpPr/>
                <p:nvPr/>
              </p:nvGrpSpPr>
              <p:grpSpPr>
                <a:xfrm>
                  <a:off x="3498271" y="1633654"/>
                  <a:ext cx="3629890" cy="2346702"/>
                  <a:chOff x="3758046" y="1633654"/>
                  <a:chExt cx="3629890" cy="2346702"/>
                </a:xfrm>
              </p:grpSpPr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ADD49797-15C1-4B53-9438-AE9B4A80472F}"/>
                      </a:ext>
                    </a:extLst>
                  </p:cNvPr>
                  <p:cNvSpPr/>
                  <p:nvPr/>
                </p:nvSpPr>
                <p:spPr>
                  <a:xfrm>
                    <a:off x="3758046" y="1633654"/>
                    <a:ext cx="3629890" cy="2346702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ko-Kore-KR" sz="1100" dirty="0" err="1">
                        <a:solidFill>
                          <a:schemeClr val="tx1"/>
                        </a:solidFill>
                      </a:rPr>
                      <a:t>IInterface</a:t>
                    </a:r>
                    <a:r>
                      <a:rPr kumimoji="1" lang="en-US" altLang="ko-Kore-KR" sz="1100" dirty="0">
                        <a:solidFill>
                          <a:schemeClr val="tx1"/>
                        </a:solidFill>
                      </a:rPr>
                      <a:t> = </a:t>
                    </a:r>
                    <a:r>
                      <a:rPr kumimoji="1" lang="en-US" altLang="ko-Kore-KR" sz="1100" dirty="0" err="1">
                        <a:solidFill>
                          <a:schemeClr val="tx1"/>
                        </a:solidFill>
                      </a:rPr>
                      <a:t>i</a:t>
                    </a:r>
                    <a:endParaRPr kumimoji="1" lang="ko-Kore-KR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C29E2213-7B7E-4B1F-B4C9-C892A0D132BE}"/>
                      </a:ext>
                    </a:extLst>
                  </p:cNvPr>
                  <p:cNvSpPr/>
                  <p:nvPr/>
                </p:nvSpPr>
                <p:spPr>
                  <a:xfrm>
                    <a:off x="3823271" y="1944006"/>
                    <a:ext cx="756902" cy="304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100" dirty="0" err="1"/>
                      <a:t>stb</a:t>
                    </a:r>
                    <a:endParaRPr kumimoji="1" lang="ko-Kore-KR" altLang="en-US" sz="1100" dirty="0"/>
                  </a:p>
                </p:txBody>
              </p:sp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010DCC04-063B-42FB-981E-3D69AF2DF9D9}"/>
                      </a:ext>
                    </a:extLst>
                  </p:cNvPr>
                  <p:cNvSpPr/>
                  <p:nvPr/>
                </p:nvSpPr>
                <p:spPr>
                  <a:xfrm>
                    <a:off x="3823267" y="2297896"/>
                    <a:ext cx="1889822" cy="35388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100" dirty="0"/>
                      <a:t>time stamped</a:t>
                    </a:r>
                    <a:endParaRPr kumimoji="1" lang="ko-Kore-KR" altLang="en-US" sz="1100" dirty="0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9CEB9D2C-66B1-4B94-A0CB-EC10EED368C5}"/>
                      </a:ext>
                    </a:extLst>
                  </p:cNvPr>
                  <p:cNvSpPr/>
                  <p:nvPr/>
                </p:nvSpPr>
                <p:spPr>
                  <a:xfrm>
                    <a:off x="3823271" y="2695323"/>
                    <a:ext cx="1641309" cy="304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100" dirty="0"/>
                      <a:t>data[0:0]</a:t>
                    </a: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3238227C-278C-4479-A5BF-8BCFFD80E9D2}"/>
                      </a:ext>
                    </a:extLst>
                  </p:cNvPr>
                  <p:cNvSpPr/>
                  <p:nvPr/>
                </p:nvSpPr>
                <p:spPr>
                  <a:xfrm>
                    <a:off x="3823271" y="3047552"/>
                    <a:ext cx="1641309" cy="304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100" dirty="0" err="1"/>
                      <a:t>fine_ts</a:t>
                    </a:r>
                    <a:r>
                      <a:rPr kumimoji="1" lang="en-US" altLang="ko-Kore-KR" sz="1100" dirty="0"/>
                      <a:t>[2:0]</a:t>
                    </a:r>
                  </a:p>
                </p:txBody>
              </p: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A80BF531-BCF7-42F2-8D2A-02E4FAC121AB}"/>
                    </a:ext>
                  </a:extLst>
                </p:cNvPr>
                <p:cNvGrpSpPr/>
                <p:nvPr/>
              </p:nvGrpSpPr>
              <p:grpSpPr>
                <a:xfrm>
                  <a:off x="7294415" y="1633654"/>
                  <a:ext cx="3629890" cy="2346702"/>
                  <a:chOff x="7554190" y="1633654"/>
                  <a:chExt cx="3629890" cy="2346702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5798997B-07E3-4716-AED6-1E64682B0463}"/>
                      </a:ext>
                    </a:extLst>
                  </p:cNvPr>
                  <p:cNvSpPr/>
                  <p:nvPr/>
                </p:nvSpPr>
                <p:spPr>
                  <a:xfrm>
                    <a:off x="7554190" y="1633654"/>
                    <a:ext cx="3629890" cy="234670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ko-Kore-KR" sz="1100" dirty="0" err="1">
                        <a:solidFill>
                          <a:schemeClr val="tx1"/>
                        </a:solidFill>
                      </a:rPr>
                      <a:t>OInterface</a:t>
                    </a:r>
                    <a:r>
                      <a:rPr kumimoji="1" lang="en-US" altLang="ko-Kore-KR" sz="1100" dirty="0">
                        <a:solidFill>
                          <a:schemeClr val="tx1"/>
                        </a:solidFill>
                      </a:rPr>
                      <a:t> = o</a:t>
                    </a: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8D37C831-2EBD-4F81-BE29-9E4D618BB311}"/>
                      </a:ext>
                    </a:extLst>
                  </p:cNvPr>
                  <p:cNvSpPr/>
                  <p:nvPr/>
                </p:nvSpPr>
                <p:spPr>
                  <a:xfrm>
                    <a:off x="7701672" y="1938454"/>
                    <a:ext cx="756902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100" dirty="0" err="1"/>
                      <a:t>stb</a:t>
                    </a:r>
                    <a:endParaRPr kumimoji="1" lang="ko-Kore-KR" altLang="en-US" sz="1100" dirty="0"/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419BEFF4-9CF4-44BB-B1D2-8B651EE5D84A}"/>
                      </a:ext>
                    </a:extLst>
                  </p:cNvPr>
                  <p:cNvSpPr/>
                  <p:nvPr/>
                </p:nvSpPr>
                <p:spPr>
                  <a:xfrm>
                    <a:off x="7701671" y="3366948"/>
                    <a:ext cx="756902" cy="304800"/>
                  </a:xfrm>
                  <a:prstGeom prst="rect">
                    <a:avLst/>
                  </a:prstGeom>
                  <a:solidFill>
                    <a:schemeClr val="accent1">
                      <a:alpha val="24000"/>
                    </a:schemeClr>
                  </a:solidFill>
                  <a:ln>
                    <a:solidFill>
                      <a:schemeClr val="accent1">
                        <a:shade val="50000"/>
                        <a:alpha val="24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100" dirty="0"/>
                      <a:t>busy</a:t>
                    </a:r>
                    <a:endParaRPr kumimoji="1" lang="ko-Kore-KR" altLang="en-US" sz="1100" dirty="0"/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462FD3B1-33A9-43E1-9BC2-E9FF72978246}"/>
                      </a:ext>
                    </a:extLst>
                  </p:cNvPr>
                  <p:cNvSpPr/>
                  <p:nvPr/>
                </p:nvSpPr>
                <p:spPr>
                  <a:xfrm>
                    <a:off x="7701671" y="2648443"/>
                    <a:ext cx="1641309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100" dirty="0"/>
                      <a:t>data[1:0]</a:t>
                    </a:r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9AC9C1BA-C1D5-4D70-81E0-9BFB8EC4A293}"/>
                      </a:ext>
                    </a:extLst>
                  </p:cNvPr>
                  <p:cNvSpPr/>
                  <p:nvPr/>
                </p:nvSpPr>
                <p:spPr>
                  <a:xfrm>
                    <a:off x="7701671" y="3007694"/>
                    <a:ext cx="1641309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100" dirty="0" err="1"/>
                      <a:t>fine_ts</a:t>
                    </a:r>
                    <a:r>
                      <a:rPr kumimoji="1" lang="en-US" altLang="ko-Kore-KR" sz="1100" dirty="0"/>
                      <a:t>[2:0]</a:t>
                    </a:r>
                  </a:p>
                </p:txBody>
              </p:sp>
            </p:grp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30F3FD-E452-4D5C-A9FF-8542EB013CBF}"/>
                  </a:ext>
                </a:extLst>
              </p:cNvPr>
              <p:cNvSpPr txBox="1"/>
              <p:nvPr/>
            </p:nvSpPr>
            <p:spPr>
              <a:xfrm>
                <a:off x="3772067" y="2116115"/>
                <a:ext cx="852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000" dirty="0"/>
                  <a:t>data[0]</a:t>
                </a:r>
                <a:endParaRPr kumimoji="1" lang="ko-Kore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59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85A5468-ECED-4E84-8AD0-290554B91D85}"/>
              </a:ext>
            </a:extLst>
          </p:cNvPr>
          <p:cNvGrpSpPr/>
          <p:nvPr/>
        </p:nvGrpSpPr>
        <p:grpSpPr>
          <a:xfrm>
            <a:off x="83387" y="1414815"/>
            <a:ext cx="8843444" cy="295040"/>
            <a:chOff x="1500707" y="2830629"/>
            <a:chExt cx="8843444" cy="295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1485735-11CA-41AE-A29E-EC2F261C6499}"/>
                </a:ext>
              </a:extLst>
            </p:cNvPr>
            <p:cNvSpPr/>
            <p:nvPr/>
          </p:nvSpPr>
          <p:spPr>
            <a:xfrm>
              <a:off x="1528023" y="2862893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C57AE0-501D-453D-9E7F-8AA6F813A10E}"/>
                </a:ext>
              </a:extLst>
            </p:cNvPr>
            <p:cNvSpPr/>
            <p:nvPr/>
          </p:nvSpPr>
          <p:spPr>
            <a:xfrm>
              <a:off x="2135498" y="2862893"/>
              <a:ext cx="43391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6FCA6B-2538-41D8-9DBC-FC311916C3B4}"/>
                </a:ext>
              </a:extLst>
            </p:cNvPr>
            <p:cNvSpPr/>
            <p:nvPr/>
          </p:nvSpPr>
          <p:spPr>
            <a:xfrm>
              <a:off x="2637141" y="2862893"/>
              <a:ext cx="50927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DEA0C6-02A1-47AB-9B5C-3AD4739CA2DB}"/>
                </a:ext>
              </a:extLst>
            </p:cNvPr>
            <p:cNvSpPr/>
            <p:nvPr/>
          </p:nvSpPr>
          <p:spPr>
            <a:xfrm>
              <a:off x="3214135" y="2862893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37F96F-9656-42F4-88DE-AAF3D966CF75}"/>
                </a:ext>
              </a:extLst>
            </p:cNvPr>
            <p:cNvSpPr/>
            <p:nvPr/>
          </p:nvSpPr>
          <p:spPr>
            <a:xfrm>
              <a:off x="4058685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CA6AC-6745-4A57-8EF1-66B5086B4FE6}"/>
                </a:ext>
              </a:extLst>
            </p:cNvPr>
            <p:cNvSpPr/>
            <p:nvPr/>
          </p:nvSpPr>
          <p:spPr>
            <a:xfrm>
              <a:off x="4903233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clk_phase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BDF46B-11E5-43F8-9D50-70041E6917DE}"/>
                </a:ext>
              </a:extLst>
            </p:cNvPr>
            <p:cNvSpPr/>
            <p:nvPr/>
          </p:nvSpPr>
          <p:spPr>
            <a:xfrm>
              <a:off x="5747781" y="2862893"/>
              <a:ext cx="58506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B625EEF-1A8F-4FD6-B61C-81B1CFDE656C}"/>
                </a:ext>
              </a:extLst>
            </p:cNvPr>
            <p:cNvSpPr/>
            <p:nvPr/>
          </p:nvSpPr>
          <p:spPr>
            <a:xfrm>
              <a:off x="6400566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0EAB9C-8667-4291-8DE9-43E521CADB2A}"/>
                </a:ext>
              </a:extLst>
            </p:cNvPr>
            <p:cNvSpPr/>
            <p:nvPr/>
          </p:nvSpPr>
          <p:spPr>
            <a:xfrm>
              <a:off x="7245114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08C1B00-DBAE-4E35-89E5-262DF8F15BA1}"/>
                </a:ext>
              </a:extLst>
            </p:cNvPr>
            <p:cNvSpPr/>
            <p:nvPr/>
          </p:nvSpPr>
          <p:spPr>
            <a:xfrm>
              <a:off x="8089661" y="2862893"/>
              <a:ext cx="84795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[2:0]padding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6B9309-C206-4712-A46A-1C7F00A1CB64}"/>
                </a:ext>
              </a:extLst>
            </p:cNvPr>
            <p:cNvSpPr/>
            <p:nvPr/>
          </p:nvSpPr>
          <p:spPr>
            <a:xfrm>
              <a:off x="1500707" y="2830629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CE976E-A0B2-42AE-B718-DD8D47D13438}"/>
                </a:ext>
              </a:extLst>
            </p:cNvPr>
            <p:cNvSpPr/>
            <p:nvPr/>
          </p:nvSpPr>
          <p:spPr>
            <a:xfrm>
              <a:off x="9005342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[7:0]div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4EB826-B894-4FF2-8965-9134C0ABF1E1}"/>
                </a:ext>
              </a:extLst>
            </p:cNvPr>
            <p:cNvSpPr/>
            <p:nvPr/>
          </p:nvSpPr>
          <p:spPr>
            <a:xfrm>
              <a:off x="9691150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[7:0]cs</a:t>
              </a:r>
              <a:endParaRPr lang="ko-KR" altLang="en-US" sz="900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534984-7F80-4BD3-ABF0-D6F5CF68EFE6}"/>
              </a:ext>
            </a:extLst>
          </p:cNvPr>
          <p:cNvSpPr/>
          <p:nvPr/>
        </p:nvSpPr>
        <p:spPr>
          <a:xfrm>
            <a:off x="1305752" y="5246370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SPIInterfaceXC7Diff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(interface)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B7F11E-CB28-4379-BA61-5D3F26EFC70F}"/>
              </a:ext>
            </a:extLst>
          </p:cNvPr>
          <p:cNvSpPr/>
          <p:nvPr/>
        </p:nvSpPr>
        <p:spPr>
          <a:xfrm>
            <a:off x="4596950" y="5246370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SPIMachine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spi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46B1980-D7B8-408F-8128-4EC4335422B1}"/>
              </a:ext>
            </a:extLst>
          </p:cNvPr>
          <p:cNvGrpSpPr/>
          <p:nvPr/>
        </p:nvGrpSpPr>
        <p:grpSpPr>
          <a:xfrm>
            <a:off x="4751691" y="1908135"/>
            <a:ext cx="4689255" cy="2730512"/>
            <a:chOff x="412832" y="804015"/>
            <a:chExt cx="4689255" cy="27305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7BBF152-A25B-4073-8872-85DE5AFFACA6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/>
                <a:t>address[0:0]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40C0A01-2EC6-43EB-B330-0A43D5369AC0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3EF0797-5A8D-4BF4-9D39-B795AD06E8DE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11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11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E581631-2E03-4546-9EB5-968434331B5F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E3C39CA-CE6E-4A83-A4DC-85F31900B47B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365589E-674E-474C-9791-A804CC4FC7EC}"/>
                    </a:ext>
                  </a:extLst>
                </p:cNvPr>
                <p:cNvSpPr/>
                <p:nvPr/>
              </p:nvSpPr>
              <p:spPr>
                <a:xfrm>
                  <a:off x="3823271" y="1944006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stb</a:t>
                  </a:r>
                  <a:endParaRPr kumimoji="1" lang="ko-Kore-KR" altLang="en-US" sz="1100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96A74BF-7EA5-487F-8293-B15AA4C657E7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data[31:0]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70A5718-DEF9-4230-8C1F-CACDD02A7420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fine_ts</a:t>
                  </a:r>
                  <a:r>
                    <a:rPr kumimoji="1" lang="en-US" altLang="ko-Kore-KR" sz="1100" dirty="0"/>
                    <a:t>[2:0]</a:t>
                  </a: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871C0A0-0F63-496B-86F6-E89BDDA22293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99A0A49-E10D-45E2-B3DC-0C1810C31981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1CD064E-CDC0-49E1-846D-1D20C1E49F5B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stb</a:t>
                  </a:r>
                  <a:endParaRPr kumimoji="1" lang="ko-Kore-KR" altLang="en-US" sz="1100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DA0D12A-D905-4977-8335-B1F24EDDAAB4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busy</a:t>
                  </a:r>
                  <a:endParaRPr kumimoji="1" lang="ko-Kore-KR" altLang="en-US" sz="1100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033D9E1-BD34-4E78-A29B-59303265235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data[31:0]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5A970CD-BBE7-4DB1-B55B-55DC330AA60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fine_ts</a:t>
                  </a:r>
                  <a:r>
                    <a:rPr kumimoji="1" lang="en-US" altLang="ko-Kore-KR" sz="1100" dirty="0"/>
                    <a:t>[2:0]</a:t>
                  </a:r>
                </a:p>
              </p:txBody>
            </p:sp>
          </p:grp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6F9EFE4-F203-4B6A-967F-06B3F55A6C4E}"/>
              </a:ext>
            </a:extLst>
          </p:cNvPr>
          <p:cNvGrpSpPr/>
          <p:nvPr/>
        </p:nvGrpSpPr>
        <p:grpSpPr>
          <a:xfrm rot="10800000">
            <a:off x="553675" y="2637189"/>
            <a:ext cx="710252" cy="255263"/>
            <a:chOff x="3601793" y="3387727"/>
            <a:chExt cx="710252" cy="255263"/>
          </a:xfrm>
        </p:grpSpPr>
        <p:sp>
          <p:nvSpPr>
            <p:cNvPr id="40" name="사다리꼴 39">
              <a:extLst>
                <a:ext uri="{FF2B5EF4-FFF2-40B4-BE49-F238E27FC236}">
                  <a16:creationId xmlns:a16="http://schemas.microsoft.com/office/drawing/2014/main" id="{E40458F5-B6E5-41C8-90BD-591C74A7BE8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B97E53B-EF9D-489F-85BC-E2DEA8E61C2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4701DD-82B9-4273-A03B-78BCF02BE2F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229A88-18E7-469C-BC26-738235E77DB0}"/>
              </a:ext>
            </a:extLst>
          </p:cNvPr>
          <p:cNvGrpSpPr/>
          <p:nvPr/>
        </p:nvGrpSpPr>
        <p:grpSpPr>
          <a:xfrm>
            <a:off x="908801" y="3704531"/>
            <a:ext cx="710252" cy="230512"/>
            <a:chOff x="418176" y="1343354"/>
            <a:chExt cx="710252" cy="23051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885944-07E0-483F-BCB5-980C2B00CE2D}"/>
                </a:ext>
              </a:extLst>
            </p:cNvPr>
            <p:cNvSpPr/>
            <p:nvPr/>
          </p:nvSpPr>
          <p:spPr>
            <a:xfrm>
              <a:off x="418176" y="1343354"/>
              <a:ext cx="71025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</a:t>
              </a:r>
              <a:endParaRPr lang="ko-KR" altLang="en-US" sz="900" dirty="0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51507FA4-409A-4C57-919F-184D3903CBDB}"/>
                </a:ext>
              </a:extLst>
            </p:cNvPr>
            <p:cNvSpPr/>
            <p:nvPr/>
          </p:nvSpPr>
          <p:spPr>
            <a:xfrm rot="16200000">
              <a:off x="1050009" y="141823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420CB6-16BC-46EF-ACD5-98D518B27E17}"/>
              </a:ext>
            </a:extLst>
          </p:cNvPr>
          <p:cNvSpPr txBox="1"/>
          <p:nvPr/>
        </p:nvSpPr>
        <p:spPr>
          <a:xfrm>
            <a:off x="1842333" y="3704531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46" name="꺾인 연결선[E] 383">
            <a:extLst>
              <a:ext uri="{FF2B5EF4-FFF2-40B4-BE49-F238E27FC236}">
                <a16:creationId xmlns:a16="http://schemas.microsoft.com/office/drawing/2014/main" id="{15B71472-22AE-4D2F-9263-DCB94FEF651F}"/>
              </a:ext>
            </a:extLst>
          </p:cNvPr>
          <p:cNvCxnSpPr>
            <a:cxnSpLocks/>
            <a:stCxn id="45" idx="1"/>
            <a:endCxn id="43" idx="3"/>
          </p:cNvCxnSpPr>
          <p:nvPr/>
        </p:nvCxnSpPr>
        <p:spPr>
          <a:xfrm rot="10800000">
            <a:off x="1619053" y="3819727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8218EC4-80B0-4DAF-BBFB-B4ACF04AA0D7}"/>
              </a:ext>
            </a:extLst>
          </p:cNvPr>
          <p:cNvCxnSpPr>
            <a:cxnSpLocks/>
            <a:stCxn id="38" idx="2"/>
            <a:endCxn id="41" idx="4"/>
          </p:cNvCxnSpPr>
          <p:nvPr/>
        </p:nvCxnSpPr>
        <p:spPr>
          <a:xfrm rot="5400000" flipH="1">
            <a:off x="324155" y="2995271"/>
            <a:ext cx="1297288" cy="582257"/>
          </a:xfrm>
          <a:prstGeom prst="bentConnector5">
            <a:avLst>
              <a:gd name="adj1" fmla="val -17621"/>
              <a:gd name="adj2" fmla="val 141436"/>
              <a:gd name="adj3" fmla="val 117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6A644F3-4BBE-4CAC-A0DB-14A8950129A4}"/>
              </a:ext>
            </a:extLst>
          </p:cNvPr>
          <p:cNvGrpSpPr/>
          <p:nvPr/>
        </p:nvGrpSpPr>
        <p:grpSpPr>
          <a:xfrm rot="10800000">
            <a:off x="895379" y="3118186"/>
            <a:ext cx="710252" cy="255263"/>
            <a:chOff x="3601793" y="3387727"/>
            <a:chExt cx="710252" cy="255263"/>
          </a:xfrm>
        </p:grpSpPr>
        <p:sp>
          <p:nvSpPr>
            <p:cNvPr id="66" name="사다리꼴 65">
              <a:extLst>
                <a:ext uri="{FF2B5EF4-FFF2-40B4-BE49-F238E27FC236}">
                  <a16:creationId xmlns:a16="http://schemas.microsoft.com/office/drawing/2014/main" id="{AF9074E5-75F6-43AF-A6CA-349D0B379CF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7A11AA5-B777-4BD6-BC25-70FCB3F270A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22E0EC4-9CCF-4F79-A251-E91B9E4BB76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F0293AA-665A-4699-8E96-CF2A8F3DA6D1}"/>
              </a:ext>
            </a:extLst>
          </p:cNvPr>
          <p:cNvCxnSpPr>
            <a:cxnSpLocks/>
            <a:stCxn id="7" idx="2"/>
            <a:endCxn id="68" idx="4"/>
          </p:cNvCxnSpPr>
          <p:nvPr/>
        </p:nvCxnSpPr>
        <p:spPr>
          <a:xfrm rot="16200000" flipH="1">
            <a:off x="754823" y="2397225"/>
            <a:ext cx="1441161" cy="1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75D76E4-86CC-4F94-B288-18E7D4B63D13}"/>
              </a:ext>
            </a:extLst>
          </p:cNvPr>
          <p:cNvCxnSpPr>
            <a:cxnSpLocks/>
            <a:endCxn id="38" idx="0"/>
          </p:cNvCxnSpPr>
          <p:nvPr/>
        </p:nvCxnSpPr>
        <p:spPr>
          <a:xfrm rot="16200000" flipH="1">
            <a:off x="1092584" y="3533188"/>
            <a:ext cx="340754" cy="1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E2FD90E-18A0-4399-95A4-BDDCE883655D}"/>
              </a:ext>
            </a:extLst>
          </p:cNvPr>
          <p:cNvGrpSpPr/>
          <p:nvPr/>
        </p:nvGrpSpPr>
        <p:grpSpPr>
          <a:xfrm>
            <a:off x="1869828" y="3131088"/>
            <a:ext cx="374385" cy="228600"/>
            <a:chOff x="1869828" y="3131088"/>
            <a:chExt cx="374385" cy="22860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6CF48C6-6434-4AD0-9721-A3DEDCFA3ED4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2B2063-5B67-4180-8714-95287C9C3499}"/>
                </a:ext>
              </a:extLst>
            </p:cNvPr>
            <p:cNvSpPr/>
            <p:nvPr/>
          </p:nvSpPr>
          <p:spPr>
            <a:xfrm rot="10800000">
              <a:off x="2192803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ACB8034D-A2E5-4351-A09A-DFEF1903AC1A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지연 90">
              <a:extLst>
                <a:ext uri="{FF2B5EF4-FFF2-40B4-BE49-F238E27FC236}">
                  <a16:creationId xmlns:a16="http://schemas.microsoft.com/office/drawing/2014/main" id="{FAE7651A-4458-4A64-A0FA-0986FE783852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79789563-C441-490B-910D-ED47182C2A44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>
            <a:off x="1212970" y="2764821"/>
            <a:ext cx="3688759" cy="2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6E6EBE8-3D7F-4191-A654-19A8597BD4D9}"/>
              </a:ext>
            </a:extLst>
          </p:cNvPr>
          <p:cNvCxnSpPr>
            <a:cxnSpLocks/>
            <a:stCxn id="29" idx="1"/>
            <a:endCxn id="90" idx="2"/>
          </p:cNvCxnSpPr>
          <p:nvPr/>
        </p:nvCxnSpPr>
        <p:spPr>
          <a:xfrm rot="10800000" flipV="1">
            <a:off x="2191819" y="2762061"/>
            <a:ext cx="5048790" cy="410030"/>
          </a:xfrm>
          <a:prstGeom prst="bentConnector3">
            <a:avLst>
              <a:gd name="adj1" fmla="val 8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DBDB2EEC-A2A2-4BC3-A8C9-F99942162CB2}"/>
              </a:ext>
            </a:extLst>
          </p:cNvPr>
          <p:cNvCxnSpPr>
            <a:cxnSpLocks/>
            <a:stCxn id="109" idx="1"/>
            <a:endCxn id="94" idx="2"/>
          </p:cNvCxnSpPr>
          <p:nvPr/>
        </p:nvCxnSpPr>
        <p:spPr>
          <a:xfrm rot="10800000">
            <a:off x="2191825" y="3245904"/>
            <a:ext cx="2431166" cy="2347257"/>
          </a:xfrm>
          <a:prstGeom prst="bentConnector3">
            <a:avLst>
              <a:gd name="adj1" fmla="val 5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1FF6D83-88D6-4D11-8BE4-3FEA6C9F1C2F}"/>
              </a:ext>
            </a:extLst>
          </p:cNvPr>
          <p:cNvGrpSpPr/>
          <p:nvPr/>
        </p:nvGrpSpPr>
        <p:grpSpPr>
          <a:xfrm>
            <a:off x="4622991" y="5477904"/>
            <a:ext cx="656787" cy="230512"/>
            <a:chOff x="977279" y="3218332"/>
            <a:chExt cx="656787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A459D45-85A4-430F-8F23-697782AA184B}"/>
                </a:ext>
              </a:extLst>
            </p:cNvPr>
            <p:cNvSpPr/>
            <p:nvPr/>
          </p:nvSpPr>
          <p:spPr>
            <a:xfrm>
              <a:off x="977279" y="3218332"/>
              <a:ext cx="65678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writable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3E6A323E-76A0-4713-8D49-E481DE311FEC}"/>
                </a:ext>
              </a:extLst>
            </p:cNvPr>
            <p:cNvSpPr/>
            <p:nvPr/>
          </p:nvSpPr>
          <p:spPr>
            <a:xfrm rot="16200000">
              <a:off x="1555647" y="330216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548C4D2-123D-47D2-8BF5-C6136ED5077A}"/>
              </a:ext>
            </a:extLst>
          </p:cNvPr>
          <p:cNvCxnSpPr>
            <a:cxnSpLocks/>
            <a:stCxn id="21" idx="1"/>
            <a:endCxn id="89" idx="2"/>
          </p:cNvCxnSpPr>
          <p:nvPr/>
        </p:nvCxnSpPr>
        <p:spPr>
          <a:xfrm rot="10800000" flipV="1">
            <a:off x="2244213" y="3078656"/>
            <a:ext cx="4991742" cy="241405"/>
          </a:xfrm>
          <a:prstGeom prst="bentConnector3">
            <a:avLst>
              <a:gd name="adj1" fmla="val 93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889AFD76-FEA0-4935-9A85-DBCB2A2D7F48}"/>
              </a:ext>
            </a:extLst>
          </p:cNvPr>
          <p:cNvCxnSpPr>
            <a:cxnSpLocks/>
            <a:stCxn id="91" idx="3"/>
            <a:endCxn id="66" idx="1"/>
          </p:cNvCxnSpPr>
          <p:nvPr/>
        </p:nvCxnSpPr>
        <p:spPr>
          <a:xfrm rot="10800000" flipV="1">
            <a:off x="1554674" y="3245387"/>
            <a:ext cx="315155" cy="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ADEEFE33-8819-46E3-BDBB-37A439F7818C}"/>
              </a:ext>
            </a:extLst>
          </p:cNvPr>
          <p:cNvCxnSpPr>
            <a:cxnSpLocks/>
            <a:stCxn id="40" idx="0"/>
            <a:endCxn id="67" idx="4"/>
          </p:cNvCxnSpPr>
          <p:nvPr/>
        </p:nvCxnSpPr>
        <p:spPr>
          <a:xfrm rot="16200000" flipH="1">
            <a:off x="852937" y="2948315"/>
            <a:ext cx="226300" cy="114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27B6AD1-0F37-4DB2-AD82-2494007FF126}"/>
              </a:ext>
            </a:extLst>
          </p:cNvPr>
          <p:cNvSpPr/>
          <p:nvPr/>
        </p:nvSpPr>
        <p:spPr>
          <a:xfrm>
            <a:off x="1017792" y="220322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0C8D7C63-F6A6-4822-A82F-6AFEBAE61B4C}"/>
              </a:ext>
            </a:extLst>
          </p:cNvPr>
          <p:cNvCxnSpPr>
            <a:cxnSpLocks/>
            <a:stCxn id="128" idx="2"/>
            <a:endCxn id="42" idx="4"/>
          </p:cNvCxnSpPr>
          <p:nvPr/>
        </p:nvCxnSpPr>
        <p:spPr>
          <a:xfrm rot="5400000">
            <a:off x="1033570" y="2534812"/>
            <a:ext cx="204018" cy="1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188976D4-1E6F-4ECD-AC52-8B67F8E6FC7F}"/>
              </a:ext>
            </a:extLst>
          </p:cNvPr>
          <p:cNvSpPr txBox="1"/>
          <p:nvPr/>
        </p:nvSpPr>
        <p:spPr>
          <a:xfrm>
            <a:off x="6396718" y="5315100"/>
            <a:ext cx="839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rio_phy_clk</a:t>
            </a:r>
            <a:endParaRPr kumimoji="1" lang="ko-Kore-KR" altLang="en-US" sz="900" b="1" dirty="0"/>
          </a:p>
        </p:txBody>
      </p:sp>
      <p:cxnSp>
        <p:nvCxnSpPr>
          <p:cNvPr id="134" name="꺾인 연결선[E] 383">
            <a:extLst>
              <a:ext uri="{FF2B5EF4-FFF2-40B4-BE49-F238E27FC236}">
                <a16:creationId xmlns:a16="http://schemas.microsoft.com/office/drawing/2014/main" id="{4F3C2E4F-1C1D-4A4E-A9BE-747886E79E94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>
            <a:off x="6173438" y="5430308"/>
            <a:ext cx="223280" cy="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EBF5A99-B9D8-4F61-B314-0BC3D9602DC5}"/>
              </a:ext>
            </a:extLst>
          </p:cNvPr>
          <p:cNvSpPr txBox="1"/>
          <p:nvPr/>
        </p:nvSpPr>
        <p:spPr>
          <a:xfrm>
            <a:off x="3105619" y="5309704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138" name="꺾인 연결선[E] 383">
            <a:extLst>
              <a:ext uri="{FF2B5EF4-FFF2-40B4-BE49-F238E27FC236}">
                <a16:creationId xmlns:a16="http://schemas.microsoft.com/office/drawing/2014/main" id="{B4ADACEA-6B52-4662-BE20-0D62373A32DC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2882339" y="5424900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06AC511-AB52-4A2C-93A9-43565082CD5F}"/>
              </a:ext>
            </a:extLst>
          </p:cNvPr>
          <p:cNvGrpSpPr/>
          <p:nvPr/>
        </p:nvGrpSpPr>
        <p:grpSpPr>
          <a:xfrm rot="10800000">
            <a:off x="4149119" y="821922"/>
            <a:ext cx="710252" cy="255263"/>
            <a:chOff x="3601793" y="3387727"/>
            <a:chExt cx="710252" cy="255263"/>
          </a:xfrm>
        </p:grpSpPr>
        <p:sp>
          <p:nvSpPr>
            <p:cNvPr id="140" name="사다리꼴 139">
              <a:extLst>
                <a:ext uri="{FF2B5EF4-FFF2-40B4-BE49-F238E27FC236}">
                  <a16:creationId xmlns:a16="http://schemas.microsoft.com/office/drawing/2014/main" id="{C8091C39-30E8-4C79-9140-A4DD94B4E69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94D16739-6F09-4AD1-A8F9-F9F9FD71B2C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D131B2D-AB9D-4B3A-982B-7BACB313E5F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FE07B7A-66BB-4239-BB22-B7F7FF07B427}"/>
              </a:ext>
            </a:extLst>
          </p:cNvPr>
          <p:cNvCxnSpPr>
            <a:cxnSpLocks/>
            <a:stCxn id="109" idx="2"/>
            <a:endCxn id="152" idx="2"/>
          </p:cNvCxnSpPr>
          <p:nvPr/>
        </p:nvCxnSpPr>
        <p:spPr>
          <a:xfrm rot="5400000" flipH="1" flipV="1">
            <a:off x="2874798" y="2956102"/>
            <a:ext cx="4828900" cy="675727"/>
          </a:xfrm>
          <a:prstGeom prst="bentConnector4">
            <a:avLst>
              <a:gd name="adj1" fmla="val -4734"/>
              <a:gd name="adj2" fmla="val 754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56DF7BAB-58BC-44E1-9CC4-B4DE119C299D}"/>
              </a:ext>
            </a:extLst>
          </p:cNvPr>
          <p:cNvCxnSpPr>
            <a:cxnSpLocks/>
            <a:stCxn id="21" idx="3"/>
            <a:endCxn id="150" idx="2"/>
          </p:cNvCxnSpPr>
          <p:nvPr/>
        </p:nvCxnSpPr>
        <p:spPr>
          <a:xfrm flipH="1" flipV="1">
            <a:off x="5627118" y="953328"/>
            <a:ext cx="2715942" cy="2125329"/>
          </a:xfrm>
          <a:prstGeom prst="bentConnector3">
            <a:avLst>
              <a:gd name="adj1" fmla="val -58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68B5FBBC-E6B4-4059-9AB6-07756666C631}"/>
              </a:ext>
            </a:extLst>
          </p:cNvPr>
          <p:cNvCxnSpPr>
            <a:cxnSpLocks/>
            <a:stCxn id="29" idx="3"/>
            <a:endCxn id="151" idx="2"/>
          </p:cNvCxnSpPr>
          <p:nvPr/>
        </p:nvCxnSpPr>
        <p:spPr>
          <a:xfrm flipH="1" flipV="1">
            <a:off x="5627113" y="1027487"/>
            <a:ext cx="2069948" cy="1734574"/>
          </a:xfrm>
          <a:prstGeom prst="bentConnector3">
            <a:avLst>
              <a:gd name="adj1" fmla="val -102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D25E139D-50C6-41DD-8177-B38E91E0FD3E}"/>
              </a:ext>
            </a:extLst>
          </p:cNvPr>
          <p:cNvGrpSpPr/>
          <p:nvPr/>
        </p:nvGrpSpPr>
        <p:grpSpPr>
          <a:xfrm>
            <a:off x="5305121" y="838513"/>
            <a:ext cx="321997" cy="228600"/>
            <a:chOff x="1869828" y="3131088"/>
            <a:chExt cx="321997" cy="228600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518B26C-3748-4743-83DC-66CEFDCA2CCB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3CEA58E-206F-4B37-A964-ED620346F6E6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7E5AD2A-8A95-415B-93FA-7B6F3D127657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순서도: 지연 152">
              <a:extLst>
                <a:ext uri="{FF2B5EF4-FFF2-40B4-BE49-F238E27FC236}">
                  <a16:creationId xmlns:a16="http://schemas.microsoft.com/office/drawing/2014/main" id="{43CF0522-EEAB-4374-83A6-DD389F3AC070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72660BF-0BB4-40FD-BE48-35FB70EF061C}"/>
              </a:ext>
            </a:extLst>
          </p:cNvPr>
          <p:cNvCxnSpPr>
            <a:cxnSpLocks/>
            <a:stCxn id="153" idx="3"/>
            <a:endCxn id="140" idx="1"/>
          </p:cNvCxnSpPr>
          <p:nvPr/>
        </p:nvCxnSpPr>
        <p:spPr>
          <a:xfrm rot="10800000">
            <a:off x="4808413" y="949553"/>
            <a:ext cx="496708" cy="3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8840731D-88D5-4F5A-AA31-92466C694BCE}"/>
              </a:ext>
            </a:extLst>
          </p:cNvPr>
          <p:cNvCxnSpPr>
            <a:cxnSpLocks/>
            <a:stCxn id="140" idx="0"/>
            <a:endCxn id="15" idx="0"/>
          </p:cNvCxnSpPr>
          <p:nvPr/>
        </p:nvCxnSpPr>
        <p:spPr>
          <a:xfrm rot="16200000" flipH="1">
            <a:off x="4335862" y="1245568"/>
            <a:ext cx="337630" cy="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82BF716D-0F0B-4E47-A3FE-A1AF4F179AB4}"/>
              </a:ext>
            </a:extLst>
          </p:cNvPr>
          <p:cNvCxnSpPr>
            <a:cxnSpLocks/>
            <a:stCxn id="31" idx="3"/>
            <a:endCxn id="142" idx="4"/>
          </p:cNvCxnSpPr>
          <p:nvPr/>
        </p:nvCxnSpPr>
        <p:spPr>
          <a:xfrm flipH="1" flipV="1">
            <a:off x="4730089" y="822488"/>
            <a:ext cx="3500316" cy="2587884"/>
          </a:xfrm>
          <a:prstGeom prst="bentConnector4">
            <a:avLst>
              <a:gd name="adj1" fmla="val -55948"/>
              <a:gd name="adj2" fmla="val 10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B7146C59-A335-4F5D-AE2F-713A17C60324}"/>
              </a:ext>
            </a:extLst>
          </p:cNvPr>
          <p:cNvCxnSpPr>
            <a:cxnSpLocks/>
            <a:stCxn id="15" idx="1"/>
            <a:endCxn id="141" idx="4"/>
          </p:cNvCxnSpPr>
          <p:nvPr/>
        </p:nvCxnSpPr>
        <p:spPr>
          <a:xfrm rot="10800000" flipH="1">
            <a:off x="83386" y="822489"/>
            <a:ext cx="4193727" cy="739847"/>
          </a:xfrm>
          <a:prstGeom prst="bentConnector4">
            <a:avLst>
              <a:gd name="adj1" fmla="val -1060"/>
              <a:gd name="adj2" fmla="val 130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31591BF-73C3-4FA1-99D9-E01E9BC16AFA}"/>
              </a:ext>
            </a:extLst>
          </p:cNvPr>
          <p:cNvGrpSpPr/>
          <p:nvPr/>
        </p:nvGrpSpPr>
        <p:grpSpPr>
          <a:xfrm>
            <a:off x="83387" y="1414815"/>
            <a:ext cx="8843444" cy="295040"/>
            <a:chOff x="1500707" y="2830629"/>
            <a:chExt cx="8843444" cy="295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5619886-9761-402B-B1AF-E8F1D0AA0226}"/>
                </a:ext>
              </a:extLst>
            </p:cNvPr>
            <p:cNvSpPr/>
            <p:nvPr/>
          </p:nvSpPr>
          <p:spPr>
            <a:xfrm>
              <a:off x="1528023" y="2862893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B243ED-30DA-4E98-AA52-DFD749804081}"/>
                </a:ext>
              </a:extLst>
            </p:cNvPr>
            <p:cNvSpPr/>
            <p:nvPr/>
          </p:nvSpPr>
          <p:spPr>
            <a:xfrm>
              <a:off x="2135498" y="2862893"/>
              <a:ext cx="43391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0634F2-1C4B-4A3E-9043-B295B33F37D2}"/>
                </a:ext>
              </a:extLst>
            </p:cNvPr>
            <p:cNvSpPr/>
            <p:nvPr/>
          </p:nvSpPr>
          <p:spPr>
            <a:xfrm>
              <a:off x="2637141" y="2862893"/>
              <a:ext cx="50927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47FA3C-8FEE-416E-A7F7-ABAA90C9E479}"/>
                </a:ext>
              </a:extLst>
            </p:cNvPr>
            <p:cNvSpPr/>
            <p:nvPr/>
          </p:nvSpPr>
          <p:spPr>
            <a:xfrm>
              <a:off x="3214135" y="2862893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C6EBE3-A97E-434F-86EB-2A4C62A8527F}"/>
                </a:ext>
              </a:extLst>
            </p:cNvPr>
            <p:cNvSpPr/>
            <p:nvPr/>
          </p:nvSpPr>
          <p:spPr>
            <a:xfrm>
              <a:off x="4058685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6CD6A6-0469-4DD3-B969-C36969CD2231}"/>
                </a:ext>
              </a:extLst>
            </p:cNvPr>
            <p:cNvSpPr/>
            <p:nvPr/>
          </p:nvSpPr>
          <p:spPr>
            <a:xfrm>
              <a:off x="4903233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clk_phase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5A8A78-67B9-482B-9451-BEDD5C2DE4F2}"/>
                </a:ext>
              </a:extLst>
            </p:cNvPr>
            <p:cNvSpPr/>
            <p:nvPr/>
          </p:nvSpPr>
          <p:spPr>
            <a:xfrm>
              <a:off x="5747781" y="2862893"/>
              <a:ext cx="58506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58F7FB-25C2-4A81-A555-2B4B939D8794}"/>
                </a:ext>
              </a:extLst>
            </p:cNvPr>
            <p:cNvSpPr/>
            <p:nvPr/>
          </p:nvSpPr>
          <p:spPr>
            <a:xfrm>
              <a:off x="6400566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1BA82B-249A-41C4-B437-6FB5465D9A43}"/>
                </a:ext>
              </a:extLst>
            </p:cNvPr>
            <p:cNvSpPr/>
            <p:nvPr/>
          </p:nvSpPr>
          <p:spPr>
            <a:xfrm>
              <a:off x="7245114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808E11-D0BB-4C25-A3B4-B1ECF99EA967}"/>
                </a:ext>
              </a:extLst>
            </p:cNvPr>
            <p:cNvSpPr/>
            <p:nvPr/>
          </p:nvSpPr>
          <p:spPr>
            <a:xfrm>
              <a:off x="8089661" y="2862893"/>
              <a:ext cx="84795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[2:0]padding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1500707" y="2830629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2A922C-C4C3-45AE-85F2-1A33D69D6CA6}"/>
                </a:ext>
              </a:extLst>
            </p:cNvPr>
            <p:cNvSpPr/>
            <p:nvPr/>
          </p:nvSpPr>
          <p:spPr>
            <a:xfrm>
              <a:off x="9005342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[7:0]div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9066D8-4BB3-40EB-9C8F-F2DEBD5910E6}"/>
                </a:ext>
              </a:extLst>
            </p:cNvPr>
            <p:cNvSpPr/>
            <p:nvPr/>
          </p:nvSpPr>
          <p:spPr>
            <a:xfrm>
              <a:off x="9691150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[7:0]cs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C32C692-1C36-4747-A7D7-AB1B4DC685C9}"/>
              </a:ext>
            </a:extLst>
          </p:cNvPr>
          <p:cNvCxnSpPr>
            <a:cxnSpLocks/>
            <a:stCxn id="13" idx="2"/>
            <a:endCxn id="25" idx="1"/>
          </p:cNvCxnSpPr>
          <p:nvPr/>
        </p:nvCxnSpPr>
        <p:spPr>
          <a:xfrm rot="5400000">
            <a:off x="3721715" y="1441790"/>
            <a:ext cx="2258691" cy="2730293"/>
          </a:xfrm>
          <a:prstGeom prst="bentConnector4">
            <a:avLst>
              <a:gd name="adj1" fmla="val 12728"/>
              <a:gd name="adj2" fmla="val 108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8C20346-F182-4000-9AFB-7FCA8DF5F120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16200000" flipH="1">
            <a:off x="1244180" y="1368548"/>
            <a:ext cx="2858294" cy="3476380"/>
          </a:xfrm>
          <a:prstGeom prst="bentConnector4">
            <a:avLst>
              <a:gd name="adj1" fmla="val 47984"/>
              <a:gd name="adj2" fmla="val 102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C602705-497E-4C5B-A8BA-F9AB3380FA09}"/>
              </a:ext>
            </a:extLst>
          </p:cNvPr>
          <p:cNvCxnSpPr>
            <a:cxnSpLocks/>
            <a:stCxn id="16" idx="2"/>
            <a:endCxn id="86" idx="3"/>
          </p:cNvCxnSpPr>
          <p:nvPr/>
        </p:nvCxnSpPr>
        <p:spPr>
          <a:xfrm rot="5400000">
            <a:off x="4550103" y="2372588"/>
            <a:ext cx="4041958" cy="265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067D845-C17C-40DC-B564-56C8019A90A0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5400000">
            <a:off x="2402184" y="2761320"/>
            <a:ext cx="2555871" cy="388412"/>
          </a:xfrm>
          <a:prstGeom prst="bentConnector4">
            <a:avLst>
              <a:gd name="adj1" fmla="val 8614"/>
              <a:gd name="adj2" fmla="val 185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8948AB-416D-4284-829B-A5A49326792E}"/>
              </a:ext>
            </a:extLst>
          </p:cNvPr>
          <p:cNvCxnSpPr>
            <a:cxnSpLocks/>
            <a:stCxn id="11" idx="2"/>
            <a:endCxn id="100" idx="0"/>
          </p:cNvCxnSpPr>
          <p:nvPr/>
        </p:nvCxnSpPr>
        <p:spPr>
          <a:xfrm rot="16200000" flipH="1">
            <a:off x="3554715" y="2745867"/>
            <a:ext cx="2488308" cy="351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0E58E-6C05-48B0-8491-B1D66D953E62}"/>
                </a:ext>
              </a:extLst>
            </p:cNvPr>
            <p:cNvSpPr/>
            <p:nvPr/>
          </p:nvSpPr>
          <p:spPr>
            <a:xfrm>
              <a:off x="211613" y="5991826"/>
              <a:ext cx="6076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AB73643-9075-4498-8D90-EB713CB53D4F}"/>
              </a:ext>
            </a:extLst>
          </p:cNvPr>
          <p:cNvCxnSpPr>
            <a:cxnSpLocks/>
            <a:stCxn id="106" idx="3"/>
            <a:endCxn id="47" idx="1"/>
          </p:cNvCxnSpPr>
          <p:nvPr/>
        </p:nvCxnSpPr>
        <p:spPr>
          <a:xfrm>
            <a:off x="2570708" y="4337798"/>
            <a:ext cx="2056124" cy="489551"/>
          </a:xfrm>
          <a:prstGeom prst="bentConnector3">
            <a:avLst>
              <a:gd name="adj1" fmla="val 16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C75F85A-2000-4450-ABD5-8B5E93F58F73}"/>
              </a:ext>
            </a:extLst>
          </p:cNvPr>
          <p:cNvGrpSpPr/>
          <p:nvPr/>
        </p:nvGrpSpPr>
        <p:grpSpPr>
          <a:xfrm rot="10800000">
            <a:off x="2880249" y="5004072"/>
            <a:ext cx="321997" cy="228600"/>
            <a:chOff x="1869828" y="3131088"/>
            <a:chExt cx="321997" cy="228600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351AB2-62BF-42A1-9016-A54AD15981B2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60BFE3F-C1AC-4251-9213-76F09EA69DC1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46E779F-789D-4B60-A94A-12D3CA7338CA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순서도: 지연 116">
              <a:extLst>
                <a:ext uri="{FF2B5EF4-FFF2-40B4-BE49-F238E27FC236}">
                  <a16:creationId xmlns:a16="http://schemas.microsoft.com/office/drawing/2014/main" id="{CECFAB78-CB14-4B46-9E2E-EB2528A849F9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89DC2C5C-10AC-4AAA-8895-7E339E8C32EB}"/>
              </a:ext>
            </a:extLst>
          </p:cNvPr>
          <p:cNvCxnSpPr>
            <a:cxnSpLocks/>
            <a:stCxn id="119" idx="1"/>
            <a:endCxn id="116" idx="2"/>
          </p:cNvCxnSpPr>
          <p:nvPr/>
        </p:nvCxnSpPr>
        <p:spPr>
          <a:xfrm rot="10800000">
            <a:off x="2880256" y="5191670"/>
            <a:ext cx="605659" cy="507657"/>
          </a:xfrm>
          <a:prstGeom prst="bentConnector3">
            <a:avLst>
              <a:gd name="adj1" fmla="val 122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DFBBB7D-08A7-49F1-8D2A-5C4C89F76430}"/>
              </a:ext>
            </a:extLst>
          </p:cNvPr>
          <p:cNvCxnSpPr>
            <a:cxnSpLocks/>
            <a:stCxn id="63" idx="3"/>
            <a:endCxn id="114" idx="2"/>
          </p:cNvCxnSpPr>
          <p:nvPr/>
        </p:nvCxnSpPr>
        <p:spPr>
          <a:xfrm flipH="1">
            <a:off x="2880249" y="4758272"/>
            <a:ext cx="7293323" cy="359585"/>
          </a:xfrm>
          <a:prstGeom prst="bentConnector5">
            <a:avLst>
              <a:gd name="adj1" fmla="val -3134"/>
              <a:gd name="adj2" fmla="val 546814"/>
              <a:gd name="adj3" fmla="val 103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B9A838B4-2A9B-4A67-9DDA-447FD57930E1}"/>
              </a:ext>
            </a:extLst>
          </p:cNvPr>
          <p:cNvCxnSpPr>
            <a:cxnSpLocks/>
            <a:stCxn id="69" idx="3"/>
            <a:endCxn id="115" idx="2"/>
          </p:cNvCxnSpPr>
          <p:nvPr/>
        </p:nvCxnSpPr>
        <p:spPr>
          <a:xfrm flipH="1">
            <a:off x="2880254" y="4441676"/>
            <a:ext cx="6647319" cy="602022"/>
          </a:xfrm>
          <a:prstGeom prst="bentConnector5">
            <a:avLst>
              <a:gd name="adj1" fmla="val -3439"/>
              <a:gd name="adj2" fmla="val -187395"/>
              <a:gd name="adj3" fmla="val 103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AF523892-C70B-4DD1-9558-FB0A751D5D2D}"/>
              </a:ext>
            </a:extLst>
          </p:cNvPr>
          <p:cNvCxnSpPr>
            <a:cxnSpLocks/>
            <a:stCxn id="117" idx="3"/>
            <a:endCxn id="48" idx="1"/>
          </p:cNvCxnSpPr>
          <p:nvPr/>
        </p:nvCxnSpPr>
        <p:spPr>
          <a:xfrm flipV="1">
            <a:off x="3202246" y="5118051"/>
            <a:ext cx="283668" cy="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C3DC20E-2C4A-4DC7-9606-C1AA5A042F82}"/>
              </a:ext>
            </a:extLst>
          </p:cNvPr>
          <p:cNvCxnSpPr>
            <a:cxnSpLocks/>
            <a:stCxn id="71" idx="1"/>
            <a:endCxn id="49" idx="1"/>
          </p:cNvCxnSpPr>
          <p:nvPr/>
        </p:nvCxnSpPr>
        <p:spPr>
          <a:xfrm rot="10800000">
            <a:off x="4628329" y="4544823"/>
            <a:ext cx="4442792" cy="545164"/>
          </a:xfrm>
          <a:prstGeom prst="bentConnector3">
            <a:avLst>
              <a:gd name="adj1" fmla="val 102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4D573B-4EF9-475C-8E03-88BA14A67B70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3ED7018-6645-44AB-B72E-1623CEA1C72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B1B4687-CCA3-4795-BDC7-8CEEE1DC1818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E3F014A-03A3-4D36-A89C-FB32D4DB70D8}"/>
              </a:ext>
            </a:extLst>
          </p:cNvPr>
          <p:cNvSpPr/>
          <p:nvPr/>
        </p:nvSpPr>
        <p:spPr>
          <a:xfrm>
            <a:off x="5353023" y="4160337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465395-6F57-40C2-B90B-34647F772539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BBB91FF-4F0C-418D-974F-31E091FE7300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D9FAD53-2C63-4C57-91D3-38E0CF962A40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539A6A5D-8562-412F-A436-D06DF7020699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7C9245E-3481-43FD-A53B-304D4C6CD289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C56ACED-E443-4BE1-85AF-70414CD65A6E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D484A352-4287-49CD-8180-96F59B083E90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E774CD5-8CF1-483D-AD75-4903B01DC27D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9192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31591BF-73C3-4FA1-99D9-E01E9BC16AFA}"/>
              </a:ext>
            </a:extLst>
          </p:cNvPr>
          <p:cNvGrpSpPr/>
          <p:nvPr/>
        </p:nvGrpSpPr>
        <p:grpSpPr>
          <a:xfrm>
            <a:off x="83387" y="1414815"/>
            <a:ext cx="8843444" cy="295040"/>
            <a:chOff x="1500707" y="2830629"/>
            <a:chExt cx="8843444" cy="295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5619886-9761-402B-B1AF-E8F1D0AA0226}"/>
                </a:ext>
              </a:extLst>
            </p:cNvPr>
            <p:cNvSpPr/>
            <p:nvPr/>
          </p:nvSpPr>
          <p:spPr>
            <a:xfrm>
              <a:off x="1528023" y="2862893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B243ED-30DA-4E98-AA52-DFD749804081}"/>
                </a:ext>
              </a:extLst>
            </p:cNvPr>
            <p:cNvSpPr/>
            <p:nvPr/>
          </p:nvSpPr>
          <p:spPr>
            <a:xfrm>
              <a:off x="2135498" y="2862893"/>
              <a:ext cx="43391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0634F2-1C4B-4A3E-9043-B295B33F37D2}"/>
                </a:ext>
              </a:extLst>
            </p:cNvPr>
            <p:cNvSpPr/>
            <p:nvPr/>
          </p:nvSpPr>
          <p:spPr>
            <a:xfrm>
              <a:off x="2637141" y="2862893"/>
              <a:ext cx="50927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47FA3C-8FEE-416E-A7F7-ABAA90C9E479}"/>
                </a:ext>
              </a:extLst>
            </p:cNvPr>
            <p:cNvSpPr/>
            <p:nvPr/>
          </p:nvSpPr>
          <p:spPr>
            <a:xfrm>
              <a:off x="3214135" y="2862893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C6EBE3-A97E-434F-86EB-2A4C62A8527F}"/>
                </a:ext>
              </a:extLst>
            </p:cNvPr>
            <p:cNvSpPr/>
            <p:nvPr/>
          </p:nvSpPr>
          <p:spPr>
            <a:xfrm>
              <a:off x="4058685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6CD6A6-0469-4DD3-B969-C36969CD2231}"/>
                </a:ext>
              </a:extLst>
            </p:cNvPr>
            <p:cNvSpPr/>
            <p:nvPr/>
          </p:nvSpPr>
          <p:spPr>
            <a:xfrm>
              <a:off x="4903233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clk_phase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5A8A78-67B9-482B-9451-BEDD5C2DE4F2}"/>
                </a:ext>
              </a:extLst>
            </p:cNvPr>
            <p:cNvSpPr/>
            <p:nvPr/>
          </p:nvSpPr>
          <p:spPr>
            <a:xfrm>
              <a:off x="5747781" y="2862893"/>
              <a:ext cx="58506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58F7FB-25C2-4A81-A555-2B4B939D8794}"/>
                </a:ext>
              </a:extLst>
            </p:cNvPr>
            <p:cNvSpPr/>
            <p:nvPr/>
          </p:nvSpPr>
          <p:spPr>
            <a:xfrm>
              <a:off x="6400566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1BA82B-249A-41C4-B437-6FB5465D9A43}"/>
                </a:ext>
              </a:extLst>
            </p:cNvPr>
            <p:cNvSpPr/>
            <p:nvPr/>
          </p:nvSpPr>
          <p:spPr>
            <a:xfrm>
              <a:off x="7245114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808E11-D0BB-4C25-A3B4-B1ECF99EA967}"/>
                </a:ext>
              </a:extLst>
            </p:cNvPr>
            <p:cNvSpPr/>
            <p:nvPr/>
          </p:nvSpPr>
          <p:spPr>
            <a:xfrm>
              <a:off x="8089661" y="2862893"/>
              <a:ext cx="84795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[2:0]padding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1500707" y="2830629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2A922C-C4C3-45AE-85F2-1A33D69D6CA6}"/>
                </a:ext>
              </a:extLst>
            </p:cNvPr>
            <p:cNvSpPr/>
            <p:nvPr/>
          </p:nvSpPr>
          <p:spPr>
            <a:xfrm>
              <a:off x="9005342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[7:0]div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9066D8-4BB3-40EB-9C8F-F2DEBD5910E6}"/>
                </a:ext>
              </a:extLst>
            </p:cNvPr>
            <p:cNvSpPr/>
            <p:nvPr/>
          </p:nvSpPr>
          <p:spPr>
            <a:xfrm>
              <a:off x="9691150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[7:0]cs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11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11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/>
                    <a:t>stb</a:t>
                  </a:r>
                  <a:endParaRPr kumimoji="1" lang="ko-Kore-KR" altLang="en-US" sz="11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fine_ts</a:t>
                  </a:r>
                  <a:r>
                    <a:rPr kumimoji="1" lang="en-US" altLang="ko-Kore-KR" sz="11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stb</a:t>
                  </a:r>
                  <a:endParaRPr kumimoji="1" lang="ko-Kore-KR" altLang="en-US" sz="11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busy</a:t>
                  </a:r>
                  <a:endParaRPr kumimoji="1" lang="ko-Kore-KR" altLang="en-US" sz="11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fine_ts</a:t>
                  </a:r>
                  <a:r>
                    <a:rPr kumimoji="1" lang="en-US" altLang="ko-Kore-KR" sz="1100" dirty="0"/>
                    <a:t>[2:0]</a:t>
                  </a:r>
                </a:p>
              </p:txBody>
            </p:sp>
          </p:grp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0E58E-6C05-48B0-8491-B1D66D953E62}"/>
                </a:ext>
              </a:extLst>
            </p:cNvPr>
            <p:cNvSpPr/>
            <p:nvPr/>
          </p:nvSpPr>
          <p:spPr>
            <a:xfrm>
              <a:off x="211613" y="5991826"/>
              <a:ext cx="6076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5DA93BD-1B29-4ACA-861E-3CBFC61C8FC4}"/>
              </a:ext>
            </a:extLst>
          </p:cNvPr>
          <p:cNvCxnSpPr>
            <a:cxnSpLocks/>
            <a:stCxn id="12" idx="2"/>
            <a:endCxn id="55" idx="1"/>
          </p:cNvCxnSpPr>
          <p:nvPr/>
        </p:nvCxnSpPr>
        <p:spPr>
          <a:xfrm rot="5400000">
            <a:off x="1163613" y="725592"/>
            <a:ext cx="3256047" cy="5160045"/>
          </a:xfrm>
          <a:prstGeom prst="bentConnector4">
            <a:avLst>
              <a:gd name="adj1" fmla="val 8153"/>
              <a:gd name="adj2" fmla="val 10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475F0B3-7485-4087-9CBE-7D073175A8BD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5400000">
            <a:off x="3064737" y="-1175530"/>
            <a:ext cx="2665015" cy="8371257"/>
          </a:xfrm>
          <a:prstGeom prst="bentConnector4">
            <a:avLst>
              <a:gd name="adj1" fmla="val 47838"/>
              <a:gd name="adj2" fmla="val 101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4F3343B-DF77-45AC-A2F3-4CE4CFC926A0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 rot="5400000">
            <a:off x="999502" y="2745113"/>
            <a:ext cx="2253248" cy="118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FD881B53-2881-4140-8A1D-97E1A063D5BE}"/>
              </a:ext>
            </a:extLst>
          </p:cNvPr>
          <p:cNvCxnSpPr>
            <a:cxnSpLocks/>
            <a:stCxn id="9" idx="2"/>
            <a:endCxn id="51" idx="3"/>
          </p:cNvCxnSpPr>
          <p:nvPr/>
        </p:nvCxnSpPr>
        <p:spPr>
          <a:xfrm rot="5400000">
            <a:off x="59347" y="2838067"/>
            <a:ext cx="4130907" cy="180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EEC457E-3635-4E91-8FA8-0628A19C8E4A}"/>
              </a:ext>
            </a:extLst>
          </p:cNvPr>
          <p:cNvCxnSpPr>
            <a:cxnSpLocks/>
            <a:stCxn id="5" idx="2"/>
            <a:endCxn id="54" idx="3"/>
          </p:cNvCxnSpPr>
          <p:nvPr/>
        </p:nvCxnSpPr>
        <p:spPr>
          <a:xfrm rot="16200000" flipH="1">
            <a:off x="-681633" y="2739802"/>
            <a:ext cx="2961756" cy="837333"/>
          </a:xfrm>
          <a:prstGeom prst="bentConnector4">
            <a:avLst>
              <a:gd name="adj1" fmla="val 48054"/>
              <a:gd name="adj2" fmla="val 127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748C2450-A6EB-4750-A565-9AA6AB317078}"/>
              </a:ext>
            </a:extLst>
          </p:cNvPr>
          <p:cNvCxnSpPr>
            <a:cxnSpLocks/>
            <a:stCxn id="102" idx="1"/>
            <a:endCxn id="60" idx="3"/>
          </p:cNvCxnSpPr>
          <p:nvPr/>
        </p:nvCxnSpPr>
        <p:spPr>
          <a:xfrm rot="10800000">
            <a:off x="1219820" y="4051539"/>
            <a:ext cx="2266092" cy="1950657"/>
          </a:xfrm>
          <a:prstGeom prst="bentConnector3">
            <a:avLst>
              <a:gd name="adj1" fmla="val 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73641C4-E10C-4CB1-AF24-3C1C69A4D69A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FFA9957-921B-4B89-AD94-07327508ACE9}"/>
              </a:ext>
            </a:extLst>
          </p:cNvPr>
          <p:cNvCxnSpPr>
            <a:cxnSpLocks/>
            <a:stCxn id="109" idx="1"/>
            <a:endCxn id="50" idx="3"/>
          </p:cNvCxnSpPr>
          <p:nvPr/>
        </p:nvCxnSpPr>
        <p:spPr>
          <a:xfrm rot="10800000" flipV="1">
            <a:off x="1089295" y="6305063"/>
            <a:ext cx="2396617" cy="77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7018F4C-F534-4A60-94B4-C7A9749496C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0A7EBF-F9E7-4AF4-9ACC-C82315042A11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9AA3825-B9B2-49F6-9045-F3C9E921560B}"/>
              </a:ext>
            </a:extLst>
          </p:cNvPr>
          <p:cNvCxnSpPr>
            <a:cxnSpLocks/>
            <a:stCxn id="110" idx="1"/>
            <a:endCxn id="52" idx="3"/>
          </p:cNvCxnSpPr>
          <p:nvPr/>
        </p:nvCxnSpPr>
        <p:spPr>
          <a:xfrm rot="10800000" flipV="1">
            <a:off x="582463" y="5397609"/>
            <a:ext cx="2906411" cy="127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D10705E-00C1-426A-ADF1-B0340D3FAEE0}"/>
              </a:ext>
            </a:extLst>
          </p:cNvPr>
          <p:cNvSpPr/>
          <p:nvPr/>
        </p:nvSpPr>
        <p:spPr>
          <a:xfrm>
            <a:off x="5353023" y="4160337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50C11F8A-931E-44F0-A415-D83600AB3538}"/>
              </a:ext>
            </a:extLst>
          </p:cNvPr>
          <p:cNvCxnSpPr>
            <a:cxnSpLocks/>
            <a:stCxn id="124" idx="3"/>
            <a:endCxn id="53" idx="3"/>
          </p:cNvCxnSpPr>
          <p:nvPr/>
        </p:nvCxnSpPr>
        <p:spPr>
          <a:xfrm flipH="1">
            <a:off x="1217912" y="4275593"/>
            <a:ext cx="4834287" cy="958954"/>
          </a:xfrm>
          <a:prstGeom prst="bentConnector3">
            <a:avLst>
              <a:gd name="adj1" fmla="val -4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48E8895-1D5B-44CD-A36F-D50E0716E802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3A5FD73-EE77-4FEF-8417-F936B4D20586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28D702D-4DE8-4A98-9D05-FDC49D8F7E8D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F98E523A-64DD-4C72-A4A0-8856FC604CA0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9E34F68E-A042-4166-9883-8282E9A02171}"/>
              </a:ext>
            </a:extLst>
          </p:cNvPr>
          <p:cNvCxnSpPr>
            <a:cxnSpLocks/>
            <a:stCxn id="129" idx="2"/>
            <a:endCxn id="126" idx="3"/>
          </p:cNvCxnSpPr>
          <p:nvPr/>
        </p:nvCxnSpPr>
        <p:spPr>
          <a:xfrm rot="5400000" flipH="1">
            <a:off x="3981287" y="3226608"/>
            <a:ext cx="305833" cy="3131313"/>
          </a:xfrm>
          <a:prstGeom prst="bentConnector4">
            <a:avLst>
              <a:gd name="adj1" fmla="val -12458"/>
              <a:gd name="adj2" fmla="val 88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8EB2BC6-B4A4-47DD-A81F-32AF7CF39948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C039B4A-8BD6-483E-8ED4-84F3D7E5E163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B151995B-FDFD-4906-A5A3-39A18CB1C40E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A9818D9-C051-4108-BD27-548B1BFDA610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4022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31591BF-73C3-4FA1-99D9-E01E9BC16AFA}"/>
              </a:ext>
            </a:extLst>
          </p:cNvPr>
          <p:cNvGrpSpPr/>
          <p:nvPr/>
        </p:nvGrpSpPr>
        <p:grpSpPr>
          <a:xfrm>
            <a:off x="83387" y="1414815"/>
            <a:ext cx="8843444" cy="295040"/>
            <a:chOff x="1500707" y="2830629"/>
            <a:chExt cx="8843444" cy="295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5619886-9761-402B-B1AF-E8F1D0AA0226}"/>
                </a:ext>
              </a:extLst>
            </p:cNvPr>
            <p:cNvSpPr/>
            <p:nvPr/>
          </p:nvSpPr>
          <p:spPr>
            <a:xfrm>
              <a:off x="1528023" y="2862893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B243ED-30DA-4E98-AA52-DFD749804081}"/>
                </a:ext>
              </a:extLst>
            </p:cNvPr>
            <p:cNvSpPr/>
            <p:nvPr/>
          </p:nvSpPr>
          <p:spPr>
            <a:xfrm>
              <a:off x="2135498" y="2862893"/>
              <a:ext cx="43391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0634F2-1C4B-4A3E-9043-B295B33F37D2}"/>
                </a:ext>
              </a:extLst>
            </p:cNvPr>
            <p:cNvSpPr/>
            <p:nvPr/>
          </p:nvSpPr>
          <p:spPr>
            <a:xfrm>
              <a:off x="2637141" y="2862893"/>
              <a:ext cx="50927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47FA3C-8FEE-416E-A7F7-ABAA90C9E479}"/>
                </a:ext>
              </a:extLst>
            </p:cNvPr>
            <p:cNvSpPr/>
            <p:nvPr/>
          </p:nvSpPr>
          <p:spPr>
            <a:xfrm>
              <a:off x="3214135" y="2862893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C6EBE3-A97E-434F-86EB-2A4C62A8527F}"/>
                </a:ext>
              </a:extLst>
            </p:cNvPr>
            <p:cNvSpPr/>
            <p:nvPr/>
          </p:nvSpPr>
          <p:spPr>
            <a:xfrm>
              <a:off x="4058685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6CD6A6-0469-4DD3-B969-C36969CD2231}"/>
                </a:ext>
              </a:extLst>
            </p:cNvPr>
            <p:cNvSpPr/>
            <p:nvPr/>
          </p:nvSpPr>
          <p:spPr>
            <a:xfrm>
              <a:off x="4903233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clk_phase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5A8A78-67B9-482B-9451-BEDD5C2DE4F2}"/>
                </a:ext>
              </a:extLst>
            </p:cNvPr>
            <p:cNvSpPr/>
            <p:nvPr/>
          </p:nvSpPr>
          <p:spPr>
            <a:xfrm>
              <a:off x="5747781" y="2862893"/>
              <a:ext cx="58506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58F7FB-25C2-4A81-A555-2B4B939D8794}"/>
                </a:ext>
              </a:extLst>
            </p:cNvPr>
            <p:cNvSpPr/>
            <p:nvPr/>
          </p:nvSpPr>
          <p:spPr>
            <a:xfrm>
              <a:off x="6400566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1BA82B-249A-41C4-B437-6FB5465D9A43}"/>
                </a:ext>
              </a:extLst>
            </p:cNvPr>
            <p:cNvSpPr/>
            <p:nvPr/>
          </p:nvSpPr>
          <p:spPr>
            <a:xfrm>
              <a:off x="7245114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808E11-D0BB-4C25-A3B4-B1ECF99EA967}"/>
                </a:ext>
              </a:extLst>
            </p:cNvPr>
            <p:cNvSpPr/>
            <p:nvPr/>
          </p:nvSpPr>
          <p:spPr>
            <a:xfrm>
              <a:off x="8089661" y="2862893"/>
              <a:ext cx="84795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[2:0]padding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1500707" y="2830629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2A922C-C4C3-45AE-85F2-1A33D69D6CA6}"/>
                </a:ext>
              </a:extLst>
            </p:cNvPr>
            <p:cNvSpPr/>
            <p:nvPr/>
          </p:nvSpPr>
          <p:spPr>
            <a:xfrm>
              <a:off x="9005342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[7:0]div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9066D8-4BB3-40EB-9C8F-F2DEBD5910E6}"/>
                </a:ext>
              </a:extLst>
            </p:cNvPr>
            <p:cNvSpPr/>
            <p:nvPr/>
          </p:nvSpPr>
          <p:spPr>
            <a:xfrm>
              <a:off x="9691150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[7:0]cs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11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11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11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/>
                    <a:t>stb</a:t>
                  </a:r>
                  <a:endParaRPr kumimoji="1" lang="ko-Kore-KR" altLang="en-US" sz="11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fine_ts</a:t>
                  </a:r>
                  <a:r>
                    <a:rPr kumimoji="1" lang="en-US" altLang="ko-Kore-KR" sz="11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11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11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stb</a:t>
                  </a:r>
                  <a:endParaRPr kumimoji="1" lang="ko-Kore-KR" altLang="en-US" sz="11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busy</a:t>
                  </a:r>
                  <a:endParaRPr kumimoji="1" lang="ko-Kore-KR" altLang="en-US" sz="11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100" dirty="0" err="1"/>
                    <a:t>fine_ts</a:t>
                  </a:r>
                  <a:r>
                    <a:rPr kumimoji="1" lang="en-US" altLang="ko-Kore-KR" sz="1100" dirty="0"/>
                    <a:t>[2:0]</a:t>
                  </a:r>
                </a:p>
              </p:txBody>
            </p:sp>
          </p:grp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0E58E-6C05-48B0-8491-B1D66D953E62}"/>
                </a:ext>
              </a:extLst>
            </p:cNvPr>
            <p:cNvSpPr/>
            <p:nvPr/>
          </p:nvSpPr>
          <p:spPr>
            <a:xfrm>
              <a:off x="211613" y="5991826"/>
              <a:ext cx="6076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73641C4-E10C-4CB1-AF24-3C1C69A4D69A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7018F4C-F534-4A60-94B4-C7A9749496C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0A7EBF-F9E7-4AF4-9ACC-C82315042A11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D10705E-00C1-426A-ADF1-B0340D3FAEE0}"/>
              </a:ext>
            </a:extLst>
          </p:cNvPr>
          <p:cNvSpPr/>
          <p:nvPr/>
        </p:nvSpPr>
        <p:spPr>
          <a:xfrm>
            <a:off x="5353023" y="4160337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48E8895-1D5B-44CD-A36F-D50E0716E802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3A5FD73-EE77-4FEF-8417-F936B4D20586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28D702D-4DE8-4A98-9D05-FDC49D8F7E8D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F98E523A-64DD-4C72-A4A0-8856FC604CA0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FC0EF97-8B10-4B31-A2F2-5B68813DA6E0}"/>
              </a:ext>
            </a:extLst>
          </p:cNvPr>
          <p:cNvCxnSpPr>
            <a:cxnSpLocks/>
            <a:stCxn id="88" idx="2"/>
            <a:endCxn id="70" idx="2"/>
          </p:cNvCxnSpPr>
          <p:nvPr/>
        </p:nvCxnSpPr>
        <p:spPr>
          <a:xfrm rot="10800000" flipH="1" flipV="1">
            <a:off x="3429114" y="5693240"/>
            <a:ext cx="5913186" cy="191993"/>
          </a:xfrm>
          <a:prstGeom prst="bentConnector4">
            <a:avLst>
              <a:gd name="adj1" fmla="val -3866"/>
              <a:gd name="adj2" fmla="val 544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C2A199-9CA8-44A1-BD6C-E3C6C3E56C10}"/>
              </a:ext>
            </a:extLst>
          </p:cNvPr>
          <p:cNvGrpSpPr/>
          <p:nvPr/>
        </p:nvGrpSpPr>
        <p:grpSpPr>
          <a:xfrm rot="10800000">
            <a:off x="7227138" y="2947835"/>
            <a:ext cx="321997" cy="228600"/>
            <a:chOff x="1869828" y="3131088"/>
            <a:chExt cx="321997" cy="22860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6BB9D76-4A04-4116-818B-BF5580D7303F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93A3DEB-5E79-4D8A-8EFD-8F9714C951F3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E8485B7-7754-4FAF-A1B9-8700A5E4506B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지연 86">
              <a:extLst>
                <a:ext uri="{FF2B5EF4-FFF2-40B4-BE49-F238E27FC236}">
                  <a16:creationId xmlns:a16="http://schemas.microsoft.com/office/drawing/2014/main" id="{A84468D8-27D6-46C7-AB02-C197315B8B1D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7BBF6835-D89B-4CAB-AA2D-B3E5EA6CDDDF}"/>
              </a:ext>
            </a:extLst>
          </p:cNvPr>
          <p:cNvSpPr/>
          <p:nvPr/>
        </p:nvSpPr>
        <p:spPr>
          <a:xfrm>
            <a:off x="3429114" y="5667536"/>
            <a:ext cx="51410" cy="51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BA610B6-E4C3-4ED6-B198-E61D4AB66D22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6258B8-FA98-4B2C-A749-FAEF009FADA8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F48E6E4F-1427-4A95-8C40-520AACB998A7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DDC2988-D75D-42DA-9F7B-24BE00BF07FC}"/>
              </a:ext>
            </a:extLst>
          </p:cNvPr>
          <p:cNvGrpSpPr/>
          <p:nvPr/>
        </p:nvGrpSpPr>
        <p:grpSpPr>
          <a:xfrm>
            <a:off x="2674651" y="2418290"/>
            <a:ext cx="710252" cy="230512"/>
            <a:chOff x="418176" y="1343354"/>
            <a:chExt cx="710252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7A281AA-CF2F-41DE-9529-C72A80EDBC10}"/>
                </a:ext>
              </a:extLst>
            </p:cNvPr>
            <p:cNvSpPr/>
            <p:nvPr/>
          </p:nvSpPr>
          <p:spPr>
            <a:xfrm>
              <a:off x="418176" y="1343354"/>
              <a:ext cx="71025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B8608D2A-96E4-43A0-AD04-655974F245C6}"/>
                </a:ext>
              </a:extLst>
            </p:cNvPr>
            <p:cNvSpPr/>
            <p:nvPr/>
          </p:nvSpPr>
          <p:spPr>
            <a:xfrm rot="16200000">
              <a:off x="1050009" y="141823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C5D2CEB-B118-4966-81C4-0E349FB78371}"/>
              </a:ext>
            </a:extLst>
          </p:cNvPr>
          <p:cNvCxnSpPr>
            <a:cxnSpLocks/>
            <a:stCxn id="103" idx="2"/>
            <a:endCxn id="83" idx="2"/>
          </p:cNvCxnSpPr>
          <p:nvPr/>
        </p:nvCxnSpPr>
        <p:spPr>
          <a:xfrm rot="16200000" flipH="1">
            <a:off x="4959131" y="719448"/>
            <a:ext cx="338659" cy="419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E7644FBE-2525-4E9D-9612-75A377FD7567}"/>
              </a:ext>
            </a:extLst>
          </p:cNvPr>
          <p:cNvCxnSpPr>
            <a:cxnSpLocks/>
            <a:stCxn id="95" idx="1"/>
            <a:endCxn id="85" idx="2"/>
          </p:cNvCxnSpPr>
          <p:nvPr/>
        </p:nvCxnSpPr>
        <p:spPr>
          <a:xfrm rot="10800000" flipH="1">
            <a:off x="3488872" y="3135432"/>
            <a:ext cx="3738271" cy="1691108"/>
          </a:xfrm>
          <a:prstGeom prst="bentConnector3">
            <a:avLst>
              <a:gd name="adj1" fmla="val -6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498E0233-6023-4B5D-A4BA-A2C0BD46EC1C}"/>
              </a:ext>
            </a:extLst>
          </p:cNvPr>
          <p:cNvCxnSpPr>
            <a:cxnSpLocks/>
            <a:stCxn id="87" idx="3"/>
            <a:endCxn id="74" idx="3"/>
          </p:cNvCxnSpPr>
          <p:nvPr/>
        </p:nvCxnSpPr>
        <p:spPr>
          <a:xfrm flipH="1">
            <a:off x="7188692" y="3062135"/>
            <a:ext cx="360443" cy="1749030"/>
          </a:xfrm>
          <a:prstGeom prst="bentConnector3">
            <a:avLst>
              <a:gd name="adj1" fmla="val -63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81A1D021-29ED-40AF-8132-AA9B973B5366}"/>
              </a:ext>
            </a:extLst>
          </p:cNvPr>
          <p:cNvCxnSpPr>
            <a:cxnSpLocks/>
            <a:stCxn id="115" idx="3"/>
            <a:endCxn id="75" idx="1"/>
          </p:cNvCxnSpPr>
          <p:nvPr/>
        </p:nvCxnSpPr>
        <p:spPr>
          <a:xfrm>
            <a:off x="6052020" y="4543086"/>
            <a:ext cx="680220" cy="589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A303DF4-3685-4AA1-A5A9-00A2931A60CD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8640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22D1-6211-4A30-9153-AA51365E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SPIInterfaceXC7Diff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69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2AC462-5CCC-43BF-AAB4-6674BC49CF4E}"/>
              </a:ext>
            </a:extLst>
          </p:cNvPr>
          <p:cNvSpPr/>
          <p:nvPr/>
        </p:nvSpPr>
        <p:spPr>
          <a:xfrm>
            <a:off x="9083586" y="2706685"/>
            <a:ext cx="87768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CE0AE-036D-4F7B-8616-D46BEA737A51}"/>
              </a:ext>
            </a:extLst>
          </p:cNvPr>
          <p:cNvSpPr/>
          <p:nvPr/>
        </p:nvSpPr>
        <p:spPr>
          <a:xfrm>
            <a:off x="7518028" y="27069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</a:t>
            </a:r>
            <a:r>
              <a:rPr lang="en-US" altLang="ko-KR" sz="900" dirty="0" err="1"/>
              <a:t>cs_polarity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9CEE9E-771B-43F1-BE6F-F4564E3DB399}"/>
              </a:ext>
            </a:extLst>
          </p:cNvPr>
          <p:cNvSpPr/>
          <p:nvPr/>
        </p:nvSpPr>
        <p:spPr>
          <a:xfrm>
            <a:off x="6688657" y="4491940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D7678-9FF1-40EC-ABEB-913EF9A4D527}"/>
              </a:ext>
            </a:extLst>
          </p:cNvPr>
          <p:cNvSpPr/>
          <p:nvPr/>
        </p:nvSpPr>
        <p:spPr>
          <a:xfrm>
            <a:off x="1141543" y="281160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EEFE04-E40D-4894-8C00-30C215072644}"/>
              </a:ext>
            </a:extLst>
          </p:cNvPr>
          <p:cNvSpPr/>
          <p:nvPr/>
        </p:nvSpPr>
        <p:spPr>
          <a:xfrm>
            <a:off x="4748735" y="54091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offline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9E593D-632F-4581-A6B2-FA663879EB8A}"/>
              </a:ext>
            </a:extLst>
          </p:cNvPr>
          <p:cNvSpPr/>
          <p:nvPr/>
        </p:nvSpPr>
        <p:spPr>
          <a:xfrm>
            <a:off x="2186498" y="44070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half_duplex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BF2E2C-2A32-4592-814F-5F55D9301208}"/>
              </a:ext>
            </a:extLst>
          </p:cNvPr>
          <p:cNvSpPr/>
          <p:nvPr/>
        </p:nvSpPr>
        <p:spPr>
          <a:xfrm>
            <a:off x="4015307" y="50014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FCEDF7-AFA5-460D-96E3-3F5EF6D04AD6}"/>
              </a:ext>
            </a:extLst>
          </p:cNvPr>
          <p:cNvSpPr/>
          <p:nvPr/>
        </p:nvSpPr>
        <p:spPr>
          <a:xfrm>
            <a:off x="3983449" y="726729"/>
            <a:ext cx="60760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6B1FDE-1C11-4349-8BC2-A22DAA63D7DD}"/>
              </a:ext>
            </a:extLst>
          </p:cNvPr>
          <p:cNvSpPr/>
          <p:nvPr/>
        </p:nvSpPr>
        <p:spPr>
          <a:xfrm>
            <a:off x="8636918" y="50014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822AE8-1BC3-49B4-B7DE-1F695494FBF1}"/>
              </a:ext>
            </a:extLst>
          </p:cNvPr>
          <p:cNvSpPr/>
          <p:nvPr/>
        </p:nvSpPr>
        <p:spPr>
          <a:xfrm>
            <a:off x="3315173" y="18862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miso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8E0DB-C1F7-40D4-B721-DDE2ED25FE21}"/>
              </a:ext>
            </a:extLst>
          </p:cNvPr>
          <p:cNvSpPr/>
          <p:nvPr/>
        </p:nvSpPr>
        <p:spPr>
          <a:xfrm>
            <a:off x="5169853" y="18800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D2FA021-4A5F-475C-B7A3-BA2809843168}"/>
              </a:ext>
            </a:extLst>
          </p:cNvPr>
          <p:cNvGrpSpPr/>
          <p:nvPr/>
        </p:nvGrpSpPr>
        <p:grpSpPr>
          <a:xfrm rot="10800000">
            <a:off x="4393610" y="4394676"/>
            <a:ext cx="710252" cy="255263"/>
            <a:chOff x="3601793" y="3387727"/>
            <a:chExt cx="710252" cy="255263"/>
          </a:xfrm>
        </p:grpSpPr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F9A52D56-E287-4CC3-A2B8-8D39859B59D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90DC396-6C18-4A68-95CB-21D18A58202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86455AE-C37B-42EF-B05C-62FCD9EEC97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261A54D-9963-40BD-8C23-34D6F50CB768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3653357" y="4522307"/>
            <a:ext cx="791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9FAF3A2-7A58-456B-B405-60AF70C4739A}"/>
              </a:ext>
            </a:extLst>
          </p:cNvPr>
          <p:cNvCxnSpPr>
            <a:cxnSpLocks/>
            <a:stCxn id="54" idx="0"/>
            <a:endCxn id="34" idx="0"/>
          </p:cNvCxnSpPr>
          <p:nvPr/>
        </p:nvCxnSpPr>
        <p:spPr>
          <a:xfrm rot="16200000" flipH="1">
            <a:off x="4573000" y="4825674"/>
            <a:ext cx="3514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BDD3302-E79B-4BCB-97E1-591F98AEDDBF}"/>
              </a:ext>
            </a:extLst>
          </p:cNvPr>
          <p:cNvCxnSpPr>
            <a:cxnSpLocks/>
            <a:stCxn id="39" idx="2"/>
            <a:endCxn id="55" idx="4"/>
          </p:cNvCxnSpPr>
          <p:nvPr/>
        </p:nvCxnSpPr>
        <p:spPr>
          <a:xfrm rot="16200000" flipH="1">
            <a:off x="3896927" y="3770564"/>
            <a:ext cx="549216" cy="700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A766F00-1876-4C85-85F6-D699EB0FCD35}"/>
              </a:ext>
            </a:extLst>
          </p:cNvPr>
          <p:cNvCxnSpPr>
            <a:cxnSpLocks/>
            <a:stCxn id="40" idx="2"/>
            <a:endCxn id="56" idx="4"/>
          </p:cNvCxnSpPr>
          <p:nvPr/>
        </p:nvCxnSpPr>
        <p:spPr>
          <a:xfrm rot="5400000">
            <a:off x="5050043" y="3770563"/>
            <a:ext cx="549216" cy="700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2BD6571-D879-4701-B525-A9A2E515DDB5}"/>
              </a:ext>
            </a:extLst>
          </p:cNvPr>
          <p:cNvGrpSpPr/>
          <p:nvPr/>
        </p:nvGrpSpPr>
        <p:grpSpPr>
          <a:xfrm>
            <a:off x="6688657" y="5001411"/>
            <a:ext cx="1466859" cy="230512"/>
            <a:chOff x="6688657" y="5001411"/>
            <a:chExt cx="1466859" cy="2305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F23CE2-5327-497D-954D-9839CBB7C0A9}"/>
                </a:ext>
              </a:extLst>
            </p:cNvPr>
            <p:cNvSpPr/>
            <p:nvPr/>
          </p:nvSpPr>
          <p:spPr>
            <a:xfrm>
              <a:off x="6688657" y="500141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cs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B881015-1AFD-4D43-A6E3-CC6E5E6E4193}"/>
                </a:ext>
              </a:extLst>
            </p:cNvPr>
            <p:cNvSpPr/>
            <p:nvPr/>
          </p:nvSpPr>
          <p:spPr>
            <a:xfrm rot="16200000">
              <a:off x="8077097" y="507634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FD0C53E-008E-46EB-A4AD-9E26B2BE7491}"/>
              </a:ext>
            </a:extLst>
          </p:cNvPr>
          <p:cNvSpPr/>
          <p:nvPr/>
        </p:nvSpPr>
        <p:spPr>
          <a:xfrm>
            <a:off x="6538970" y="2706968"/>
            <a:ext cx="87768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F17CE20-13CB-4B47-95A2-E1292AEFA877}"/>
              </a:ext>
            </a:extLst>
          </p:cNvPr>
          <p:cNvGrpSpPr/>
          <p:nvPr/>
        </p:nvGrpSpPr>
        <p:grpSpPr>
          <a:xfrm>
            <a:off x="7896289" y="3876231"/>
            <a:ext cx="228602" cy="379891"/>
            <a:chOff x="7307785" y="4503157"/>
            <a:chExt cx="228602" cy="37989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BE36D52-8936-4B58-93F6-9FD634B682D7}"/>
                </a:ext>
              </a:extLst>
            </p:cNvPr>
            <p:cNvGrpSpPr/>
            <p:nvPr/>
          </p:nvGrpSpPr>
          <p:grpSpPr>
            <a:xfrm rot="5400000">
              <a:off x="7232141" y="4578803"/>
              <a:ext cx="379891" cy="228600"/>
              <a:chOff x="1987030" y="2978803"/>
              <a:chExt cx="379891" cy="228600"/>
            </a:xfrm>
          </p:grpSpPr>
          <p:sp>
            <p:nvSpPr>
              <p:cNvPr id="72" name="달 71">
                <a:extLst>
                  <a:ext uri="{FF2B5EF4-FFF2-40B4-BE49-F238E27FC236}">
                    <a16:creationId xmlns:a16="http://schemas.microsoft.com/office/drawing/2014/main" id="{7A4651D9-E593-49A1-B270-5FE0962BDDFD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1B58EF1-FE76-4866-9B7C-BFB26FC5750C}"/>
                  </a:ext>
                </a:extLst>
              </p:cNvPr>
              <p:cNvGrpSpPr/>
              <p:nvPr/>
            </p:nvGrpSpPr>
            <p:grpSpPr>
              <a:xfrm>
                <a:off x="1987030" y="2993437"/>
                <a:ext cx="139882" cy="199381"/>
                <a:chOff x="2498564" y="2453709"/>
                <a:chExt cx="139882" cy="199381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105C9175-F5DF-4E4B-BC9F-6DA4D0089F6D}"/>
                    </a:ext>
                  </a:extLst>
                </p:cNvPr>
                <p:cNvSpPr/>
                <p:nvPr/>
              </p:nvSpPr>
              <p:spPr>
                <a:xfrm>
                  <a:off x="2498564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D7A0F999-DDAC-4FD9-B983-BB3D71A2D729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1" name="오른쪽 대괄호 80">
              <a:extLst>
                <a:ext uri="{FF2B5EF4-FFF2-40B4-BE49-F238E27FC236}">
                  <a16:creationId xmlns:a16="http://schemas.microsoft.com/office/drawing/2014/main" id="{E27037DF-3E76-41C5-9F5A-6A0C8742F156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F50A601-9577-4854-BF18-9A071BB922B4}"/>
              </a:ext>
            </a:extLst>
          </p:cNvPr>
          <p:cNvGrpSpPr/>
          <p:nvPr/>
        </p:nvGrpSpPr>
        <p:grpSpPr>
          <a:xfrm rot="5400000">
            <a:off x="7778858" y="3427969"/>
            <a:ext cx="317233" cy="228600"/>
            <a:chOff x="7790841" y="2828040"/>
            <a:chExt cx="317233" cy="22860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E14C823-25E8-40C3-A4CC-DE5D6DC8866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2D7170B-A7A6-4914-A4D5-31FFDC76722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9740060A-CDC0-473E-A5AA-FCC5F3CB9225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CEF6AC1-6C3F-4E26-9B9D-E5299F81A089}"/>
              </a:ext>
            </a:extLst>
          </p:cNvPr>
          <p:cNvGrpSpPr/>
          <p:nvPr/>
        </p:nvGrpSpPr>
        <p:grpSpPr>
          <a:xfrm rot="10800000">
            <a:off x="7428910" y="4479208"/>
            <a:ext cx="710252" cy="255263"/>
            <a:chOff x="3601793" y="3387727"/>
            <a:chExt cx="710252" cy="255263"/>
          </a:xfrm>
        </p:grpSpPr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AB718D85-966B-4A1A-9D31-E73FDDD8C1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5976F59-1DC9-4399-A4EC-43CDB27C58B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7329712-05CC-4E80-B91C-A5D94CDBC93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0E60F1B-C781-4E3D-BC3D-3D0A508B7E96}"/>
              </a:ext>
            </a:extLst>
          </p:cNvPr>
          <p:cNvCxnSpPr>
            <a:cxnSpLocks/>
            <a:stCxn id="30" idx="3"/>
            <a:endCxn id="88" idx="3"/>
          </p:cNvCxnSpPr>
          <p:nvPr/>
        </p:nvCxnSpPr>
        <p:spPr>
          <a:xfrm flipV="1">
            <a:off x="7059506" y="4606839"/>
            <a:ext cx="420362" cy="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A020494-3077-493E-8A6E-9BF6198DA007}"/>
              </a:ext>
            </a:extLst>
          </p:cNvPr>
          <p:cNvCxnSpPr>
            <a:cxnSpLocks/>
            <a:stCxn id="88" idx="0"/>
            <a:endCxn id="21" idx="0"/>
          </p:cNvCxnSpPr>
          <p:nvPr/>
        </p:nvCxnSpPr>
        <p:spPr>
          <a:xfrm rot="5400000">
            <a:off x="7469592" y="4686967"/>
            <a:ext cx="266940" cy="361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C6D0B66-A9F6-455E-B9DF-C107C3833E7A}"/>
              </a:ext>
            </a:extLst>
          </p:cNvPr>
          <p:cNvCxnSpPr>
            <a:cxnSpLocks/>
            <a:stCxn id="21" idx="2"/>
            <a:endCxn id="89" idx="4"/>
          </p:cNvCxnSpPr>
          <p:nvPr/>
        </p:nvCxnSpPr>
        <p:spPr>
          <a:xfrm rot="5400000" flipH="1" flipV="1">
            <a:off x="7113421" y="4788440"/>
            <a:ext cx="752149" cy="134818"/>
          </a:xfrm>
          <a:prstGeom prst="bentConnector5">
            <a:avLst>
              <a:gd name="adj1" fmla="val -30393"/>
              <a:gd name="adj2" fmla="val -664115"/>
              <a:gd name="adj3" fmla="val 13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635F3B9-A7E0-4B8F-94AB-27DE0EADACB6}"/>
              </a:ext>
            </a:extLst>
          </p:cNvPr>
          <p:cNvCxnSpPr>
            <a:cxnSpLocks/>
            <a:stCxn id="70" idx="2"/>
            <a:endCxn id="85" idx="2"/>
          </p:cNvCxnSpPr>
          <p:nvPr/>
        </p:nvCxnSpPr>
        <p:spPr>
          <a:xfrm rot="16200000" flipH="1">
            <a:off x="7196714" y="2718575"/>
            <a:ext cx="446179" cy="883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E8055992-8873-45CA-AAD1-455AF703D22C}"/>
              </a:ext>
            </a:extLst>
          </p:cNvPr>
          <p:cNvCxnSpPr>
            <a:cxnSpLocks/>
            <a:stCxn id="28" idx="2"/>
            <a:endCxn id="74" idx="2"/>
          </p:cNvCxnSpPr>
          <p:nvPr/>
        </p:nvCxnSpPr>
        <p:spPr>
          <a:xfrm rot="5400000">
            <a:off x="7698629" y="3323403"/>
            <a:ext cx="938752" cy="166906"/>
          </a:xfrm>
          <a:prstGeom prst="bentConnector3">
            <a:avLst>
              <a:gd name="adj1" fmla="val 9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3433406F-7899-4A7F-9262-5B6E332BE0E6}"/>
              </a:ext>
            </a:extLst>
          </p:cNvPr>
          <p:cNvCxnSpPr>
            <a:cxnSpLocks/>
            <a:stCxn id="151" idx="2"/>
            <a:endCxn id="84" idx="2"/>
          </p:cNvCxnSpPr>
          <p:nvPr/>
        </p:nvCxnSpPr>
        <p:spPr>
          <a:xfrm rot="5400000">
            <a:off x="7771337" y="2139769"/>
            <a:ext cx="1482316" cy="1005453"/>
          </a:xfrm>
          <a:prstGeom prst="bentConnector3">
            <a:avLst>
              <a:gd name="adj1" fmla="val 84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F5D2D911-CF83-478F-B102-CC462A84E02D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rot="5400000">
            <a:off x="7805119" y="3832348"/>
            <a:ext cx="263818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5151B9B-B8A0-4358-BB4F-6446287287D7}"/>
              </a:ext>
            </a:extLst>
          </p:cNvPr>
          <p:cNvCxnSpPr>
            <a:cxnSpLocks/>
            <a:stCxn id="72" idx="1"/>
            <a:endCxn id="90" idx="4"/>
          </p:cNvCxnSpPr>
          <p:nvPr/>
        </p:nvCxnSpPr>
        <p:spPr>
          <a:xfrm rot="5400000">
            <a:off x="7898411" y="4367593"/>
            <a:ext cx="223651" cy="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5B2E03B-7D00-45FD-8073-1C0267DB1687}"/>
              </a:ext>
            </a:extLst>
          </p:cNvPr>
          <p:cNvGrpSpPr/>
          <p:nvPr/>
        </p:nvGrpSpPr>
        <p:grpSpPr>
          <a:xfrm rot="10800000">
            <a:off x="9015221" y="4479208"/>
            <a:ext cx="710252" cy="255263"/>
            <a:chOff x="3601793" y="3387727"/>
            <a:chExt cx="710252" cy="255263"/>
          </a:xfrm>
        </p:grpSpPr>
        <p:sp>
          <p:nvSpPr>
            <p:cNvPr id="130" name="사다리꼴 129">
              <a:extLst>
                <a:ext uri="{FF2B5EF4-FFF2-40B4-BE49-F238E27FC236}">
                  <a16:creationId xmlns:a16="http://schemas.microsoft.com/office/drawing/2014/main" id="{85545B53-5E5C-4606-8AE5-64AE478245F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0F534D0-9A8C-429B-8815-EAB8FD10A79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2A36E70-1BEB-48B4-8E38-EF7799D506D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ED282908-58F0-4393-8AC4-E61249EB1E64}"/>
              </a:ext>
            </a:extLst>
          </p:cNvPr>
          <p:cNvCxnSpPr>
            <a:cxnSpLocks/>
            <a:stCxn id="30" idx="3"/>
            <a:endCxn id="130" idx="3"/>
          </p:cNvCxnSpPr>
          <p:nvPr/>
        </p:nvCxnSpPr>
        <p:spPr>
          <a:xfrm flipV="1">
            <a:off x="7059506" y="4606839"/>
            <a:ext cx="2006673" cy="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7CD957B-2B1B-4786-845D-E79695C32C9F}"/>
              </a:ext>
            </a:extLst>
          </p:cNvPr>
          <p:cNvCxnSpPr>
            <a:cxnSpLocks/>
            <a:stCxn id="130" idx="0"/>
            <a:endCxn id="36" idx="0"/>
          </p:cNvCxnSpPr>
          <p:nvPr/>
        </p:nvCxnSpPr>
        <p:spPr>
          <a:xfrm rot="16200000" flipH="1">
            <a:off x="9236877" y="4867940"/>
            <a:ext cx="2669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BC4D2F4-6FC9-4C4B-BB0D-C2770CAAE754}"/>
              </a:ext>
            </a:extLst>
          </p:cNvPr>
          <p:cNvGrpSpPr/>
          <p:nvPr/>
        </p:nvGrpSpPr>
        <p:grpSpPr>
          <a:xfrm>
            <a:off x="9481890" y="3895381"/>
            <a:ext cx="228602" cy="360742"/>
            <a:chOff x="7307785" y="4522307"/>
            <a:chExt cx="228602" cy="36074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50ECB6F-A040-4C3A-8426-38FA30CDF4C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141" name="달 140">
                <a:extLst>
                  <a:ext uri="{FF2B5EF4-FFF2-40B4-BE49-F238E27FC236}">
                    <a16:creationId xmlns:a16="http://schemas.microsoft.com/office/drawing/2014/main" id="{E939E4F1-5EBF-4C05-B918-4CF332CF45F2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499399F-DB04-4730-85AD-8DAC4CD7EB08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64AA3B9-930C-44AA-888B-949834509FF9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DE618DC4-094C-4B63-A65B-9031227E2AF3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0" name="오른쪽 대괄호 139">
              <a:extLst>
                <a:ext uri="{FF2B5EF4-FFF2-40B4-BE49-F238E27FC236}">
                  <a16:creationId xmlns:a16="http://schemas.microsoft.com/office/drawing/2014/main" id="{FCB0A05E-19F9-48A1-8255-B37141935E60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361D799E-0080-4BCA-B88D-E7458B9C7F7A}"/>
              </a:ext>
            </a:extLst>
          </p:cNvPr>
          <p:cNvCxnSpPr>
            <a:cxnSpLocks/>
            <a:stCxn id="141" idx="1"/>
            <a:endCxn id="132" idx="4"/>
          </p:cNvCxnSpPr>
          <p:nvPr/>
        </p:nvCxnSpPr>
        <p:spPr>
          <a:xfrm rot="5400000">
            <a:off x="9484367" y="4367948"/>
            <a:ext cx="2236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4051B93E-9AE2-4273-BF71-4541F151325B}"/>
              </a:ext>
            </a:extLst>
          </p:cNvPr>
          <p:cNvCxnSpPr>
            <a:cxnSpLocks/>
            <a:stCxn id="36" idx="2"/>
            <a:endCxn id="131" idx="4"/>
          </p:cNvCxnSpPr>
          <p:nvPr/>
        </p:nvCxnSpPr>
        <p:spPr>
          <a:xfrm rot="5400000" flipH="1">
            <a:off x="8880707" y="4742283"/>
            <a:ext cx="752149" cy="227132"/>
          </a:xfrm>
          <a:prstGeom prst="bentConnector5">
            <a:avLst>
              <a:gd name="adj1" fmla="val -30393"/>
              <a:gd name="adj2" fmla="val 345972"/>
              <a:gd name="adj3" fmla="val 13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이등변 삼각형 159">
            <a:extLst>
              <a:ext uri="{FF2B5EF4-FFF2-40B4-BE49-F238E27FC236}">
                <a16:creationId xmlns:a16="http://schemas.microsoft.com/office/drawing/2014/main" id="{0CD03446-FDF9-490B-96FA-EDC9DA8D1794}"/>
              </a:ext>
            </a:extLst>
          </p:cNvPr>
          <p:cNvSpPr/>
          <p:nvPr/>
        </p:nvSpPr>
        <p:spPr>
          <a:xfrm rot="16200000">
            <a:off x="10025358" y="507827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9BE0496-B7E8-4448-A72F-33E1F102266D}"/>
              </a:ext>
            </a:extLst>
          </p:cNvPr>
          <p:cNvSpPr/>
          <p:nvPr/>
        </p:nvSpPr>
        <p:spPr>
          <a:xfrm>
            <a:off x="10103777" y="27069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clk_polarity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EF3FE562-FB09-4234-A90F-EE71D70D4D43}"/>
              </a:ext>
            </a:extLst>
          </p:cNvPr>
          <p:cNvCxnSpPr>
            <a:cxnSpLocks/>
            <a:stCxn id="162" idx="2"/>
            <a:endCxn id="143" idx="2"/>
          </p:cNvCxnSpPr>
          <p:nvPr/>
        </p:nvCxnSpPr>
        <p:spPr>
          <a:xfrm rot="5400000">
            <a:off x="9739646" y="2867989"/>
            <a:ext cx="1028071" cy="1167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C280AEA-7E90-4C1E-80B9-0B7CCAF2C11E}"/>
              </a:ext>
            </a:extLst>
          </p:cNvPr>
          <p:cNvGrpSpPr/>
          <p:nvPr/>
        </p:nvGrpSpPr>
        <p:grpSpPr>
          <a:xfrm rot="10800000">
            <a:off x="3467633" y="2799225"/>
            <a:ext cx="710252" cy="255263"/>
            <a:chOff x="3601793" y="3387727"/>
            <a:chExt cx="710252" cy="255263"/>
          </a:xfrm>
        </p:grpSpPr>
        <p:sp>
          <p:nvSpPr>
            <p:cNvPr id="168" name="사다리꼴 167">
              <a:extLst>
                <a:ext uri="{FF2B5EF4-FFF2-40B4-BE49-F238E27FC236}">
                  <a16:creationId xmlns:a16="http://schemas.microsoft.com/office/drawing/2014/main" id="{2D6E2726-32F5-4FF0-B3D8-EB8F8DCF4AE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F068AF8E-3506-4162-B564-D94E5FA6575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0D0FA43-90DE-41E3-995A-85A044BA246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009EDF4-BD52-4ECA-8739-3BBF6B7262D3}"/>
              </a:ext>
            </a:extLst>
          </p:cNvPr>
          <p:cNvGrpSpPr/>
          <p:nvPr/>
        </p:nvGrpSpPr>
        <p:grpSpPr>
          <a:xfrm rot="10800000">
            <a:off x="5322313" y="2799225"/>
            <a:ext cx="710252" cy="255263"/>
            <a:chOff x="3601793" y="3387727"/>
            <a:chExt cx="710252" cy="255263"/>
          </a:xfrm>
        </p:grpSpPr>
        <p:sp>
          <p:nvSpPr>
            <p:cNvPr id="172" name="사다리꼴 171">
              <a:extLst>
                <a:ext uri="{FF2B5EF4-FFF2-40B4-BE49-F238E27FC236}">
                  <a16:creationId xmlns:a16="http://schemas.microsoft.com/office/drawing/2014/main" id="{9971F711-E6BF-428C-8EB6-697933E84F6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D4914B7-659D-4C93-A74C-F46314814E3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37AFDBFE-A845-4494-A276-DBF41AD4BF0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6B613148-C008-4806-A56D-9FFB3F4CB299}"/>
              </a:ext>
            </a:extLst>
          </p:cNvPr>
          <p:cNvCxnSpPr>
            <a:cxnSpLocks/>
            <a:stCxn id="37" idx="2"/>
            <a:endCxn id="170" idx="4"/>
          </p:cNvCxnSpPr>
          <p:nvPr/>
        </p:nvCxnSpPr>
        <p:spPr>
          <a:xfrm rot="5400000">
            <a:off x="3707086" y="2458273"/>
            <a:ext cx="68303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C6342EF-5F41-41AF-80DE-036A9B027C80}"/>
              </a:ext>
            </a:extLst>
          </p:cNvPr>
          <p:cNvCxnSpPr>
            <a:cxnSpLocks/>
            <a:stCxn id="172" idx="0"/>
            <a:endCxn id="40" idx="0"/>
          </p:cNvCxnSpPr>
          <p:nvPr/>
        </p:nvCxnSpPr>
        <p:spPr>
          <a:xfrm rot="5400000">
            <a:off x="5395568" y="3333643"/>
            <a:ext cx="561026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2947DC43-9F05-4091-993E-77A904C870A3}"/>
              </a:ext>
            </a:extLst>
          </p:cNvPr>
          <p:cNvCxnSpPr>
            <a:cxnSpLocks/>
            <a:stCxn id="31" idx="3"/>
            <a:endCxn id="168" idx="3"/>
          </p:cNvCxnSpPr>
          <p:nvPr/>
        </p:nvCxnSpPr>
        <p:spPr>
          <a:xfrm flipV="1">
            <a:off x="2608402" y="2926856"/>
            <a:ext cx="9101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A7610A4-D4B4-449C-B3EA-9008F0D0D3C7}"/>
              </a:ext>
            </a:extLst>
          </p:cNvPr>
          <p:cNvCxnSpPr>
            <a:cxnSpLocks/>
            <a:stCxn id="31" idx="3"/>
            <a:endCxn id="172" idx="3"/>
          </p:cNvCxnSpPr>
          <p:nvPr/>
        </p:nvCxnSpPr>
        <p:spPr>
          <a:xfrm flipV="1">
            <a:off x="2608402" y="2926856"/>
            <a:ext cx="27648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1455397-652E-4E13-844D-5EE028063D18}"/>
              </a:ext>
            </a:extLst>
          </p:cNvPr>
          <p:cNvCxnSpPr>
            <a:cxnSpLocks/>
            <a:stCxn id="38" idx="2"/>
            <a:endCxn id="174" idx="4"/>
          </p:cNvCxnSpPr>
          <p:nvPr/>
        </p:nvCxnSpPr>
        <p:spPr>
          <a:xfrm rot="5400000">
            <a:off x="5558672" y="2455179"/>
            <a:ext cx="6892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7ECC41CA-AB5E-4943-A78B-3B1C6DADD34F}"/>
              </a:ext>
            </a:extLst>
          </p:cNvPr>
          <p:cNvCxnSpPr>
            <a:cxnSpLocks/>
            <a:stCxn id="168" idx="0"/>
            <a:endCxn id="39" idx="0"/>
          </p:cNvCxnSpPr>
          <p:nvPr/>
        </p:nvCxnSpPr>
        <p:spPr>
          <a:xfrm rot="5400000">
            <a:off x="3541599" y="3334354"/>
            <a:ext cx="561026" cy="1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F1DA39F0-2656-4E9D-B464-EE946A04A07D}"/>
              </a:ext>
            </a:extLst>
          </p:cNvPr>
          <p:cNvCxnSpPr>
            <a:cxnSpLocks/>
            <a:stCxn id="39" idx="2"/>
            <a:endCxn id="169" idx="4"/>
          </p:cNvCxnSpPr>
          <p:nvPr/>
        </p:nvCxnSpPr>
        <p:spPr>
          <a:xfrm rot="5400000" flipH="1">
            <a:off x="3185429" y="3209991"/>
            <a:ext cx="1046235" cy="225837"/>
          </a:xfrm>
          <a:prstGeom prst="bentConnector5">
            <a:avLst>
              <a:gd name="adj1" fmla="val -26402"/>
              <a:gd name="adj2" fmla="val 425984"/>
              <a:gd name="adj3" fmla="val 12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B8AFA94C-64E4-4795-990B-67C6266D22AC}"/>
              </a:ext>
            </a:extLst>
          </p:cNvPr>
          <p:cNvCxnSpPr>
            <a:cxnSpLocks/>
            <a:stCxn id="27" idx="2"/>
            <a:endCxn id="144" idx="2"/>
          </p:cNvCxnSpPr>
          <p:nvPr/>
        </p:nvCxnSpPr>
        <p:spPr>
          <a:xfrm rot="5400000">
            <a:off x="9008551" y="3450830"/>
            <a:ext cx="1027508" cy="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1A057CFB-A332-461C-92F8-988113DB8C57}"/>
              </a:ext>
            </a:extLst>
          </p:cNvPr>
          <p:cNvCxnSpPr>
            <a:cxnSpLocks/>
            <a:stCxn id="40" idx="2"/>
            <a:endCxn id="173" idx="4"/>
          </p:cNvCxnSpPr>
          <p:nvPr/>
        </p:nvCxnSpPr>
        <p:spPr>
          <a:xfrm rot="5400000" flipH="1">
            <a:off x="5039397" y="3210702"/>
            <a:ext cx="1046235" cy="224414"/>
          </a:xfrm>
          <a:prstGeom prst="bentConnector5">
            <a:avLst>
              <a:gd name="adj1" fmla="val -26402"/>
              <a:gd name="adj2" fmla="val 428685"/>
              <a:gd name="adj3" fmla="val 12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E20B1BBE-F24B-4669-80AE-FEF1F012A882}"/>
              </a:ext>
            </a:extLst>
          </p:cNvPr>
          <p:cNvGrpSpPr/>
          <p:nvPr/>
        </p:nvGrpSpPr>
        <p:grpSpPr>
          <a:xfrm>
            <a:off x="4941292" y="3615514"/>
            <a:ext cx="1466859" cy="230512"/>
            <a:chOff x="4941292" y="3615514"/>
            <a:chExt cx="1466859" cy="2305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1B1248-F94F-4450-AA3D-1FB7A464F27F}"/>
                </a:ext>
              </a:extLst>
            </p:cNvPr>
            <p:cNvSpPr/>
            <p:nvPr/>
          </p:nvSpPr>
          <p:spPr>
            <a:xfrm>
              <a:off x="4941292" y="361551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mosi_reg</a:t>
              </a:r>
              <a:endParaRPr lang="ko-KR" altLang="en-US" sz="900" dirty="0"/>
            </a:p>
          </p:txBody>
        </p:sp>
        <p:sp>
          <p:nvSpPr>
            <p:cNvPr id="215" name="이등변 삼각형 214">
              <a:extLst>
                <a:ext uri="{FF2B5EF4-FFF2-40B4-BE49-F238E27FC236}">
                  <a16:creationId xmlns:a16="http://schemas.microsoft.com/office/drawing/2014/main" id="{12E194D0-118F-410B-BD4B-B763A32AD950}"/>
                </a:ext>
              </a:extLst>
            </p:cNvPr>
            <p:cNvSpPr/>
            <p:nvPr/>
          </p:nvSpPr>
          <p:spPr>
            <a:xfrm rot="16200000">
              <a:off x="6328710" y="369045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FFD89B8-B691-44CB-AD65-7309BF915FCE}"/>
              </a:ext>
            </a:extLst>
          </p:cNvPr>
          <p:cNvGrpSpPr/>
          <p:nvPr/>
        </p:nvGrpSpPr>
        <p:grpSpPr>
          <a:xfrm>
            <a:off x="3088035" y="3615514"/>
            <a:ext cx="1466859" cy="230512"/>
            <a:chOff x="3088035" y="3615514"/>
            <a:chExt cx="146685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B763BB0-A5AC-410B-B451-B981F01C8B1C}"/>
                </a:ext>
              </a:extLst>
            </p:cNvPr>
            <p:cNvSpPr/>
            <p:nvPr/>
          </p:nvSpPr>
          <p:spPr>
            <a:xfrm>
              <a:off x="3088035" y="361551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miso_reg</a:t>
              </a:r>
              <a:endParaRPr lang="ko-KR" altLang="en-US" sz="900" dirty="0"/>
            </a:p>
          </p:txBody>
        </p:sp>
        <p:sp>
          <p:nvSpPr>
            <p:cNvPr id="216" name="이등변 삼각형 215">
              <a:extLst>
                <a:ext uri="{FF2B5EF4-FFF2-40B4-BE49-F238E27FC236}">
                  <a16:creationId xmlns:a16="http://schemas.microsoft.com/office/drawing/2014/main" id="{D51F1634-0B57-4C31-A327-62628FF00EA5}"/>
                </a:ext>
              </a:extLst>
            </p:cNvPr>
            <p:cNvSpPr/>
            <p:nvPr/>
          </p:nvSpPr>
          <p:spPr>
            <a:xfrm rot="16200000">
              <a:off x="4475454" y="369045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AAF07106-4E73-4D34-BB21-84B2205DB7E7}"/>
              </a:ext>
            </a:extLst>
          </p:cNvPr>
          <p:cNvCxnSpPr>
            <a:cxnSpLocks/>
            <a:stCxn id="36" idx="2"/>
            <a:endCxn id="219" idx="3"/>
          </p:cNvCxnSpPr>
          <p:nvPr/>
        </p:nvCxnSpPr>
        <p:spPr>
          <a:xfrm rot="5400000">
            <a:off x="8810682" y="5661595"/>
            <a:ext cx="989339" cy="129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FA1002D6-39F9-4EE1-A0C9-A57B9D3A7692}"/>
              </a:ext>
            </a:extLst>
          </p:cNvPr>
          <p:cNvCxnSpPr>
            <a:cxnSpLocks/>
            <a:stCxn id="32" idx="3"/>
            <a:endCxn id="219" idx="5"/>
          </p:cNvCxnSpPr>
          <p:nvPr/>
        </p:nvCxnSpPr>
        <p:spPr>
          <a:xfrm>
            <a:off x="6215594" y="5524368"/>
            <a:ext cx="2846004" cy="60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F0D4B317-F1DE-4F6D-8C8D-6A1A260D54BD}"/>
              </a:ext>
            </a:extLst>
          </p:cNvPr>
          <p:cNvSpPr/>
          <p:nvPr/>
        </p:nvSpPr>
        <p:spPr>
          <a:xfrm>
            <a:off x="7784035" y="6301646"/>
            <a:ext cx="70968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pads.clk</a:t>
            </a:r>
            <a:endParaRPr lang="ko-KR" altLang="en-US" sz="900" dirty="0"/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F49FE2D7-D4EE-4DA1-AF06-52981B5C299F}"/>
              </a:ext>
            </a:extLst>
          </p:cNvPr>
          <p:cNvCxnSpPr>
            <a:cxnSpLocks/>
            <a:stCxn id="219" idx="1"/>
            <a:endCxn id="229" idx="3"/>
          </p:cNvCxnSpPr>
          <p:nvPr/>
        </p:nvCxnSpPr>
        <p:spPr>
          <a:xfrm rot="5400000">
            <a:off x="8725480" y="6080783"/>
            <a:ext cx="104355" cy="567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6C058D5-E3A6-4FA4-A3C9-83C79D87C0E3}"/>
              </a:ext>
            </a:extLst>
          </p:cNvPr>
          <p:cNvSpPr/>
          <p:nvPr/>
        </p:nvSpPr>
        <p:spPr>
          <a:xfrm>
            <a:off x="5561972" y="6018722"/>
            <a:ext cx="9451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</a:t>
            </a:r>
            <a:r>
              <a:rPr lang="en-US" altLang="ko-KR" sz="900" err="1"/>
              <a:t>n</a:t>
            </a:r>
            <a:r>
              <a:rPr lang="en-US" altLang="ko-KR" sz="900" dirty="0"/>
              <a:t>.[2:0]cs</a:t>
            </a:r>
            <a:endParaRPr lang="ko-KR" altLang="en-US" sz="900" dirty="0"/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6E9B5F87-F348-4F83-9DFB-640873336E4F}"/>
              </a:ext>
            </a:extLst>
          </p:cNvPr>
          <p:cNvCxnSpPr>
            <a:cxnSpLocks/>
            <a:stCxn id="266" idx="6"/>
            <a:endCxn id="243" idx="3"/>
          </p:cNvCxnSpPr>
          <p:nvPr/>
        </p:nvCxnSpPr>
        <p:spPr>
          <a:xfrm rot="10800000" flipV="1">
            <a:off x="6507097" y="6133186"/>
            <a:ext cx="428048" cy="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59B4C57B-34D0-4778-B387-F4C7F81BE290}"/>
              </a:ext>
            </a:extLst>
          </p:cNvPr>
          <p:cNvCxnSpPr>
            <a:cxnSpLocks/>
            <a:stCxn id="32" idx="3"/>
            <a:endCxn id="239" idx="5"/>
          </p:cNvCxnSpPr>
          <p:nvPr/>
        </p:nvCxnSpPr>
        <p:spPr>
          <a:xfrm>
            <a:off x="6215594" y="5524368"/>
            <a:ext cx="845312" cy="60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66C0A86D-7887-4629-AE29-5473DF92B6CF}"/>
              </a:ext>
            </a:extLst>
          </p:cNvPr>
          <p:cNvCxnSpPr>
            <a:cxnSpLocks/>
            <a:stCxn id="21" idx="2"/>
            <a:endCxn id="239" idx="3"/>
          </p:cNvCxnSpPr>
          <p:nvPr/>
        </p:nvCxnSpPr>
        <p:spPr>
          <a:xfrm rot="5400000">
            <a:off x="6836206" y="5635380"/>
            <a:ext cx="989339" cy="182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5FC4AE72-1243-4798-AB5E-C073D1FB640F}"/>
              </a:ext>
            </a:extLst>
          </p:cNvPr>
          <p:cNvSpPr/>
          <p:nvPr/>
        </p:nvSpPr>
        <p:spPr>
          <a:xfrm>
            <a:off x="5560002" y="6302382"/>
            <a:ext cx="9451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pads.[2:0]cs</a:t>
            </a:r>
            <a:endParaRPr lang="ko-KR" altLang="en-US" sz="900" dirty="0"/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5C990E0B-551E-4081-BC7E-72843A595E60}"/>
              </a:ext>
            </a:extLst>
          </p:cNvPr>
          <p:cNvCxnSpPr>
            <a:cxnSpLocks/>
            <a:stCxn id="239" idx="1"/>
            <a:endCxn id="256" idx="3"/>
          </p:cNvCxnSpPr>
          <p:nvPr/>
        </p:nvCxnSpPr>
        <p:spPr>
          <a:xfrm rot="5400000">
            <a:off x="6730472" y="6087203"/>
            <a:ext cx="105091" cy="555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AABDF95E-2722-47EA-91BE-6C52585155C9}"/>
              </a:ext>
            </a:extLst>
          </p:cNvPr>
          <p:cNvSpPr/>
          <p:nvPr/>
        </p:nvSpPr>
        <p:spPr>
          <a:xfrm>
            <a:off x="7784037" y="6016305"/>
            <a:ext cx="70968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pads_n.clk</a:t>
            </a:r>
            <a:endParaRPr lang="ko-KR" altLang="en-US" sz="900" dirty="0"/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80592980-7F23-499C-8E32-989F64595568}"/>
              </a:ext>
            </a:extLst>
          </p:cNvPr>
          <p:cNvCxnSpPr>
            <a:cxnSpLocks/>
            <a:stCxn id="276" idx="6"/>
            <a:endCxn id="262" idx="3"/>
          </p:cNvCxnSpPr>
          <p:nvPr/>
        </p:nvCxnSpPr>
        <p:spPr>
          <a:xfrm rot="10800000">
            <a:off x="8493719" y="6131561"/>
            <a:ext cx="439993" cy="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1E148EF5-0C52-4F2A-9FBB-9CF0C6F64DD0}"/>
              </a:ext>
            </a:extLst>
          </p:cNvPr>
          <p:cNvGrpSpPr/>
          <p:nvPr/>
        </p:nvGrpSpPr>
        <p:grpSpPr>
          <a:xfrm>
            <a:off x="6671784" y="5582211"/>
            <a:ext cx="957004" cy="1174393"/>
            <a:chOff x="6671784" y="5582211"/>
            <a:chExt cx="957004" cy="1174393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FAFF3E10-473D-458A-BEC1-4AFAD654551F}"/>
                </a:ext>
              </a:extLst>
            </p:cNvPr>
            <p:cNvGrpSpPr/>
            <p:nvPr/>
          </p:nvGrpSpPr>
          <p:grpSpPr>
            <a:xfrm>
              <a:off x="6671784" y="5582211"/>
              <a:ext cx="957004" cy="1174393"/>
              <a:chOff x="7817381" y="5582211"/>
              <a:chExt cx="957004" cy="1174393"/>
            </a:xfrm>
          </p:grpSpPr>
          <p:sp>
            <p:nvSpPr>
              <p:cNvPr id="239" name="이등변 삼각형 238">
                <a:extLst>
                  <a:ext uri="{FF2B5EF4-FFF2-40B4-BE49-F238E27FC236}">
                    <a16:creationId xmlns:a16="http://schemas.microsoft.com/office/drawing/2014/main" id="{0859CDBA-514D-4C36-B3A8-E46CF2182548}"/>
                  </a:ext>
                </a:extLst>
              </p:cNvPr>
              <p:cNvSpPr/>
              <p:nvPr/>
            </p:nvSpPr>
            <p:spPr>
              <a:xfrm rot="16200000">
                <a:off x="8023934" y="6042506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065B34C-F231-4A00-9D9E-164BC43DA135}"/>
                  </a:ext>
                </a:extLst>
              </p:cNvPr>
              <p:cNvSpPr/>
              <p:nvPr/>
            </p:nvSpPr>
            <p:spPr>
              <a:xfrm>
                <a:off x="7817381" y="5582211"/>
                <a:ext cx="957004" cy="1174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OBUFTDS</a:t>
                </a:r>
                <a:endParaRPr lang="ko-KR" altLang="en-US" sz="900" dirty="0"/>
              </a:p>
            </p:txBody>
          </p:sp>
        </p:grp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5F1C23B2-B3F9-4AAB-AAA2-0108EFF14A45}"/>
                </a:ext>
              </a:extLst>
            </p:cNvPr>
            <p:cNvSpPr/>
            <p:nvPr/>
          </p:nvSpPr>
          <p:spPr>
            <a:xfrm rot="10800000">
              <a:off x="6935145" y="6099899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E6E42D00-0390-42B3-9EF4-6B9ABA2C4857}"/>
              </a:ext>
            </a:extLst>
          </p:cNvPr>
          <p:cNvGrpSpPr/>
          <p:nvPr/>
        </p:nvGrpSpPr>
        <p:grpSpPr>
          <a:xfrm>
            <a:off x="8672476" y="5582211"/>
            <a:ext cx="957004" cy="1174393"/>
            <a:chOff x="8672476" y="5582211"/>
            <a:chExt cx="957004" cy="1174393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4DDB562-F7C1-4A49-B4AC-047B0C5DE6D9}"/>
                </a:ext>
              </a:extLst>
            </p:cNvPr>
            <p:cNvGrpSpPr/>
            <p:nvPr/>
          </p:nvGrpSpPr>
          <p:grpSpPr>
            <a:xfrm>
              <a:off x="8672476" y="5582211"/>
              <a:ext cx="957004" cy="1174393"/>
              <a:chOff x="7817381" y="5582211"/>
              <a:chExt cx="957004" cy="1174393"/>
            </a:xfrm>
          </p:grpSpPr>
          <p:sp>
            <p:nvSpPr>
              <p:cNvPr id="219" name="이등변 삼각형 218">
                <a:extLst>
                  <a:ext uri="{FF2B5EF4-FFF2-40B4-BE49-F238E27FC236}">
                    <a16:creationId xmlns:a16="http://schemas.microsoft.com/office/drawing/2014/main" id="{863C9A95-FA9A-4FCD-86F5-1BFBEEF37E70}"/>
                  </a:ext>
                </a:extLst>
              </p:cNvPr>
              <p:cNvSpPr/>
              <p:nvPr/>
            </p:nvSpPr>
            <p:spPr>
              <a:xfrm rot="16200000">
                <a:off x="8023934" y="6042506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60AF0386-FFAC-47E2-817D-B51C85A39E53}"/>
                  </a:ext>
                </a:extLst>
              </p:cNvPr>
              <p:cNvSpPr/>
              <p:nvPr/>
            </p:nvSpPr>
            <p:spPr>
              <a:xfrm>
                <a:off x="7817381" y="5582211"/>
                <a:ext cx="957004" cy="1174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OBUFTDS</a:t>
                </a:r>
                <a:endParaRPr lang="ko-KR" altLang="en-US" sz="900" dirty="0"/>
              </a:p>
            </p:txBody>
          </p:sp>
        </p:grp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E24CC43-8F1A-4891-A1B7-CDC81D21FB0A}"/>
                </a:ext>
              </a:extLst>
            </p:cNvPr>
            <p:cNvSpPr/>
            <p:nvPr/>
          </p:nvSpPr>
          <p:spPr>
            <a:xfrm rot="10800000">
              <a:off x="8933711" y="6099899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45E8F818-9315-43CA-97D1-F48E68D4F4AB}"/>
              </a:ext>
            </a:extLst>
          </p:cNvPr>
          <p:cNvGrpSpPr/>
          <p:nvPr/>
        </p:nvGrpSpPr>
        <p:grpSpPr>
          <a:xfrm>
            <a:off x="2300100" y="207698"/>
            <a:ext cx="1575869" cy="1404462"/>
            <a:chOff x="1786645" y="4821916"/>
            <a:chExt cx="1575869" cy="140446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0E49FAB-C4D4-4175-A217-11FD52F61633}"/>
                </a:ext>
              </a:extLst>
            </p:cNvPr>
            <p:cNvSpPr/>
            <p:nvPr/>
          </p:nvSpPr>
          <p:spPr>
            <a:xfrm>
              <a:off x="1786645" y="4821916"/>
              <a:ext cx="1575869" cy="140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IOBUFDS</a:t>
              </a:r>
              <a:endParaRPr lang="ko-KR" altLang="en-US" sz="900" dirty="0"/>
            </a:p>
          </p:txBody>
        </p: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09942E33-08CE-4D35-B329-A1292E90DD57}"/>
                </a:ext>
              </a:extLst>
            </p:cNvPr>
            <p:cNvGrpSpPr/>
            <p:nvPr/>
          </p:nvGrpSpPr>
          <p:grpSpPr>
            <a:xfrm>
              <a:off x="1997012" y="5278397"/>
              <a:ext cx="357513" cy="830469"/>
              <a:chOff x="1997012" y="5278397"/>
              <a:chExt cx="357513" cy="830469"/>
            </a:xfrm>
          </p:grpSpPr>
          <p:sp>
            <p:nvSpPr>
              <p:cNvPr id="288" name="이등변 삼각형 287">
                <a:extLst>
                  <a:ext uri="{FF2B5EF4-FFF2-40B4-BE49-F238E27FC236}">
                    <a16:creationId xmlns:a16="http://schemas.microsoft.com/office/drawing/2014/main" id="{CE9EDDD0-6B4C-4DB9-91F5-BDA71DD8FB1A}"/>
                  </a:ext>
                </a:extLst>
              </p:cNvPr>
              <p:cNvSpPr/>
              <p:nvPr/>
            </p:nvSpPr>
            <p:spPr>
              <a:xfrm rot="16200000">
                <a:off x="1993199" y="5282210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A3B76DF1-4DAB-4BD7-BD95-4DFACD162D8C}"/>
                  </a:ext>
                </a:extLst>
              </p:cNvPr>
              <p:cNvSpPr/>
              <p:nvPr/>
            </p:nvSpPr>
            <p:spPr>
              <a:xfrm rot="10800000">
                <a:off x="2050007" y="5339603"/>
                <a:ext cx="66577" cy="66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92" name="이등변 삼각형 291">
                <a:extLst>
                  <a:ext uri="{FF2B5EF4-FFF2-40B4-BE49-F238E27FC236}">
                    <a16:creationId xmlns:a16="http://schemas.microsoft.com/office/drawing/2014/main" id="{5B0ABA65-768E-4E8A-B41D-0254BD69CE74}"/>
                  </a:ext>
                </a:extLst>
              </p:cNvPr>
              <p:cNvSpPr/>
              <p:nvPr/>
            </p:nvSpPr>
            <p:spPr>
              <a:xfrm rot="5400000">
                <a:off x="1993200" y="5747542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93" name="연결선: 꺾임 292">
            <a:extLst>
              <a:ext uri="{FF2B5EF4-FFF2-40B4-BE49-F238E27FC236}">
                <a16:creationId xmlns:a16="http://schemas.microsoft.com/office/drawing/2014/main" id="{31AC7735-6257-4C3E-9EDC-046E62DD4B25}"/>
              </a:ext>
            </a:extLst>
          </p:cNvPr>
          <p:cNvCxnSpPr>
            <a:cxnSpLocks/>
            <a:stCxn id="292" idx="0"/>
            <a:endCxn id="37" idx="0"/>
          </p:cNvCxnSpPr>
          <p:nvPr/>
        </p:nvCxnSpPr>
        <p:spPr>
          <a:xfrm>
            <a:off x="2867980" y="1312081"/>
            <a:ext cx="1180623" cy="574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6EB94512-CA75-4D75-8180-BFFAB94C0630}"/>
              </a:ext>
            </a:extLst>
          </p:cNvPr>
          <p:cNvSpPr/>
          <p:nvPr/>
        </p:nvSpPr>
        <p:spPr>
          <a:xfrm>
            <a:off x="1820512" y="322362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B21D5691-8211-486B-8F1D-9CD67F97170B}"/>
              </a:ext>
            </a:extLst>
          </p:cNvPr>
          <p:cNvCxnSpPr>
            <a:cxnSpLocks/>
            <a:stCxn id="296" idx="3"/>
            <a:endCxn id="288" idx="5"/>
          </p:cNvCxnSpPr>
          <p:nvPr/>
        </p:nvCxnSpPr>
        <p:spPr>
          <a:xfrm>
            <a:off x="2057954" y="437618"/>
            <a:ext cx="631269" cy="31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D7EB617C-4FE7-425E-AF12-5880EFAB7B9B}"/>
              </a:ext>
            </a:extLst>
          </p:cNvPr>
          <p:cNvCxnSpPr>
            <a:cxnSpLocks/>
            <a:stCxn id="35" idx="1"/>
            <a:endCxn id="288" idx="3"/>
          </p:cNvCxnSpPr>
          <p:nvPr/>
        </p:nvCxnSpPr>
        <p:spPr>
          <a:xfrm rot="10800000" flipV="1">
            <a:off x="2867979" y="841984"/>
            <a:ext cx="1115470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F20C75B5-6459-4A9F-B1FB-CDD8705DFBC6}"/>
              </a:ext>
            </a:extLst>
          </p:cNvPr>
          <p:cNvSpPr/>
          <p:nvPr/>
        </p:nvSpPr>
        <p:spPr>
          <a:xfrm>
            <a:off x="990600" y="928182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pads.miso</a:t>
            </a:r>
            <a:endParaRPr lang="ko-KR" altLang="en-US" sz="90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1CF5EFD4-1B50-472F-9489-9AF598FD51FA}"/>
              </a:ext>
            </a:extLst>
          </p:cNvPr>
          <p:cNvSpPr/>
          <p:nvPr/>
        </p:nvSpPr>
        <p:spPr>
          <a:xfrm>
            <a:off x="990602" y="642841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pads_n.miso</a:t>
            </a:r>
            <a:endParaRPr lang="ko-KR" altLang="en-US" sz="900" dirty="0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AF69EE07-3105-41A4-938A-5285108901B2}"/>
              </a:ext>
            </a:extLst>
          </p:cNvPr>
          <p:cNvCxnSpPr>
            <a:cxnSpLocks/>
            <a:stCxn id="287" idx="6"/>
            <a:endCxn id="307" idx="3"/>
          </p:cNvCxnSpPr>
          <p:nvPr/>
        </p:nvCxnSpPr>
        <p:spPr>
          <a:xfrm rot="10800000">
            <a:off x="1855664" y="758097"/>
            <a:ext cx="707799" cy="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669FF56D-4319-4B44-A71C-7DB91E011882}"/>
              </a:ext>
            </a:extLst>
          </p:cNvPr>
          <p:cNvCxnSpPr>
            <a:cxnSpLocks/>
            <a:stCxn id="288" idx="1"/>
            <a:endCxn id="306" idx="3"/>
          </p:cNvCxnSpPr>
          <p:nvPr/>
        </p:nvCxnSpPr>
        <p:spPr>
          <a:xfrm rot="5400000">
            <a:off x="2219740" y="573954"/>
            <a:ext cx="105405" cy="833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7B6EBBF4-20CC-4943-BD91-23900DEF85F9}"/>
              </a:ext>
            </a:extLst>
          </p:cNvPr>
          <p:cNvCxnSpPr>
            <a:cxnSpLocks/>
            <a:stCxn id="307" idx="3"/>
            <a:endCxn id="292" idx="2"/>
          </p:cNvCxnSpPr>
          <p:nvPr/>
        </p:nvCxnSpPr>
        <p:spPr>
          <a:xfrm>
            <a:off x="1855663" y="758097"/>
            <a:ext cx="654805" cy="37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FAA3AC69-F833-4DBB-BF4D-5FFDBCA0DD72}"/>
              </a:ext>
            </a:extLst>
          </p:cNvPr>
          <p:cNvCxnSpPr>
            <a:cxnSpLocks/>
            <a:stCxn id="306" idx="3"/>
            <a:endCxn id="292" idx="4"/>
          </p:cNvCxnSpPr>
          <p:nvPr/>
        </p:nvCxnSpPr>
        <p:spPr>
          <a:xfrm>
            <a:off x="1855661" y="1043438"/>
            <a:ext cx="654807" cy="45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E527DC80-E7A4-4650-B0B3-283F3B1DB352}"/>
              </a:ext>
            </a:extLst>
          </p:cNvPr>
          <p:cNvGrpSpPr/>
          <p:nvPr/>
        </p:nvGrpSpPr>
        <p:grpSpPr>
          <a:xfrm>
            <a:off x="6180498" y="207698"/>
            <a:ext cx="1575869" cy="1404462"/>
            <a:chOff x="1786645" y="4821916"/>
            <a:chExt cx="1575869" cy="1404462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03308FB6-0651-48E0-8E3D-8FEDBDE6B357}"/>
                </a:ext>
              </a:extLst>
            </p:cNvPr>
            <p:cNvSpPr/>
            <p:nvPr/>
          </p:nvSpPr>
          <p:spPr>
            <a:xfrm>
              <a:off x="1786645" y="4821916"/>
              <a:ext cx="1575869" cy="140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IOBUFDS</a:t>
              </a:r>
              <a:endParaRPr lang="ko-KR" altLang="en-US" sz="900" dirty="0"/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563C8EDD-858E-468F-804A-654AE627EB2B}"/>
                </a:ext>
              </a:extLst>
            </p:cNvPr>
            <p:cNvGrpSpPr/>
            <p:nvPr/>
          </p:nvGrpSpPr>
          <p:grpSpPr>
            <a:xfrm>
              <a:off x="1997012" y="5278397"/>
              <a:ext cx="357513" cy="830469"/>
              <a:chOff x="1997012" y="5278397"/>
              <a:chExt cx="357513" cy="830469"/>
            </a:xfrm>
          </p:grpSpPr>
          <p:sp>
            <p:nvSpPr>
              <p:cNvPr id="330" name="이등변 삼각형 329">
                <a:extLst>
                  <a:ext uri="{FF2B5EF4-FFF2-40B4-BE49-F238E27FC236}">
                    <a16:creationId xmlns:a16="http://schemas.microsoft.com/office/drawing/2014/main" id="{51297A57-338A-4719-A342-C68A86CEDE0A}"/>
                  </a:ext>
                </a:extLst>
              </p:cNvPr>
              <p:cNvSpPr/>
              <p:nvPr/>
            </p:nvSpPr>
            <p:spPr>
              <a:xfrm rot="16200000">
                <a:off x="1993199" y="5282210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3FA24832-7167-46A1-8DAB-0EEFAFA34923}"/>
                  </a:ext>
                </a:extLst>
              </p:cNvPr>
              <p:cNvSpPr/>
              <p:nvPr/>
            </p:nvSpPr>
            <p:spPr>
              <a:xfrm rot="10800000">
                <a:off x="2050007" y="5339603"/>
                <a:ext cx="66577" cy="66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32" name="이등변 삼각형 331">
                <a:extLst>
                  <a:ext uri="{FF2B5EF4-FFF2-40B4-BE49-F238E27FC236}">
                    <a16:creationId xmlns:a16="http://schemas.microsoft.com/office/drawing/2014/main" id="{3EDE9196-225C-405A-A377-9F6A8BEB13CA}"/>
                  </a:ext>
                </a:extLst>
              </p:cNvPr>
              <p:cNvSpPr/>
              <p:nvPr/>
            </p:nvSpPr>
            <p:spPr>
              <a:xfrm rot="5400000">
                <a:off x="1993200" y="5747542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EBAF453B-18D8-40D7-B68F-34998A81EB65}"/>
              </a:ext>
            </a:extLst>
          </p:cNvPr>
          <p:cNvCxnSpPr>
            <a:cxnSpLocks/>
            <a:stCxn id="35" idx="0"/>
            <a:endCxn id="330" idx="3"/>
          </p:cNvCxnSpPr>
          <p:nvPr/>
        </p:nvCxnSpPr>
        <p:spPr>
          <a:xfrm rot="16200000" flipH="1">
            <a:off x="5457803" y="-443825"/>
            <a:ext cx="120019" cy="2461127"/>
          </a:xfrm>
          <a:prstGeom prst="bentConnector4">
            <a:avLst>
              <a:gd name="adj1" fmla="val -239410"/>
              <a:gd name="adj2" fmla="val 10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B5726A93-C059-42A6-BAB1-5C5C60D74937}"/>
              </a:ext>
            </a:extLst>
          </p:cNvPr>
          <p:cNvSpPr/>
          <p:nvPr/>
        </p:nvSpPr>
        <p:spPr>
          <a:xfrm>
            <a:off x="4803428" y="928182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pads.mosi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E64372E-BF95-4D4B-A7F8-DF15E4EFFCA1}"/>
              </a:ext>
            </a:extLst>
          </p:cNvPr>
          <p:cNvSpPr/>
          <p:nvPr/>
        </p:nvSpPr>
        <p:spPr>
          <a:xfrm>
            <a:off x="4803430" y="642841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pads_n.mosi</a:t>
            </a:r>
            <a:endParaRPr lang="ko-KR" altLang="en-US" sz="900" dirty="0"/>
          </a:p>
        </p:txBody>
      </p: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09D8379-81ED-4695-A46D-CEC3AB93286F}"/>
              </a:ext>
            </a:extLst>
          </p:cNvPr>
          <p:cNvCxnSpPr>
            <a:cxnSpLocks/>
            <a:stCxn id="331" idx="6"/>
            <a:endCxn id="347" idx="3"/>
          </p:cNvCxnSpPr>
          <p:nvPr/>
        </p:nvCxnSpPr>
        <p:spPr>
          <a:xfrm rot="10800000">
            <a:off x="5668492" y="758097"/>
            <a:ext cx="775369" cy="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816E6381-ABDC-4C68-A06C-3B18E6E5F543}"/>
              </a:ext>
            </a:extLst>
          </p:cNvPr>
          <p:cNvCxnSpPr>
            <a:cxnSpLocks/>
            <a:stCxn id="330" idx="1"/>
            <a:endCxn id="346" idx="3"/>
          </p:cNvCxnSpPr>
          <p:nvPr/>
        </p:nvCxnSpPr>
        <p:spPr>
          <a:xfrm rot="5400000">
            <a:off x="6066353" y="540169"/>
            <a:ext cx="105405" cy="901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CEE023F0-DB73-4F4A-8740-4315735E06DE}"/>
              </a:ext>
            </a:extLst>
          </p:cNvPr>
          <p:cNvCxnSpPr>
            <a:cxnSpLocks/>
            <a:stCxn id="347" idx="3"/>
            <a:endCxn id="332" idx="2"/>
          </p:cNvCxnSpPr>
          <p:nvPr/>
        </p:nvCxnSpPr>
        <p:spPr>
          <a:xfrm>
            <a:off x="5668491" y="758097"/>
            <a:ext cx="722375" cy="37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2D0394DD-D767-46B0-9112-4DF53C04E337}"/>
              </a:ext>
            </a:extLst>
          </p:cNvPr>
          <p:cNvCxnSpPr>
            <a:cxnSpLocks/>
            <a:stCxn id="346" idx="3"/>
            <a:endCxn id="332" idx="4"/>
          </p:cNvCxnSpPr>
          <p:nvPr/>
        </p:nvCxnSpPr>
        <p:spPr>
          <a:xfrm>
            <a:off x="5668489" y="1043438"/>
            <a:ext cx="722377" cy="45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90A6C40F-E309-4742-92B5-43DCEAD374B2}"/>
              </a:ext>
            </a:extLst>
          </p:cNvPr>
          <p:cNvGrpSpPr/>
          <p:nvPr/>
        </p:nvGrpSpPr>
        <p:grpSpPr>
          <a:xfrm>
            <a:off x="1141543" y="41106"/>
            <a:ext cx="314302" cy="228600"/>
            <a:chOff x="2052619" y="2978803"/>
            <a:chExt cx="314302" cy="228600"/>
          </a:xfrm>
        </p:grpSpPr>
        <p:sp>
          <p:nvSpPr>
            <p:cNvPr id="365" name="달 364">
              <a:extLst>
                <a:ext uri="{FF2B5EF4-FFF2-40B4-BE49-F238E27FC236}">
                  <a16:creationId xmlns:a16="http://schemas.microsoft.com/office/drawing/2014/main" id="{0807A404-5DA6-469C-AC62-2C4E0653CBC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11DA7C58-FAA9-431B-90A5-6049E80265A6}"/>
                </a:ext>
              </a:extLst>
            </p:cNvPr>
            <p:cNvGrpSpPr/>
            <p:nvPr/>
          </p:nvGrpSpPr>
          <p:grpSpPr>
            <a:xfrm>
              <a:off x="2075331" y="2993437"/>
              <a:ext cx="51410" cy="199381"/>
              <a:chOff x="2586865" y="2453709"/>
              <a:chExt cx="51410" cy="199381"/>
            </a:xfrm>
          </p:grpSpPr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6E776121-DE8E-4A99-8EAC-F4EFA2D1CA62}"/>
                  </a:ext>
                </a:extLst>
              </p:cNvPr>
              <p:cNvSpPr/>
              <p:nvPr/>
            </p:nvSpPr>
            <p:spPr>
              <a:xfrm>
                <a:off x="2586865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1161F30B-F08E-4639-A4EB-0F9C4CEF0CE9}"/>
                  </a:ext>
                </a:extLst>
              </p:cNvPr>
              <p:cNvSpPr/>
              <p:nvPr/>
            </p:nvSpPr>
            <p:spPr>
              <a:xfrm>
                <a:off x="2586865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C8402DDA-5C3B-4D45-8367-1F37AACB0094}"/>
              </a:ext>
            </a:extLst>
          </p:cNvPr>
          <p:cNvCxnSpPr>
            <a:cxnSpLocks/>
            <a:stCxn id="33" idx="1"/>
            <a:endCxn id="368" idx="2"/>
          </p:cNvCxnSpPr>
          <p:nvPr/>
        </p:nvCxnSpPr>
        <p:spPr>
          <a:xfrm rot="10800000">
            <a:off x="1164256" y="229416"/>
            <a:ext cx="1022243" cy="4292892"/>
          </a:xfrm>
          <a:prstGeom prst="bentConnector3">
            <a:avLst>
              <a:gd name="adj1" fmla="val 122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1D73BE54-CF7F-4A71-B462-6CBBB373B773}"/>
              </a:ext>
            </a:extLst>
          </p:cNvPr>
          <p:cNvCxnSpPr>
            <a:cxnSpLocks/>
            <a:stCxn id="32" idx="1"/>
            <a:endCxn id="367" idx="2"/>
          </p:cNvCxnSpPr>
          <p:nvPr/>
        </p:nvCxnSpPr>
        <p:spPr>
          <a:xfrm rot="10800000">
            <a:off x="1164255" y="81446"/>
            <a:ext cx="3584480" cy="5442923"/>
          </a:xfrm>
          <a:prstGeom prst="bentConnector3">
            <a:avLst>
              <a:gd name="adj1" fmla="val 111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3EFDE6B0-DDC1-48B3-B017-048B650EE1A4}"/>
              </a:ext>
            </a:extLst>
          </p:cNvPr>
          <p:cNvCxnSpPr>
            <a:cxnSpLocks/>
            <a:stCxn id="365" idx="1"/>
            <a:endCxn id="330" idx="5"/>
          </p:cNvCxnSpPr>
          <p:nvPr/>
        </p:nvCxnSpPr>
        <p:spPr>
          <a:xfrm>
            <a:off x="1455845" y="155406"/>
            <a:ext cx="5113776" cy="600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982FC75-D401-42E7-B8AD-76306AB1DEF2}"/>
              </a:ext>
            </a:extLst>
          </p:cNvPr>
          <p:cNvCxnSpPr>
            <a:cxnSpLocks/>
            <a:stCxn id="332" idx="0"/>
            <a:endCxn id="38" idx="3"/>
          </p:cNvCxnSpPr>
          <p:nvPr/>
        </p:nvCxnSpPr>
        <p:spPr>
          <a:xfrm flipH="1">
            <a:off x="6636712" y="1312081"/>
            <a:ext cx="111666" cy="683231"/>
          </a:xfrm>
          <a:prstGeom prst="bentConnector3">
            <a:avLst>
              <a:gd name="adj1" fmla="val -20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34CE9BC-A10E-481C-B54A-11DF50D1D293}"/>
              </a:ext>
            </a:extLst>
          </p:cNvPr>
          <p:cNvSpPr/>
          <p:nvPr/>
        </p:nvSpPr>
        <p:spPr>
          <a:xfrm>
            <a:off x="8281791" y="16708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 </a:t>
            </a:r>
            <a:r>
              <a:rPr lang="en-US" altLang="ko-KR" sz="900" dirty="0" err="1"/>
              <a:t>self.cs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389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1310</Words>
  <Application>Microsoft Office PowerPoint</Application>
  <PresentationFormat>와이드스크린</PresentationFormat>
  <Paragraphs>435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ARTIQ spi module</vt:lpstr>
      <vt:lpstr>SPIMaster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SPIInterfaceXC7Diff</vt:lpstr>
      <vt:lpstr>PowerPoint 프레젠테이션</vt:lpstr>
      <vt:lpstr>Register</vt:lpstr>
      <vt:lpstr>PowerPoint 프레젠테이션</vt:lpstr>
      <vt:lpstr>ClockGen</vt:lpstr>
      <vt:lpstr>PowerPoint 프레젠테이션</vt:lpstr>
      <vt:lpstr>SPIMachine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ARTIQ spi module</dc:title>
  <dc:creator>ECE</dc:creator>
  <cp:lastModifiedBy>박정현</cp:lastModifiedBy>
  <cp:revision>743</cp:revision>
  <dcterms:created xsi:type="dcterms:W3CDTF">2020-08-13T06:22:22Z</dcterms:created>
  <dcterms:modified xsi:type="dcterms:W3CDTF">2020-08-13T21:40:13Z</dcterms:modified>
</cp:coreProperties>
</file>