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44" autoAdjust="0"/>
  </p:normalViewPr>
  <p:slideViewPr>
    <p:cSldViewPr snapToGrid="0">
      <p:cViewPr varScale="1">
        <p:scale>
          <a:sx n="51" d="100"/>
          <a:sy n="51" d="100"/>
        </p:scale>
        <p:origin x="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3C4916C1-4D23-493F-9981-2427740642DB}"/>
              </a:ext>
            </a:extLst>
          </p:cNvPr>
          <p:cNvSpPr/>
          <p:nvPr/>
        </p:nvSpPr>
        <p:spPr>
          <a:xfrm flipH="1">
            <a:off x="2962268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</a:t>
            </a:r>
          </a:p>
          <a:p>
            <a:r>
              <a:rPr lang="en-US" altLang="ko-KR" sz="900" dirty="0"/>
              <a:t>DDS_WIDTH = 64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BTNOEdgeDetect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BTNODelay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4603743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2512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2511389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28265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31377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34488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3760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4071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4382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31385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2824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34515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2626463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3252000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939530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3563150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3253758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939530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3566820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271724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3004100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3334077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3643467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96177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4260296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B7B15-C8F4-4E34-B6E3-4971632B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360 line </a:t>
            </a:r>
            <a:r>
              <a:rPr lang="ko-KR" altLang="en-US" dirty="0"/>
              <a:t>까지 끝남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57D0-CA78-41E9-AE3A-8794177F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 FSM </a:t>
            </a:r>
            <a:r>
              <a:rPr lang="ko-KR" altLang="en-US" dirty="0"/>
              <a:t>및 다른 </a:t>
            </a:r>
            <a:r>
              <a:rPr lang="en-US" altLang="ko-KR" dirty="0"/>
              <a:t>module</a:t>
            </a:r>
            <a:r>
              <a:rPr lang="ko-KR" altLang="en-US" dirty="0"/>
              <a:t>들 마무리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Verilog code </a:t>
            </a:r>
            <a:r>
              <a:rPr lang="ko-KR" altLang="en-US" dirty="0"/>
              <a:t>분석 후 </a:t>
            </a:r>
            <a:r>
              <a:rPr lang="en-US" altLang="ko-KR" dirty="0"/>
              <a:t>Python </a:t>
            </a:r>
            <a:r>
              <a:rPr lang="ko-KR" altLang="en-US" dirty="0"/>
              <a:t>코드 작성 시작</a:t>
            </a:r>
          </a:p>
        </p:txBody>
      </p:sp>
    </p:spTree>
    <p:extLst>
      <p:ext uri="{BB962C8B-B14F-4D97-AF65-F5344CB8AC3E}">
        <p14:creationId xmlns:p14="http://schemas.microsoft.com/office/powerpoint/2010/main" val="36341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1423</Words>
  <Application>Microsoft Office PowerPoint</Application>
  <PresentationFormat>와이드스크린</PresentationFormat>
  <Paragraphs>342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360 line 까지 끝남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199</cp:revision>
  <dcterms:created xsi:type="dcterms:W3CDTF">2020-08-06T02:39:25Z</dcterms:created>
  <dcterms:modified xsi:type="dcterms:W3CDTF">2020-08-06T06:22:44Z</dcterms:modified>
</cp:coreProperties>
</file>