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309" r:id="rId26"/>
    <p:sldId id="275" r:id="rId27"/>
    <p:sldId id="308" r:id="rId28"/>
    <p:sldId id="310" r:id="rId29"/>
    <p:sldId id="307" r:id="rId30"/>
    <p:sldId id="292" r:id="rId31"/>
    <p:sldId id="302" r:id="rId32"/>
    <p:sldId id="306" r:id="rId33"/>
    <p:sldId id="301" r:id="rId34"/>
    <p:sldId id="303" r:id="rId35"/>
    <p:sldId id="304" r:id="rId36"/>
    <p:sldId id="289" r:id="rId37"/>
    <p:sldId id="280" r:id="rId38"/>
    <p:sldId id="282" r:id="rId39"/>
    <p:sldId id="276" r:id="rId40"/>
    <p:sldId id="288" r:id="rId41"/>
    <p:sldId id="294" r:id="rId42"/>
    <p:sldId id="295" r:id="rId43"/>
    <p:sldId id="300" r:id="rId44"/>
    <p:sldId id="296" r:id="rId45"/>
    <p:sldId id="297" r:id="rId46"/>
    <p:sldId id="298" r:id="rId47"/>
    <p:sldId id="299" r:id="rId48"/>
    <p:sldId id="277" r:id="rId49"/>
    <p:sldId id="278" r:id="rId50"/>
    <p:sldId id="281" r:id="rId51"/>
    <p:sldId id="311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6370" autoAdjust="0"/>
  </p:normalViewPr>
  <p:slideViewPr>
    <p:cSldViewPr snapToGrid="0">
      <p:cViewPr>
        <p:scale>
          <a:sx n="125" d="100"/>
          <a:sy n="125" d="100"/>
        </p:scale>
        <p:origin x="252" y="-378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0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2508023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59320"/>
            <a:ext cx="2120002" cy="2924941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(AD9910_control)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3027796"/>
            <a:ext cx="2120002" cy="2924941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2924942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1871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105482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1956862"/>
            <a:ext cx="2120002" cy="1389645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421270"/>
            <a:ext cx="2120002" cy="1461936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 control)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1135456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378487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01371"/>
            <a:ext cx="2120002" cy="1116562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(Others1)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37">
            <a:extLst>
              <a:ext uri="{FF2B5EF4-FFF2-40B4-BE49-F238E27FC236}">
                <a16:creationId xmlns:a16="http://schemas.microsoft.com/office/drawing/2014/main" id="{62965D71-1D82-7D48-955C-69828C57ECB5}"/>
              </a:ext>
            </a:extLst>
          </p:cNvPr>
          <p:cNvSpPr/>
          <p:nvPr/>
        </p:nvSpPr>
        <p:spPr>
          <a:xfrm rot="1800000" flipH="1">
            <a:off x="2713636" y="3886075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38">
            <a:extLst>
              <a:ext uri="{FF2B5EF4-FFF2-40B4-BE49-F238E27FC236}">
                <a16:creationId xmlns:a16="http://schemas.microsoft.com/office/drawing/2014/main" id="{E3D540B6-93D4-344B-99C0-6E5C33267C63}"/>
              </a:ext>
            </a:extLst>
          </p:cNvPr>
          <p:cNvSpPr/>
          <p:nvPr/>
        </p:nvSpPr>
        <p:spPr>
          <a:xfrm rot="19800000" flipH="1">
            <a:off x="2694916" y="5129106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0B46D7-E0A7-9749-BAB2-F2D9518051EE}"/>
              </a:ext>
            </a:extLst>
          </p:cNvPr>
          <p:cNvGrpSpPr/>
          <p:nvPr/>
        </p:nvGrpSpPr>
        <p:grpSpPr>
          <a:xfrm>
            <a:off x="747807" y="4654509"/>
            <a:ext cx="2120002" cy="1116562"/>
            <a:chOff x="2118170" y="421270"/>
            <a:chExt cx="2120002" cy="1264655"/>
          </a:xfrm>
          <a:noFill/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A372EB3-2628-0A44-827A-38A6FC8C6415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(Others2)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8C2906C-89EC-5447-8263-7FABD53D18EF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8830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4421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9" idx="1"/>
            <a:endCxn id="35" idx="1"/>
          </p:cNvCxnSpPr>
          <p:nvPr/>
        </p:nvCxnSpPr>
        <p:spPr>
          <a:xfrm rot="10800000">
            <a:off x="1249881" y="2683710"/>
            <a:ext cx="1911532" cy="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58" idx="1"/>
            <a:endCxn id="37" idx="1"/>
          </p:cNvCxnSpPr>
          <p:nvPr/>
        </p:nvCxnSpPr>
        <p:spPr>
          <a:xfrm rot="10800000">
            <a:off x="1249881" y="3312359"/>
            <a:ext cx="191153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3" idx="1"/>
          </p:cNvCxnSpPr>
          <p:nvPr/>
        </p:nvCxnSpPr>
        <p:spPr>
          <a:xfrm rot="10800000" flipV="1">
            <a:off x="1249881" y="4536806"/>
            <a:ext cx="1911532" cy="633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  <a:endCxn id="130" idx="1"/>
          </p:cNvCxnSpPr>
          <p:nvPr/>
        </p:nvCxnSpPr>
        <p:spPr>
          <a:xfrm rot="10800000" flipV="1">
            <a:off x="1249483" y="4536806"/>
            <a:ext cx="1911930" cy="322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05627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3490945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157" idx="1"/>
            <a:endCxn id="39" idx="1"/>
          </p:cNvCxnSpPr>
          <p:nvPr/>
        </p:nvCxnSpPr>
        <p:spPr>
          <a:xfrm rot="10800000" flipV="1">
            <a:off x="1249881" y="4222152"/>
            <a:ext cx="1911532" cy="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38" idx="1"/>
          </p:cNvCxnSpPr>
          <p:nvPr/>
        </p:nvCxnSpPr>
        <p:spPr>
          <a:xfrm rot="10800000">
            <a:off x="1249881" y="3602605"/>
            <a:ext cx="1911532" cy="3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94" idx="1"/>
          </p:cNvCxnSpPr>
          <p:nvPr/>
        </p:nvCxnSpPr>
        <p:spPr>
          <a:xfrm rot="10800000">
            <a:off x="1249881" y="4536037"/>
            <a:ext cx="1911532" cy="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166809" y="474486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1"/>
            <a:ext cx="645741" cy="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0057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6300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39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5537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699496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sp>
        <p:nvSpPr>
          <p:cNvPr id="136" name="육각형 135">
            <a:extLst>
              <a:ext uri="{FF2B5EF4-FFF2-40B4-BE49-F238E27FC236}">
                <a16:creationId xmlns:a16="http://schemas.microsoft.com/office/drawing/2014/main" id="{9494BB7B-7EA3-434A-8416-D61ADDA912D4}"/>
              </a:ext>
            </a:extLst>
          </p:cNvPr>
          <p:cNvSpPr/>
          <p:nvPr/>
        </p:nvSpPr>
        <p:spPr>
          <a:xfrm>
            <a:off x="167207" y="3798087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cxnSp>
        <p:nvCxnSpPr>
          <p:cNvPr id="138" name="연결선: 꺾임 120">
            <a:extLst>
              <a:ext uri="{FF2B5EF4-FFF2-40B4-BE49-F238E27FC236}">
                <a16:creationId xmlns:a16="http://schemas.microsoft.com/office/drawing/2014/main" id="{A1A69771-C8FE-44F8-A2D7-38C52968C7D7}"/>
              </a:ext>
            </a:extLst>
          </p:cNvPr>
          <p:cNvCxnSpPr>
            <a:cxnSpLocks/>
            <a:stCxn id="99" idx="0"/>
            <a:endCxn id="136" idx="0"/>
          </p:cNvCxnSpPr>
          <p:nvPr/>
        </p:nvCxnSpPr>
        <p:spPr>
          <a:xfrm rot="10800000" flipV="1">
            <a:off x="1249882" y="2366299"/>
            <a:ext cx="4024133" cy="1546088"/>
          </a:xfrm>
          <a:prstGeom prst="bentConnector3">
            <a:avLst>
              <a:gd name="adj1" fmla="val 10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화살표: 오각형 89">
            <a:extLst>
              <a:ext uri="{FF2B5EF4-FFF2-40B4-BE49-F238E27FC236}">
                <a16:creationId xmlns:a16="http://schemas.microsoft.com/office/drawing/2014/main" id="{1DE39653-7408-4F48-BF69-65441AB3B447}"/>
              </a:ext>
            </a:extLst>
          </p:cNvPr>
          <p:cNvSpPr/>
          <p:nvPr/>
        </p:nvSpPr>
        <p:spPr>
          <a:xfrm flipH="1">
            <a:off x="167207" y="288421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5623239-DDA5-41BA-9801-624523F9DE9D}"/>
              </a:ext>
            </a:extLst>
          </p:cNvPr>
          <p:cNvSpPr/>
          <p:nvPr/>
        </p:nvSpPr>
        <p:spPr>
          <a:xfrm>
            <a:off x="3161412" y="28874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cxnSp>
        <p:nvCxnSpPr>
          <p:cNvPr id="154" name="연결선: 꺾임 120">
            <a:extLst>
              <a:ext uri="{FF2B5EF4-FFF2-40B4-BE49-F238E27FC236}">
                <a16:creationId xmlns:a16="http://schemas.microsoft.com/office/drawing/2014/main" id="{D1B27787-23E6-4DD9-AAE3-DF98CCBE1A9F}"/>
              </a:ext>
            </a:extLst>
          </p:cNvPr>
          <p:cNvCxnSpPr>
            <a:cxnSpLocks/>
            <a:stCxn id="152" idx="1"/>
            <a:endCxn id="151" idx="1"/>
          </p:cNvCxnSpPr>
          <p:nvPr/>
        </p:nvCxnSpPr>
        <p:spPr>
          <a:xfrm rot="10800000">
            <a:off x="1249882" y="2998512"/>
            <a:ext cx="1911531" cy="4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66395D9-7B6A-43A1-823F-D244BF8DFC68}"/>
              </a:ext>
            </a:extLst>
          </p:cNvPr>
          <p:cNvSpPr/>
          <p:nvPr/>
        </p:nvSpPr>
        <p:spPr>
          <a:xfrm>
            <a:off x="3161413" y="410689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cs2</a:t>
            </a:r>
            <a:endParaRPr lang="ko-KR" altLang="en-US" sz="9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DDF463A-313A-48C5-967A-B5C538036AF9}"/>
              </a:ext>
            </a:extLst>
          </p:cNvPr>
          <p:cNvSpPr/>
          <p:nvPr/>
        </p:nvSpPr>
        <p:spPr>
          <a:xfrm>
            <a:off x="3161413" y="319710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A5A4166-DA70-41B4-928B-9936B1E7129D}"/>
              </a:ext>
            </a:extLst>
          </p:cNvPr>
          <p:cNvSpPr/>
          <p:nvPr/>
        </p:nvSpPr>
        <p:spPr>
          <a:xfrm>
            <a:off x="3161413" y="2569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01AD2-CF0B-45FB-95E7-8792381D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using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82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01596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989638" y="2680265"/>
            <a:ext cx="1918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0974" y="5513546"/>
            <a:ext cx="354268" cy="285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812545" y="4659683"/>
            <a:ext cx="194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fifo_din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301596" y="2776178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185" idx="1"/>
            <a:endCxn id="291" idx="2"/>
          </p:cNvCxnSpPr>
          <p:nvPr/>
        </p:nvCxnSpPr>
        <p:spPr>
          <a:xfrm rot="10800000">
            <a:off x="6949202" y="4388399"/>
            <a:ext cx="3584837" cy="1919496"/>
          </a:xfrm>
          <a:prstGeom prst="bentConnector3">
            <a:avLst>
              <a:gd name="adj1" fmla="val 106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369" idx="4"/>
          </p:cNvCxnSpPr>
          <p:nvPr/>
        </p:nvCxnSpPr>
        <p:spPr>
          <a:xfrm rot="10800000" flipV="1">
            <a:off x="860414" y="832526"/>
            <a:ext cx="1191334" cy="1133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4335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405" idx="4"/>
          </p:cNvCxnSpPr>
          <p:nvPr/>
        </p:nvCxnSpPr>
        <p:spPr>
          <a:xfrm rot="10800000" flipV="1">
            <a:off x="186278" y="832525"/>
            <a:ext cx="1865470" cy="3079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3492" y="6459586"/>
            <a:ext cx="159535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6" y="5905506"/>
            <a:ext cx="286656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10534037" y="6510760"/>
            <a:ext cx="43876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3327" y="5229043"/>
            <a:ext cx="710252" cy="250460"/>
            <a:chOff x="3601793" y="3392531"/>
            <a:chExt cx="710252" cy="250460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1285" y="5161874"/>
            <a:ext cx="134302" cy="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7" y="4979484"/>
            <a:ext cx="507621" cy="499451"/>
          </a:xfrm>
          <a:prstGeom prst="bentConnector4">
            <a:avLst>
              <a:gd name="adj1" fmla="val -55354"/>
              <a:gd name="adj2" fmla="val 1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>
            <a:off x="3674199" y="5353684"/>
            <a:ext cx="139127" cy="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B532837-716F-2348-A52A-B1E2E90620A7}"/>
              </a:ext>
            </a:extLst>
          </p:cNvPr>
          <p:cNvSpPr/>
          <p:nvPr/>
        </p:nvSpPr>
        <p:spPr>
          <a:xfrm>
            <a:off x="4460340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21E6AA4-ABD2-4150-A2DB-27D7F9DCF734}"/>
              </a:ext>
            </a:extLst>
          </p:cNvPr>
          <p:cNvGrpSpPr/>
          <p:nvPr/>
        </p:nvGrpSpPr>
        <p:grpSpPr>
          <a:xfrm rot="10800000">
            <a:off x="732419" y="1965485"/>
            <a:ext cx="710252" cy="250460"/>
            <a:chOff x="3601793" y="3392531"/>
            <a:chExt cx="710252" cy="250460"/>
          </a:xfrm>
        </p:grpSpPr>
        <p:sp>
          <p:nvSpPr>
            <p:cNvPr id="368" name="사다리꼴 367">
              <a:extLst>
                <a:ext uri="{FF2B5EF4-FFF2-40B4-BE49-F238E27FC236}">
                  <a16:creationId xmlns:a16="http://schemas.microsoft.com/office/drawing/2014/main" id="{32274175-06C0-4F60-B211-C7E09ECAECC5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1EFAAEE5-4755-4903-93A2-C81ABDAD958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96C6E57-A59B-4ACD-9AEC-D29376871F3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1" name="꺾인 연결선 192">
            <a:extLst>
              <a:ext uri="{FF2B5EF4-FFF2-40B4-BE49-F238E27FC236}">
                <a16:creationId xmlns:a16="http://schemas.microsoft.com/office/drawing/2014/main" id="{9FFBF11A-CE8C-4F9D-B55C-3834513140BA}"/>
              </a:ext>
            </a:extLst>
          </p:cNvPr>
          <p:cNvCxnSpPr>
            <a:cxnSpLocks/>
            <a:stCxn id="368" idx="0"/>
            <a:endCxn id="65" idx="0"/>
          </p:cNvCxnSpPr>
          <p:nvPr/>
        </p:nvCxnSpPr>
        <p:spPr>
          <a:xfrm rot="5400000">
            <a:off x="1017601" y="2283895"/>
            <a:ext cx="137895" cy="1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87CEB098-189C-4A90-920E-2E39F081D03E}"/>
              </a:ext>
            </a:extLst>
          </p:cNvPr>
          <p:cNvGrpSpPr/>
          <p:nvPr/>
        </p:nvGrpSpPr>
        <p:grpSpPr>
          <a:xfrm rot="10800000">
            <a:off x="58283" y="3910980"/>
            <a:ext cx="710252" cy="250460"/>
            <a:chOff x="3601793" y="3392531"/>
            <a:chExt cx="710252" cy="250460"/>
          </a:xfrm>
        </p:grpSpPr>
        <p:sp>
          <p:nvSpPr>
            <p:cNvPr id="404" name="사다리꼴 403">
              <a:extLst>
                <a:ext uri="{FF2B5EF4-FFF2-40B4-BE49-F238E27FC236}">
                  <a16:creationId xmlns:a16="http://schemas.microsoft.com/office/drawing/2014/main" id="{8FC8F661-26C9-4DC3-8F31-87DC23EF54BC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73F634F-E6F9-4C53-B1B4-3360E6A8BA6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EC0DA2E4-0B03-4908-8A87-D8F4D760762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7" name="꺾인 연결선 192">
            <a:extLst>
              <a:ext uri="{FF2B5EF4-FFF2-40B4-BE49-F238E27FC236}">
                <a16:creationId xmlns:a16="http://schemas.microsoft.com/office/drawing/2014/main" id="{E0E7A572-A4EC-48F4-9EEB-EFB24A8FEFE7}"/>
              </a:ext>
            </a:extLst>
          </p:cNvPr>
          <p:cNvCxnSpPr>
            <a:cxnSpLocks/>
            <a:stCxn id="404" idx="0"/>
            <a:endCxn id="229" idx="0"/>
          </p:cNvCxnSpPr>
          <p:nvPr/>
        </p:nvCxnSpPr>
        <p:spPr>
          <a:xfrm rot="16200000" flipH="1">
            <a:off x="572518" y="4002330"/>
            <a:ext cx="174324" cy="49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꺾인 연결선 192">
            <a:extLst>
              <a:ext uri="{FF2B5EF4-FFF2-40B4-BE49-F238E27FC236}">
                <a16:creationId xmlns:a16="http://schemas.microsoft.com/office/drawing/2014/main" id="{CF8BF098-63E7-475D-AF5A-79670A457525}"/>
              </a:ext>
            </a:extLst>
          </p:cNvPr>
          <p:cNvCxnSpPr>
            <a:cxnSpLocks/>
            <a:stCxn id="150" idx="1"/>
            <a:endCxn id="404" idx="1"/>
          </p:cNvCxnSpPr>
          <p:nvPr/>
        </p:nvCxnSpPr>
        <p:spPr>
          <a:xfrm rot="10800000">
            <a:off x="718536" y="4036211"/>
            <a:ext cx="1333212" cy="2185413"/>
          </a:xfrm>
          <a:prstGeom prst="bentConnector3">
            <a:avLst>
              <a:gd name="adj1" fmla="val 1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꺾인 연결선 192">
            <a:extLst>
              <a:ext uri="{FF2B5EF4-FFF2-40B4-BE49-F238E27FC236}">
                <a16:creationId xmlns:a16="http://schemas.microsoft.com/office/drawing/2014/main" id="{97D0862C-9329-46E8-9328-A4B4B46302C5}"/>
              </a:ext>
            </a:extLst>
          </p:cNvPr>
          <p:cNvCxnSpPr>
            <a:cxnSpLocks/>
            <a:stCxn id="150" idx="1"/>
            <a:endCxn id="368" idx="1"/>
          </p:cNvCxnSpPr>
          <p:nvPr/>
        </p:nvCxnSpPr>
        <p:spPr>
          <a:xfrm rot="10800000">
            <a:off x="1392672" y="2090715"/>
            <a:ext cx="659076" cy="4130908"/>
          </a:xfrm>
          <a:prstGeom prst="bentConnector3">
            <a:avLst>
              <a:gd name="adj1" fmla="val 2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8ED44ACC-DA27-4239-9C47-397D45E17ED2}"/>
              </a:ext>
            </a:extLst>
          </p:cNvPr>
          <p:cNvSpPr/>
          <p:nvPr/>
        </p:nvSpPr>
        <p:spPr>
          <a:xfrm>
            <a:off x="11017558" y="6510760"/>
            <a:ext cx="11133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67" name="연결선: 꺾임 129">
            <a:extLst>
              <a:ext uri="{FF2B5EF4-FFF2-40B4-BE49-F238E27FC236}">
                <a16:creationId xmlns:a16="http://schemas.microsoft.com/office/drawing/2014/main" id="{ED4B953F-D8A1-4066-A56F-B8AF0BF2A75D}"/>
              </a:ext>
            </a:extLst>
          </p:cNvPr>
          <p:cNvCxnSpPr>
            <a:cxnSpLocks/>
            <a:stCxn id="267" idx="1"/>
            <a:endCxn id="237" idx="1"/>
          </p:cNvCxnSpPr>
          <p:nvPr/>
        </p:nvCxnSpPr>
        <p:spPr>
          <a:xfrm rot="10800000">
            <a:off x="8721250" y="2885383"/>
            <a:ext cx="1812788" cy="2167217"/>
          </a:xfrm>
          <a:prstGeom prst="bentConnector3">
            <a:avLst>
              <a:gd name="adj1" fmla="val 119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fifo_din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188" idx="3"/>
          </p:cNvCxnSpPr>
          <p:nvPr/>
        </p:nvCxnSpPr>
        <p:spPr>
          <a:xfrm rot="10800000">
            <a:off x="7341580" y="5569523"/>
            <a:ext cx="3192459" cy="424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 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221759FA-E05B-48BA-A17B-8AB80EC4DDB7}"/>
                </a:ext>
              </a:extLst>
            </p:cNvPr>
            <p:cNvSpPr/>
            <p:nvPr/>
          </p:nvSpPr>
          <p:spPr>
            <a:xfrm>
              <a:off x="6949424" y="4323667"/>
              <a:ext cx="1026732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time_reg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01BD15C-5866-4339-8D12-2A3F9EA79D46}"/>
                </a:ext>
              </a:extLst>
            </p:cNvPr>
            <p:cNvSpPr/>
            <p:nvPr/>
          </p:nvSpPr>
          <p:spPr>
            <a:xfrm>
              <a:off x="5885731" y="4323667"/>
              <a:ext cx="1026732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[63:32]time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1" idx="2"/>
          </p:cNvCxnSpPr>
          <p:nvPr/>
        </p:nvCxnSpPr>
        <p:spPr>
          <a:xfrm rot="10800000" flipV="1">
            <a:off x="3740862" y="5362446"/>
            <a:ext cx="6793176" cy="448580"/>
          </a:xfrm>
          <a:prstGeom prst="bentConnector4">
            <a:avLst>
              <a:gd name="adj1" fmla="val 7185"/>
              <a:gd name="adj2" fmla="val 285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151" idx="2"/>
            <a:endCxn id="394" idx="2"/>
          </p:cNvCxnSpPr>
          <p:nvPr/>
        </p:nvCxnSpPr>
        <p:spPr>
          <a:xfrm rot="5400000" flipH="1">
            <a:off x="8028315" y="3195378"/>
            <a:ext cx="3576859" cy="3514930"/>
          </a:xfrm>
          <a:prstGeom prst="bentConnector4">
            <a:avLst>
              <a:gd name="adj1" fmla="val -2556"/>
              <a:gd name="adj2" fmla="val 57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7952C28-F475-4321-AF95-C4E6BC37344F}"/>
              </a:ext>
            </a:extLst>
          </p:cNvPr>
          <p:cNvSpPr/>
          <p:nvPr/>
        </p:nvSpPr>
        <p:spPr>
          <a:xfrm>
            <a:off x="10534037" y="6510760"/>
            <a:ext cx="43876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A7C2057-E171-4C11-81F2-22EF93B76179}"/>
              </a:ext>
            </a:extLst>
          </p:cNvPr>
          <p:cNvSpPr/>
          <p:nvPr/>
        </p:nvSpPr>
        <p:spPr>
          <a:xfrm>
            <a:off x="11017558" y="6510760"/>
            <a:ext cx="11133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157" name="연결선: 꺾임 129">
            <a:extLst>
              <a:ext uri="{FF2B5EF4-FFF2-40B4-BE49-F238E27FC236}">
                <a16:creationId xmlns:a16="http://schemas.microsoft.com/office/drawing/2014/main" id="{AEEA3DDA-0463-4632-8F7D-44FDC8F57585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2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E833F5-D7F6-4615-948A-2FB22476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54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01596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parallel_out_buffer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cxnSpLocks/>
            <a:stCxn id="65" idx="2"/>
            <a:endCxn id="199" idx="0"/>
          </p:cNvCxnSpPr>
          <p:nvPr/>
        </p:nvCxnSpPr>
        <p:spPr>
          <a:xfrm rot="5400000">
            <a:off x="989638" y="2680265"/>
            <a:ext cx="19182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375" idx="4"/>
          </p:cNvCxnSpPr>
          <p:nvPr/>
        </p:nvCxnSpPr>
        <p:spPr>
          <a:xfrm rot="16200000" flipV="1">
            <a:off x="4310974" y="5513546"/>
            <a:ext cx="354268" cy="285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394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63" idx="0"/>
          </p:cNvCxnSpPr>
          <p:nvPr/>
        </p:nvCxnSpPr>
        <p:spPr>
          <a:xfrm rot="16200000" flipH="1">
            <a:off x="812545" y="4659683"/>
            <a:ext cx="194435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87924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301596" y="2776178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185" idx="1"/>
            <a:endCxn id="291" idx="2"/>
          </p:cNvCxnSpPr>
          <p:nvPr/>
        </p:nvCxnSpPr>
        <p:spPr>
          <a:xfrm rot="10800000">
            <a:off x="6949202" y="4388399"/>
            <a:ext cx="3584837" cy="1919496"/>
          </a:xfrm>
          <a:prstGeom prst="bentConnector3">
            <a:avLst>
              <a:gd name="adj1" fmla="val 106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337" idx="1"/>
          </p:cNvCxnSpPr>
          <p:nvPr/>
        </p:nvCxnSpPr>
        <p:spPr>
          <a:xfrm flipV="1">
            <a:off x="7729183" y="1118918"/>
            <a:ext cx="465102" cy="1913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355" idx="0"/>
          </p:cNvCxnSpPr>
          <p:nvPr/>
        </p:nvCxnSpPr>
        <p:spPr>
          <a:xfrm flipH="1" flipV="1">
            <a:off x="8868678" y="685873"/>
            <a:ext cx="743495" cy="3287621"/>
          </a:xfrm>
          <a:prstGeom prst="bentConnector4">
            <a:avLst>
              <a:gd name="adj1" fmla="val -30747"/>
              <a:gd name="adj2" fmla="val 103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369" idx="4"/>
          </p:cNvCxnSpPr>
          <p:nvPr/>
        </p:nvCxnSpPr>
        <p:spPr>
          <a:xfrm rot="10800000" flipV="1">
            <a:off x="860414" y="832526"/>
            <a:ext cx="1191334" cy="1133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4335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405" idx="4"/>
          </p:cNvCxnSpPr>
          <p:nvPr/>
        </p:nvCxnSpPr>
        <p:spPr>
          <a:xfrm rot="10800000" flipV="1">
            <a:off x="186278" y="832525"/>
            <a:ext cx="1865470" cy="3079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8014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301" idx="3"/>
            <a:endCxn id="33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3492" y="6459586"/>
            <a:ext cx="159535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6" y="5905506"/>
            <a:ext cx="286656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359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387" idx="1"/>
            <a:endCxn id="352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342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311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70E98B-3A58-490B-878A-4688048A2F32}"/>
              </a:ext>
            </a:extLst>
          </p:cNvPr>
          <p:cNvGrpSpPr/>
          <p:nvPr/>
        </p:nvGrpSpPr>
        <p:grpSpPr>
          <a:xfrm>
            <a:off x="9122157" y="5565316"/>
            <a:ext cx="1202944" cy="230512"/>
            <a:chOff x="9122157" y="5565316"/>
            <a:chExt cx="1202944" cy="23051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9122157" y="5565316"/>
              <a:ext cx="120294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time_reg</a:t>
              </a:r>
              <a:endParaRPr lang="ko-KR" altLang="en-US" sz="900" dirty="0"/>
            </a:p>
          </p:txBody>
        </p:sp>
        <p:sp>
          <p:nvSpPr>
            <p:cNvPr id="310" name="이등변 삼각형 309">
              <a:extLst>
                <a:ext uri="{FF2B5EF4-FFF2-40B4-BE49-F238E27FC236}">
                  <a16:creationId xmlns:a16="http://schemas.microsoft.com/office/drawing/2014/main" id="{39424602-4F73-4A75-99C1-A994247DF26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6BD7FA9-0F79-42EA-B6C2-A026F74139E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5AD5BF5-074E-4433-B888-CFE5AA2D82F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299" name="이등변 삼각형 298">
              <a:extLst>
                <a:ext uri="{FF2B5EF4-FFF2-40B4-BE49-F238E27FC236}">
                  <a16:creationId xmlns:a16="http://schemas.microsoft.com/office/drawing/2014/main" id="{B5DA508E-6949-44EB-82A6-809A034331F7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5F7F150B-D686-4DCB-8289-50F114A52242}"/>
              </a:ext>
            </a:extLst>
          </p:cNvPr>
          <p:cNvCxnSpPr>
            <a:cxnSpLocks/>
            <a:stCxn id="271" idx="1"/>
            <a:endCxn id="150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8EDF2208-ECC4-4508-9B2F-40343FB48169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60F8A34-93CC-4872-9C05-B73B278D8489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340" name="이등변 삼각형 339">
              <a:extLst>
                <a:ext uri="{FF2B5EF4-FFF2-40B4-BE49-F238E27FC236}">
                  <a16:creationId xmlns:a16="http://schemas.microsoft.com/office/drawing/2014/main" id="{49ACF74C-28A1-472B-B450-1B7F6ADEF71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FFFABDD0-C39F-4433-B8D8-06722028545D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C65B172-D9A3-486D-B5C5-91ACE18E1FFD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343" name="이등변 삼각형 342">
              <a:extLst>
                <a:ext uri="{FF2B5EF4-FFF2-40B4-BE49-F238E27FC236}">
                  <a16:creationId xmlns:a16="http://schemas.microsoft.com/office/drawing/2014/main" id="{D0EEB871-ABD3-4AAB-A3CE-272278B4AA44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8889163-EF17-42E4-A392-ED364F9EBF34}"/>
              </a:ext>
            </a:extLst>
          </p:cNvPr>
          <p:cNvCxnSpPr>
            <a:cxnSpLocks/>
            <a:stCxn id="342" idx="3"/>
            <a:endCxn id="483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129">
            <a:extLst>
              <a:ext uri="{FF2B5EF4-FFF2-40B4-BE49-F238E27FC236}">
                <a16:creationId xmlns:a16="http://schemas.microsoft.com/office/drawing/2014/main" id="{D70507A3-EE18-4102-9F66-82F7E6B239ED}"/>
              </a:ext>
            </a:extLst>
          </p:cNvPr>
          <p:cNvCxnSpPr>
            <a:cxnSpLocks/>
            <a:stCxn id="311" idx="2"/>
            <a:endCxn id="53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A3C20651-6EF1-4BC8-8BCD-912F3AD6A1B3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D841748-CC1F-44DB-85D5-CD563F43C836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D2BC4800-9C69-413E-8A23-593669C9858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순서도: 지연 360">
              <a:extLst>
                <a:ext uri="{FF2B5EF4-FFF2-40B4-BE49-F238E27FC236}">
                  <a16:creationId xmlns:a16="http://schemas.microsoft.com/office/drawing/2014/main" id="{EF6320BA-086D-45EB-92D7-462895D6A41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2" name="연결선: 꺾임 361">
            <a:extLst>
              <a:ext uri="{FF2B5EF4-FFF2-40B4-BE49-F238E27FC236}">
                <a16:creationId xmlns:a16="http://schemas.microsoft.com/office/drawing/2014/main" id="{0FE94E6A-D8BC-4696-97DF-DCD0474E3E12}"/>
              </a:ext>
            </a:extLst>
          </p:cNvPr>
          <p:cNvCxnSpPr>
            <a:cxnSpLocks/>
            <a:stCxn id="332" idx="0"/>
            <a:endCxn id="360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C2B558FE-4E8D-4768-A287-B88E376D92D8}"/>
              </a:ext>
            </a:extLst>
          </p:cNvPr>
          <p:cNvCxnSpPr>
            <a:cxnSpLocks/>
            <a:stCxn id="361" idx="3"/>
            <a:endCxn id="271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1C948BA-2AC2-405C-B2E7-09439FD0AD49}"/>
              </a:ext>
            </a:extLst>
          </p:cNvPr>
          <p:cNvGrpSpPr/>
          <p:nvPr/>
        </p:nvGrpSpPr>
        <p:grpSpPr>
          <a:xfrm>
            <a:off x="3763327" y="5229043"/>
            <a:ext cx="710252" cy="250460"/>
            <a:chOff x="3601793" y="3392531"/>
            <a:chExt cx="710252" cy="250460"/>
          </a:xfrm>
        </p:grpSpPr>
        <p:sp>
          <p:nvSpPr>
            <p:cNvPr id="374" name="사다리꼴 373">
              <a:extLst>
                <a:ext uri="{FF2B5EF4-FFF2-40B4-BE49-F238E27FC236}">
                  <a16:creationId xmlns:a16="http://schemas.microsoft.com/office/drawing/2014/main" id="{718DDEEA-ADAA-4C67-9CC3-EA190242A661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F56975D-5050-4764-BFFF-F9ADD1D262A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4943F6A6-34ED-4D64-866F-6867E1C1765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77" name="연결선: 꺾임 129">
            <a:extLst>
              <a:ext uri="{FF2B5EF4-FFF2-40B4-BE49-F238E27FC236}">
                <a16:creationId xmlns:a16="http://schemas.microsoft.com/office/drawing/2014/main" id="{A75CA528-C3A0-4B6A-A6F6-43DE9F78269D}"/>
              </a:ext>
            </a:extLst>
          </p:cNvPr>
          <p:cNvCxnSpPr>
            <a:cxnSpLocks/>
            <a:stCxn id="374" idx="0"/>
            <a:endCxn id="173" idx="2"/>
          </p:cNvCxnSpPr>
          <p:nvPr/>
        </p:nvCxnSpPr>
        <p:spPr>
          <a:xfrm rot="16200000" flipV="1">
            <a:off x="4051285" y="5161874"/>
            <a:ext cx="134302" cy="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129">
            <a:extLst>
              <a:ext uri="{FF2B5EF4-FFF2-40B4-BE49-F238E27FC236}">
                <a16:creationId xmlns:a16="http://schemas.microsoft.com/office/drawing/2014/main" id="{7F68FCAD-3FE6-4514-B55C-8DC3618D16BD}"/>
              </a:ext>
            </a:extLst>
          </p:cNvPr>
          <p:cNvCxnSpPr>
            <a:cxnSpLocks/>
            <a:stCxn id="173" idx="1"/>
            <a:endCxn id="376" idx="4"/>
          </p:cNvCxnSpPr>
          <p:nvPr/>
        </p:nvCxnSpPr>
        <p:spPr>
          <a:xfrm rot="10800000" flipH="1" flipV="1">
            <a:off x="3384987" y="4979484"/>
            <a:ext cx="507621" cy="499451"/>
          </a:xfrm>
          <a:prstGeom prst="bentConnector4">
            <a:avLst>
              <a:gd name="adj1" fmla="val -55354"/>
              <a:gd name="adj2" fmla="val 1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129">
            <a:extLst>
              <a:ext uri="{FF2B5EF4-FFF2-40B4-BE49-F238E27FC236}">
                <a16:creationId xmlns:a16="http://schemas.microsoft.com/office/drawing/2014/main" id="{858418FD-D026-4284-9631-6BA2434C2B51}"/>
              </a:ext>
            </a:extLst>
          </p:cNvPr>
          <p:cNvCxnSpPr>
            <a:cxnSpLocks/>
            <a:stCxn id="177" idx="1"/>
            <a:endCxn id="381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2FE575C-0429-4C68-AD76-953847FABFD4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0D2796F9-DC7F-4B0E-AEBF-7ECF19E031F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3D5E2E6-41E7-48B2-A2BC-E795FA72EDC6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순서도: 지연 383">
              <a:extLst>
                <a:ext uri="{FF2B5EF4-FFF2-40B4-BE49-F238E27FC236}">
                  <a16:creationId xmlns:a16="http://schemas.microsoft.com/office/drawing/2014/main" id="{4507E3E4-A148-4CE5-B9D0-4CB582DC71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D517C69A-B7F9-4B16-9DDD-4F3F51A33CF9}"/>
              </a:ext>
            </a:extLst>
          </p:cNvPr>
          <p:cNvCxnSpPr>
            <a:cxnSpLocks/>
            <a:stCxn id="384" idx="3"/>
            <a:endCxn id="374" idx="1"/>
          </p:cNvCxnSpPr>
          <p:nvPr/>
        </p:nvCxnSpPr>
        <p:spPr>
          <a:xfrm>
            <a:off x="3674199" y="5353684"/>
            <a:ext cx="139127" cy="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연결선: 꺾임 129">
            <a:extLst>
              <a:ext uri="{FF2B5EF4-FFF2-40B4-BE49-F238E27FC236}">
                <a16:creationId xmlns:a16="http://schemas.microsoft.com/office/drawing/2014/main" id="{39260A65-E2A4-496E-A395-8CE93F0DB332}"/>
              </a:ext>
            </a:extLst>
          </p:cNvPr>
          <p:cNvCxnSpPr>
            <a:cxnSpLocks/>
            <a:stCxn id="332" idx="0"/>
            <a:endCxn id="383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19A849F2-D9FE-4B59-BC7B-72E1C78CE046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E537ACE-D6CA-435B-BF04-034B6D5A09A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7D1B7046-FBC9-4220-ABA0-D54977242299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순서도: 지연 395">
              <a:extLst>
                <a:ext uri="{FF2B5EF4-FFF2-40B4-BE49-F238E27FC236}">
                  <a16:creationId xmlns:a16="http://schemas.microsoft.com/office/drawing/2014/main" id="{EBFB19B7-AC88-4306-8B67-15E9D24230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7" name="연결선: 꺾임 129">
            <a:extLst>
              <a:ext uri="{FF2B5EF4-FFF2-40B4-BE49-F238E27FC236}">
                <a16:creationId xmlns:a16="http://schemas.microsoft.com/office/drawing/2014/main" id="{78EAFD29-C3AE-4B02-BFCB-1BB507328F40}"/>
              </a:ext>
            </a:extLst>
          </p:cNvPr>
          <p:cNvCxnSpPr>
            <a:cxnSpLocks/>
            <a:stCxn id="332" idx="0"/>
            <a:endCxn id="395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129">
            <a:extLst>
              <a:ext uri="{FF2B5EF4-FFF2-40B4-BE49-F238E27FC236}">
                <a16:creationId xmlns:a16="http://schemas.microsoft.com/office/drawing/2014/main" id="{09E5527E-7CB8-4CCA-98B3-8D4F0449FBC3}"/>
              </a:ext>
            </a:extLst>
          </p:cNvPr>
          <p:cNvCxnSpPr>
            <a:cxnSpLocks/>
            <a:stCxn id="396" idx="3"/>
            <a:endCxn id="157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7D7C9E51-C4BB-4190-8095-D3071C214967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F81964B-DA26-48E2-BB13-EAC0DDEC2E38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345" name="이등변 삼각형 344">
              <a:extLst>
                <a:ext uri="{FF2B5EF4-FFF2-40B4-BE49-F238E27FC236}">
                  <a16:creationId xmlns:a16="http://schemas.microsoft.com/office/drawing/2014/main" id="{2E7411BF-02F6-4330-B280-FF2A1797291A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6577071C-F209-4873-9ED5-71365E2FAFFD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BE251F85-D120-4ACE-92CE-9823F32AD6EE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356" name="이등변 삼각형 355">
              <a:extLst>
                <a:ext uri="{FF2B5EF4-FFF2-40B4-BE49-F238E27FC236}">
                  <a16:creationId xmlns:a16="http://schemas.microsoft.com/office/drawing/2014/main" id="{B1F3918E-B11A-42B5-AC5C-562E17EF247B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003AD-7DCD-45D9-8CC7-F20D93269B9E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FE2F3609-841B-47F1-9D4B-BD953446E281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364" name="이등변 삼각형 363">
              <a:extLst>
                <a:ext uri="{FF2B5EF4-FFF2-40B4-BE49-F238E27FC236}">
                  <a16:creationId xmlns:a16="http://schemas.microsoft.com/office/drawing/2014/main" id="{A3587B8C-5165-41F2-81A5-FF7F2E54BD4B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81D534-628C-4DA8-A41C-99D384C54BBC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BDD3F2D5-B443-44EB-9F87-2042A6C9122D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365" name="이등변 삼각형 364">
              <a:extLst>
                <a:ext uri="{FF2B5EF4-FFF2-40B4-BE49-F238E27FC236}">
                  <a16:creationId xmlns:a16="http://schemas.microsoft.com/office/drawing/2014/main" id="{B9BA6CB9-077C-4177-876B-0F8A23491963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B532837-716F-2348-A52A-B1E2E90620A7}"/>
              </a:ext>
            </a:extLst>
          </p:cNvPr>
          <p:cNvSpPr/>
          <p:nvPr/>
        </p:nvSpPr>
        <p:spPr>
          <a:xfrm>
            <a:off x="4460340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821E6AA4-ABD2-4150-A2DB-27D7F9DCF734}"/>
              </a:ext>
            </a:extLst>
          </p:cNvPr>
          <p:cNvGrpSpPr/>
          <p:nvPr/>
        </p:nvGrpSpPr>
        <p:grpSpPr>
          <a:xfrm rot="10800000">
            <a:off x="732419" y="1965485"/>
            <a:ext cx="710252" cy="250460"/>
            <a:chOff x="3601793" y="3392531"/>
            <a:chExt cx="710252" cy="250460"/>
          </a:xfrm>
        </p:grpSpPr>
        <p:sp>
          <p:nvSpPr>
            <p:cNvPr id="368" name="사다리꼴 367">
              <a:extLst>
                <a:ext uri="{FF2B5EF4-FFF2-40B4-BE49-F238E27FC236}">
                  <a16:creationId xmlns:a16="http://schemas.microsoft.com/office/drawing/2014/main" id="{32274175-06C0-4F60-B211-C7E09ECAECC5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1EFAAEE5-4755-4903-93A2-C81ABDAD958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96C6E57-A59B-4ACD-9AEC-D29376871F3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1" name="꺾인 연결선 192">
            <a:extLst>
              <a:ext uri="{FF2B5EF4-FFF2-40B4-BE49-F238E27FC236}">
                <a16:creationId xmlns:a16="http://schemas.microsoft.com/office/drawing/2014/main" id="{9FFBF11A-CE8C-4F9D-B55C-3834513140BA}"/>
              </a:ext>
            </a:extLst>
          </p:cNvPr>
          <p:cNvCxnSpPr>
            <a:cxnSpLocks/>
            <a:stCxn id="368" idx="0"/>
            <a:endCxn id="65" idx="0"/>
          </p:cNvCxnSpPr>
          <p:nvPr/>
        </p:nvCxnSpPr>
        <p:spPr>
          <a:xfrm rot="5400000">
            <a:off x="1017601" y="2283895"/>
            <a:ext cx="137895" cy="1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87CEB098-189C-4A90-920E-2E39F081D03E}"/>
              </a:ext>
            </a:extLst>
          </p:cNvPr>
          <p:cNvGrpSpPr/>
          <p:nvPr/>
        </p:nvGrpSpPr>
        <p:grpSpPr>
          <a:xfrm rot="10800000">
            <a:off x="58283" y="3910980"/>
            <a:ext cx="710252" cy="250460"/>
            <a:chOff x="3601793" y="3392531"/>
            <a:chExt cx="710252" cy="250460"/>
          </a:xfrm>
        </p:grpSpPr>
        <p:sp>
          <p:nvSpPr>
            <p:cNvPr id="404" name="사다리꼴 403">
              <a:extLst>
                <a:ext uri="{FF2B5EF4-FFF2-40B4-BE49-F238E27FC236}">
                  <a16:creationId xmlns:a16="http://schemas.microsoft.com/office/drawing/2014/main" id="{8FC8F661-26C9-4DC3-8F31-87DC23EF54BC}"/>
                </a:ext>
              </a:extLst>
            </p:cNvPr>
            <p:cNvSpPr/>
            <p:nvPr/>
          </p:nvSpPr>
          <p:spPr>
            <a:xfrm>
              <a:off x="3601793" y="3392531"/>
              <a:ext cx="710252" cy="250460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73F634F-E6F9-4C53-B1B4-3360E6A8BA6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EC0DA2E4-0B03-4908-8A87-D8F4D760762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07" name="꺾인 연결선 192">
            <a:extLst>
              <a:ext uri="{FF2B5EF4-FFF2-40B4-BE49-F238E27FC236}">
                <a16:creationId xmlns:a16="http://schemas.microsoft.com/office/drawing/2014/main" id="{E0E7A572-A4EC-48F4-9EEB-EFB24A8FEFE7}"/>
              </a:ext>
            </a:extLst>
          </p:cNvPr>
          <p:cNvCxnSpPr>
            <a:cxnSpLocks/>
            <a:stCxn id="404" idx="0"/>
            <a:endCxn id="229" idx="0"/>
          </p:cNvCxnSpPr>
          <p:nvPr/>
        </p:nvCxnSpPr>
        <p:spPr>
          <a:xfrm rot="16200000" flipH="1">
            <a:off x="572518" y="4002330"/>
            <a:ext cx="174324" cy="49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꺾인 연결선 192">
            <a:extLst>
              <a:ext uri="{FF2B5EF4-FFF2-40B4-BE49-F238E27FC236}">
                <a16:creationId xmlns:a16="http://schemas.microsoft.com/office/drawing/2014/main" id="{CF8BF098-63E7-475D-AF5A-79670A457525}"/>
              </a:ext>
            </a:extLst>
          </p:cNvPr>
          <p:cNvCxnSpPr>
            <a:cxnSpLocks/>
            <a:stCxn id="150" idx="1"/>
            <a:endCxn id="404" idx="1"/>
          </p:cNvCxnSpPr>
          <p:nvPr/>
        </p:nvCxnSpPr>
        <p:spPr>
          <a:xfrm rot="10800000">
            <a:off x="718536" y="4036211"/>
            <a:ext cx="1333212" cy="2185413"/>
          </a:xfrm>
          <a:prstGeom prst="bentConnector3">
            <a:avLst>
              <a:gd name="adj1" fmla="val 11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꺾인 연결선 192">
            <a:extLst>
              <a:ext uri="{FF2B5EF4-FFF2-40B4-BE49-F238E27FC236}">
                <a16:creationId xmlns:a16="http://schemas.microsoft.com/office/drawing/2014/main" id="{97D0862C-9329-46E8-9328-A4B4B46302C5}"/>
              </a:ext>
            </a:extLst>
          </p:cNvPr>
          <p:cNvCxnSpPr>
            <a:cxnSpLocks/>
            <a:stCxn id="150" idx="1"/>
            <a:endCxn id="368" idx="1"/>
          </p:cNvCxnSpPr>
          <p:nvPr/>
        </p:nvCxnSpPr>
        <p:spPr>
          <a:xfrm rot="10800000">
            <a:off x="1392672" y="2090715"/>
            <a:ext cx="659076" cy="4130908"/>
          </a:xfrm>
          <a:prstGeom prst="bentConnector3">
            <a:avLst>
              <a:gd name="adj1" fmla="val 23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129">
            <a:extLst>
              <a:ext uri="{FF2B5EF4-FFF2-40B4-BE49-F238E27FC236}">
                <a16:creationId xmlns:a16="http://schemas.microsoft.com/office/drawing/2014/main" id="{DF83D722-DCD8-4A5A-90D7-B6F76C6326A6}"/>
              </a:ext>
            </a:extLst>
          </p:cNvPr>
          <p:cNvCxnSpPr>
            <a:cxnSpLocks/>
            <a:stCxn id="267" idx="1"/>
            <a:endCxn id="237" idx="1"/>
          </p:cNvCxnSpPr>
          <p:nvPr/>
        </p:nvCxnSpPr>
        <p:spPr>
          <a:xfrm rot="10800000">
            <a:off x="8721250" y="2885383"/>
            <a:ext cx="1812788" cy="2167217"/>
          </a:xfrm>
          <a:prstGeom prst="bentConnector3">
            <a:avLst>
              <a:gd name="adj1" fmla="val 119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7271" cy="230512"/>
              <a:chOff x="8210869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972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5885731" y="4323667"/>
              <a:ext cx="1027271" cy="230512"/>
              <a:chOff x="8408624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4821465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16200000" flipV="1">
            <a:off x="3762054" y="5789835"/>
            <a:ext cx="276925" cy="319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5400000" flipH="1" flipV="1">
            <a:off x="4520388" y="5803784"/>
            <a:ext cx="276925" cy="291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1"/>
            <a:endCxn id="416" idx="2"/>
          </p:cNvCxnSpPr>
          <p:nvPr/>
        </p:nvCxnSpPr>
        <p:spPr>
          <a:xfrm rot="10800000">
            <a:off x="2676641" y="5811026"/>
            <a:ext cx="4515487" cy="814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제목 1">
            <a:extLst>
              <a:ext uri="{FF2B5EF4-FFF2-40B4-BE49-F238E27FC236}">
                <a16:creationId xmlns:a16="http://schemas.microsoft.com/office/drawing/2014/main" id="{27EC374D-E5AE-E64D-B3B4-4B67CBC1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" y="-191003"/>
            <a:ext cx="2202780" cy="1325563"/>
          </a:xfrm>
        </p:spPr>
        <p:txBody>
          <a:bodyPr/>
          <a:lstStyle/>
          <a:p>
            <a:r>
              <a:rPr lang="en-US" altLang="ko-KR" dirty="0"/>
              <a:t>option1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667453" y="5454267"/>
            <a:ext cx="67412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write_en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868680" y="33556"/>
            <a:ext cx="1129535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rto_core_prime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2977194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8472076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7677787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534059" y="5930233"/>
            <a:ext cx="616420" cy="54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8667829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8781427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336208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257323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7997394" y="5493149"/>
            <a:ext cx="2536644" cy="500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1046641" y="5550820"/>
            <a:ext cx="5362304" cy="290238"/>
            <a:chOff x="3704876" y="4293973"/>
            <a:chExt cx="5362304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6949424" y="4323667"/>
              <a:ext cx="1026732" cy="230512"/>
              <a:chOff x="8210869" y="4323667"/>
              <a:chExt cx="1026732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2247C319-6022-4446-8176-040CCF087B6F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152" name="이등변 삼각형 341">
                <a:extLst>
                  <a:ext uri="{FF2B5EF4-FFF2-40B4-BE49-F238E27FC236}">
                    <a16:creationId xmlns:a16="http://schemas.microsoft.com/office/drawing/2014/main" id="{3C6BD085-7E7F-504D-B9FE-C8653AFC92C7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61F7813-D415-4ADC-980E-736BEB3F146C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3932175" y="6087385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5" idx="2"/>
            <a:endCxn id="341" idx="2"/>
          </p:cNvCxnSpPr>
          <p:nvPr/>
        </p:nvCxnSpPr>
        <p:spPr>
          <a:xfrm rot="16200000" flipV="1">
            <a:off x="3875903" y="5675986"/>
            <a:ext cx="276359" cy="546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5" idx="2"/>
            <a:endCxn id="337" idx="2"/>
          </p:cNvCxnSpPr>
          <p:nvPr/>
        </p:nvCxnSpPr>
        <p:spPr>
          <a:xfrm rot="5400000" flipH="1" flipV="1">
            <a:off x="4407749" y="5690579"/>
            <a:ext cx="276359" cy="517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 flipV="1">
            <a:off x="4287302" y="5362446"/>
            <a:ext cx="6246737" cy="980202"/>
          </a:xfrm>
          <a:prstGeom prst="bentConnector4">
            <a:avLst>
              <a:gd name="adj1" fmla="val 47157"/>
              <a:gd name="adj2" fmla="val 111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 flipV="1">
            <a:off x="5863044" y="5362446"/>
            <a:ext cx="4670994" cy="448580"/>
          </a:xfrm>
          <a:prstGeom prst="bentConnector4">
            <a:avLst>
              <a:gd name="adj1" fmla="val 44504"/>
              <a:gd name="adj2" fmla="val 15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1"/>
          </p:cNvCxnSpPr>
          <p:nvPr/>
        </p:nvCxnSpPr>
        <p:spPr>
          <a:xfrm rot="16200000" flipV="1">
            <a:off x="6705156" y="4101329"/>
            <a:ext cx="295744" cy="4523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711416" y="4856834"/>
            <a:ext cx="939904" cy="236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051830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641574" y="3140425"/>
            <a:ext cx="367032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090453"/>
            <a:ext cx="1995230" cy="2903305"/>
          </a:xfrm>
          <a:prstGeom prst="bentConnector3">
            <a:avLst>
              <a:gd name="adj1" fmla="val 3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780775" y="3926193"/>
            <a:ext cx="3342600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2976152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164414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016443"/>
            <a:ext cx="2474758" cy="2659195"/>
          </a:xfrm>
          <a:prstGeom prst="bentConnector3">
            <a:avLst>
              <a:gd name="adj1" fmla="val 27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090452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86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6369461" y="1459476"/>
            <a:ext cx="1449676" cy="6733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216" idx="4"/>
          </p:cNvCxnSpPr>
          <p:nvPr/>
        </p:nvCxnSpPr>
        <p:spPr>
          <a:xfrm rot="10800000" flipH="1">
            <a:off x="1046640" y="220361"/>
            <a:ext cx="3241227" cy="5475578"/>
          </a:xfrm>
          <a:prstGeom prst="bentConnector3">
            <a:avLst>
              <a:gd name="adj1" fmla="val -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36" idx="4"/>
          </p:cNvCxnSpPr>
          <p:nvPr/>
        </p:nvCxnSpPr>
        <p:spPr>
          <a:xfrm rot="10800000">
            <a:off x="5381085" y="747424"/>
            <a:ext cx="5079720" cy="1639221"/>
          </a:xfrm>
          <a:prstGeom prst="bentConnector3">
            <a:avLst>
              <a:gd name="adj1" fmla="val 10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DF7CAFB-5D73-46AE-A1CF-8826FC163B16}"/>
              </a:ext>
            </a:extLst>
          </p:cNvPr>
          <p:cNvGrpSpPr/>
          <p:nvPr/>
        </p:nvGrpSpPr>
        <p:grpSpPr>
          <a:xfrm>
            <a:off x="8194285" y="1003662"/>
            <a:ext cx="1348786" cy="230512"/>
            <a:chOff x="8976315" y="5565316"/>
            <a:chExt cx="1348786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400C677-E76E-4387-BC53-F43F876A66FD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timestamp_error_state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B4D41C3A-990B-4FB2-A369-572646A78A93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EF0F32B-1395-4CDB-9E5D-A2D2E1146B72}"/>
              </a:ext>
            </a:extLst>
          </p:cNvPr>
          <p:cNvGrpSpPr/>
          <p:nvPr/>
        </p:nvGrpSpPr>
        <p:grpSpPr>
          <a:xfrm>
            <a:off x="8194285" y="685873"/>
            <a:ext cx="1348786" cy="230512"/>
            <a:chOff x="8976315" y="5565316"/>
            <a:chExt cx="1348786" cy="23051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958798-0F5D-463E-883F-9E83EE27BD05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155FF237-B788-49D3-BBE2-0BD19E70700F}"/>
                </a:ext>
              </a:extLst>
            </p:cNvPr>
            <p:cNvSpPr/>
            <p:nvPr/>
          </p:nvSpPr>
          <p:spPr>
            <a:xfrm rot="16200000">
              <a:off x="10246682" y="563992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FDC24F0-5547-49C1-9BC8-2266101C8362}"/>
              </a:ext>
            </a:extLst>
          </p:cNvPr>
          <p:cNvGrpSpPr/>
          <p:nvPr/>
        </p:nvGrpSpPr>
        <p:grpSpPr>
          <a:xfrm>
            <a:off x="6273585" y="252614"/>
            <a:ext cx="1596825" cy="230512"/>
            <a:chOff x="6273585" y="252614"/>
            <a:chExt cx="1596825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C8B5924-F87B-435B-9B2D-DAFE2ED523DD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70937A02-D94B-446A-BC01-42E68B3A32A1}"/>
                </a:ext>
              </a:extLst>
            </p:cNvPr>
            <p:cNvSpPr/>
            <p:nvPr/>
          </p:nvSpPr>
          <p:spPr>
            <a:xfrm rot="16200000">
              <a:off x="7790612" y="32818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FE124B5-45F6-491B-A88C-C4DB75552FCF}"/>
              </a:ext>
            </a:extLst>
          </p:cNvPr>
          <p:cNvGrpSpPr/>
          <p:nvPr/>
        </p:nvGrpSpPr>
        <p:grpSpPr>
          <a:xfrm>
            <a:off x="6273585" y="544259"/>
            <a:ext cx="1662779" cy="230512"/>
            <a:chOff x="6273585" y="544259"/>
            <a:chExt cx="1662779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C231753-6E00-43A2-986F-10D1EE68F253}"/>
                </a:ext>
              </a:extLst>
            </p:cNvPr>
            <p:cNvSpPr/>
            <p:nvPr/>
          </p:nvSpPr>
          <p:spPr>
            <a:xfrm>
              <a:off x="6273585" y="544259"/>
              <a:ext cx="16627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timestamp_error_data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818A34C0-629F-4960-A5E8-D06EA2154582}"/>
                </a:ext>
              </a:extLst>
            </p:cNvPr>
            <p:cNvSpPr/>
            <p:nvPr/>
          </p:nvSpPr>
          <p:spPr>
            <a:xfrm rot="16200000">
              <a:off x="7856939" y="61840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D783CF09-2BE7-4FE2-9CA6-166CF27D0302}"/>
              </a:ext>
            </a:extLst>
          </p:cNvPr>
          <p:cNvCxnSpPr>
            <a:cxnSpLocks/>
            <a:stCxn id="104" idx="2"/>
            <a:endCxn id="277" idx="1"/>
          </p:cNvCxnSpPr>
          <p:nvPr/>
        </p:nvCxnSpPr>
        <p:spPr>
          <a:xfrm rot="5400000" flipH="1" flipV="1">
            <a:off x="9358207" y="58344"/>
            <a:ext cx="686301" cy="1665360"/>
          </a:xfrm>
          <a:prstGeom prst="bentConnector4">
            <a:avLst>
              <a:gd name="adj1" fmla="val -11103"/>
              <a:gd name="adj2" fmla="val 4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EFB3252-258E-489F-8378-876C1DF858B1}"/>
              </a:ext>
            </a:extLst>
          </p:cNvPr>
          <p:cNvCxnSpPr>
            <a:cxnSpLocks/>
            <a:stCxn id="108" idx="0"/>
            <a:endCxn id="298" idx="1"/>
          </p:cNvCxnSpPr>
          <p:nvPr/>
        </p:nvCxnSpPr>
        <p:spPr>
          <a:xfrm rot="16200000" flipH="1">
            <a:off x="9615289" y="-60739"/>
            <a:ext cx="172137" cy="1665360"/>
          </a:xfrm>
          <a:prstGeom prst="bentConnector4">
            <a:avLst>
              <a:gd name="adj1" fmla="val -33200"/>
              <a:gd name="adj2" fmla="val 9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08C284FC-2517-4CA8-9B1F-F711D51A8937}"/>
              </a:ext>
            </a:extLst>
          </p:cNvPr>
          <p:cNvCxnSpPr>
            <a:cxnSpLocks/>
            <a:stCxn id="114" idx="2"/>
            <a:endCxn id="101" idx="1"/>
          </p:cNvCxnSpPr>
          <p:nvPr/>
        </p:nvCxnSpPr>
        <p:spPr>
          <a:xfrm rot="5400000" flipH="1" flipV="1">
            <a:off x="7778415" y="-273314"/>
            <a:ext cx="374644" cy="1721525"/>
          </a:xfrm>
          <a:prstGeom prst="bentConnector4">
            <a:avLst>
              <a:gd name="adj1" fmla="val -61018"/>
              <a:gd name="adj2" fmla="val 55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378460A-DABE-4867-9C96-2495D8B6379A}"/>
              </a:ext>
            </a:extLst>
          </p:cNvPr>
          <p:cNvCxnSpPr>
            <a:cxnSpLocks/>
            <a:stCxn id="111" idx="0"/>
            <a:endCxn id="100" idx="1"/>
          </p:cNvCxnSpPr>
          <p:nvPr/>
        </p:nvCxnSpPr>
        <p:spPr>
          <a:xfrm rot="5400000" flipH="1" flipV="1">
            <a:off x="8791206" y="-1490216"/>
            <a:ext cx="23622" cy="346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283CC5A-F57F-403D-AC95-825C17B4D86B}"/>
              </a:ext>
            </a:extLst>
          </p:cNvPr>
          <p:cNvGrpSpPr/>
          <p:nvPr/>
        </p:nvGrpSpPr>
        <p:grpSpPr>
          <a:xfrm rot="5400000">
            <a:off x="5153024" y="845635"/>
            <a:ext cx="710252" cy="255263"/>
            <a:chOff x="3601793" y="3387727"/>
            <a:chExt cx="710252" cy="255263"/>
          </a:xfrm>
        </p:grpSpPr>
        <p:sp>
          <p:nvSpPr>
            <p:cNvPr id="134" name="사다리꼴 133">
              <a:extLst>
                <a:ext uri="{FF2B5EF4-FFF2-40B4-BE49-F238E27FC236}">
                  <a16:creationId xmlns:a16="http://schemas.microsoft.com/office/drawing/2014/main" id="{26FD0AC1-DDE3-45C2-B919-4F2C7DD643F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535CD4-5A36-4DE5-AB28-1237D5DCC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1D2F485-AC23-464B-9A31-DE897C64D4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D15E4A13-FD6C-4F43-AE9D-15984488839D}"/>
              </a:ext>
            </a:extLst>
          </p:cNvPr>
          <p:cNvCxnSpPr>
            <a:cxnSpLocks/>
            <a:stCxn id="114" idx="2"/>
            <a:endCxn id="135" idx="4"/>
          </p:cNvCxnSpPr>
          <p:nvPr/>
        </p:nvCxnSpPr>
        <p:spPr>
          <a:xfrm rot="5400000">
            <a:off x="6030217" y="125639"/>
            <a:ext cx="425627" cy="1723890"/>
          </a:xfrm>
          <a:prstGeom prst="bentConnector4">
            <a:avLst>
              <a:gd name="adj1" fmla="val 179615"/>
              <a:gd name="adj2" fmla="val 106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95F9B01-FECE-4C1D-BF5F-A4C08C10F9E7}"/>
              </a:ext>
            </a:extLst>
          </p:cNvPr>
          <p:cNvCxnSpPr>
            <a:cxnSpLocks/>
            <a:stCxn id="134" idx="0"/>
            <a:endCxn id="114" idx="1"/>
          </p:cNvCxnSpPr>
          <p:nvPr/>
        </p:nvCxnSpPr>
        <p:spPr>
          <a:xfrm flipV="1">
            <a:off x="5635782" y="659515"/>
            <a:ext cx="637803" cy="313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29">
            <a:extLst>
              <a:ext uri="{FF2B5EF4-FFF2-40B4-BE49-F238E27FC236}">
                <a16:creationId xmlns:a16="http://schemas.microsoft.com/office/drawing/2014/main" id="{CBAAF205-C2F9-4D37-8A30-EF1AE6D85AEB}"/>
              </a:ext>
            </a:extLst>
          </p:cNvPr>
          <p:cNvCxnSpPr>
            <a:cxnSpLocks/>
            <a:stCxn id="404" idx="2"/>
            <a:endCxn id="180" idx="2"/>
          </p:cNvCxnSpPr>
          <p:nvPr/>
        </p:nvCxnSpPr>
        <p:spPr>
          <a:xfrm rot="5400000">
            <a:off x="5133253" y="2087638"/>
            <a:ext cx="1651309" cy="1237464"/>
          </a:xfrm>
          <a:prstGeom prst="bentConnector4">
            <a:avLst>
              <a:gd name="adj1" fmla="val 127213"/>
              <a:gd name="adj2" fmla="val 118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FA4B3D1-D397-4113-AD99-D17DF51D4418}"/>
              </a:ext>
            </a:extLst>
          </p:cNvPr>
          <p:cNvGrpSpPr/>
          <p:nvPr/>
        </p:nvGrpSpPr>
        <p:grpSpPr>
          <a:xfrm rot="16200000">
            <a:off x="5319598" y="1904075"/>
            <a:ext cx="376768" cy="228600"/>
            <a:chOff x="7731306" y="2828040"/>
            <a:chExt cx="376768" cy="228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C6DE7C3-E6B5-47D6-86D8-F2AC3D62365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2E2332C-2F88-4BA8-A549-8145612A8085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7FF12770-BB42-48AE-941B-739E67EB164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4" name="연결선: 꺾임 129">
            <a:extLst>
              <a:ext uri="{FF2B5EF4-FFF2-40B4-BE49-F238E27FC236}">
                <a16:creationId xmlns:a16="http://schemas.microsoft.com/office/drawing/2014/main" id="{0111CB04-C96C-43BF-8FB8-2AD1249C3B58}"/>
              </a:ext>
            </a:extLst>
          </p:cNvPr>
          <p:cNvCxnSpPr>
            <a:cxnSpLocks/>
            <a:stCxn id="180" idx="0"/>
            <a:endCxn id="171" idx="2"/>
          </p:cNvCxnSpPr>
          <p:nvPr/>
        </p:nvCxnSpPr>
        <p:spPr>
          <a:xfrm rot="16200000" flipV="1">
            <a:off x="4793408" y="2789506"/>
            <a:ext cx="1286925" cy="2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E7DA7B92-5A0C-4FA8-82A7-953B738B7A8A}"/>
              </a:ext>
            </a:extLst>
          </p:cNvPr>
          <p:cNvCxnSpPr>
            <a:cxnSpLocks/>
            <a:stCxn id="58" idx="1"/>
            <a:endCxn id="172" idx="2"/>
          </p:cNvCxnSpPr>
          <p:nvPr/>
        </p:nvCxnSpPr>
        <p:spPr>
          <a:xfrm rot="10800000">
            <a:off x="5583661" y="2206760"/>
            <a:ext cx="4877145" cy="1322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29">
            <a:extLst>
              <a:ext uri="{FF2B5EF4-FFF2-40B4-BE49-F238E27FC236}">
                <a16:creationId xmlns:a16="http://schemas.microsoft.com/office/drawing/2014/main" id="{8DD2F9D6-9C2A-4A15-8A46-2C0C0DB8D32E}"/>
              </a:ext>
            </a:extLst>
          </p:cNvPr>
          <p:cNvCxnSpPr>
            <a:cxnSpLocks/>
            <a:stCxn id="173" idx="3"/>
            <a:endCxn id="134" idx="3"/>
          </p:cNvCxnSpPr>
          <p:nvPr/>
        </p:nvCxnSpPr>
        <p:spPr>
          <a:xfrm rot="5400000" flipH="1" flipV="1">
            <a:off x="5231788" y="1553629"/>
            <a:ext cx="552556" cy="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29">
            <a:extLst>
              <a:ext uri="{FF2B5EF4-FFF2-40B4-BE49-F238E27FC236}">
                <a16:creationId xmlns:a16="http://schemas.microsoft.com/office/drawing/2014/main" id="{053F40AD-1230-48A6-BD5F-C9EA5B1F1CCD}"/>
              </a:ext>
            </a:extLst>
          </p:cNvPr>
          <p:cNvCxnSpPr>
            <a:cxnSpLocks/>
            <a:stCxn id="267" idx="1"/>
            <a:endCxn id="173" idx="1"/>
          </p:cNvCxnSpPr>
          <p:nvPr/>
        </p:nvCxnSpPr>
        <p:spPr>
          <a:xfrm rot="10800000">
            <a:off x="5507982" y="2144293"/>
            <a:ext cx="5026056" cy="29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A814B74E-2734-4003-A633-2FE0BE04DA08}"/>
              </a:ext>
            </a:extLst>
          </p:cNvPr>
          <p:cNvCxnSpPr>
            <a:cxnSpLocks/>
            <a:stCxn id="54" idx="1"/>
            <a:endCxn id="180" idx="4"/>
          </p:cNvCxnSpPr>
          <p:nvPr/>
        </p:nvCxnSpPr>
        <p:spPr>
          <a:xfrm rot="10800000" flipV="1">
            <a:off x="5438051" y="2386643"/>
            <a:ext cx="5022754" cy="1243257"/>
          </a:xfrm>
          <a:prstGeom prst="bentConnector4">
            <a:avLst>
              <a:gd name="adj1" fmla="val 74817"/>
              <a:gd name="adj2" fmla="val 118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88F21732-31A8-4DCB-AA27-4123263350C5}"/>
              </a:ext>
            </a:extLst>
          </p:cNvPr>
          <p:cNvSpPr/>
          <p:nvPr/>
        </p:nvSpPr>
        <p:spPr>
          <a:xfrm>
            <a:off x="5340175" y="3434149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EC832B1-D585-4576-A571-BB9E96BD5C5F}"/>
              </a:ext>
            </a:extLst>
          </p:cNvPr>
          <p:cNvGrpSpPr/>
          <p:nvPr/>
        </p:nvGrpSpPr>
        <p:grpSpPr>
          <a:xfrm>
            <a:off x="7647078" y="4477103"/>
            <a:ext cx="317233" cy="228600"/>
            <a:chOff x="7790841" y="2828040"/>
            <a:chExt cx="317233" cy="228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49620D2-ED82-4FAF-822D-D4FE3E345673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D9D9F17E-A378-4887-9DD4-73A06B5BA37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지연 199">
              <a:extLst>
                <a:ext uri="{FF2B5EF4-FFF2-40B4-BE49-F238E27FC236}">
                  <a16:creationId xmlns:a16="http://schemas.microsoft.com/office/drawing/2014/main" id="{6C138923-94BA-4EB1-91CA-4A0A148AAA2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1" name="연결선: 꺾임 129">
            <a:extLst>
              <a:ext uri="{FF2B5EF4-FFF2-40B4-BE49-F238E27FC236}">
                <a16:creationId xmlns:a16="http://schemas.microsoft.com/office/drawing/2014/main" id="{9D585462-359B-4176-8862-C18F35A912AE}"/>
              </a:ext>
            </a:extLst>
          </p:cNvPr>
          <p:cNvCxnSpPr>
            <a:cxnSpLocks/>
            <a:stCxn id="188" idx="0"/>
            <a:endCxn id="199" idx="2"/>
          </p:cNvCxnSpPr>
          <p:nvPr/>
        </p:nvCxnSpPr>
        <p:spPr>
          <a:xfrm rot="5400000" flipH="1" flipV="1">
            <a:off x="6932207" y="4739390"/>
            <a:ext cx="787186" cy="642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129">
            <a:extLst>
              <a:ext uri="{FF2B5EF4-FFF2-40B4-BE49-F238E27FC236}">
                <a16:creationId xmlns:a16="http://schemas.microsoft.com/office/drawing/2014/main" id="{F22B0B98-1ED6-4D0A-8AF9-2B38BDC075B1}"/>
              </a:ext>
            </a:extLst>
          </p:cNvPr>
          <p:cNvCxnSpPr>
            <a:cxnSpLocks/>
            <a:stCxn id="59" idx="1"/>
            <a:endCxn id="198" idx="2"/>
          </p:cNvCxnSpPr>
          <p:nvPr/>
        </p:nvCxnSpPr>
        <p:spPr>
          <a:xfrm rot="10800000" flipV="1">
            <a:off x="7647079" y="3815394"/>
            <a:ext cx="2813727" cy="703716"/>
          </a:xfrm>
          <a:prstGeom prst="bentConnector3">
            <a:avLst>
              <a:gd name="adj1" fmla="val 10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797CBA29-00C1-4CA5-BCBB-AEDAB3B3D5DE}"/>
              </a:ext>
            </a:extLst>
          </p:cNvPr>
          <p:cNvGrpSpPr/>
          <p:nvPr/>
        </p:nvGrpSpPr>
        <p:grpSpPr>
          <a:xfrm rot="5400000">
            <a:off x="4059807" y="318573"/>
            <a:ext cx="710252" cy="255263"/>
            <a:chOff x="3601793" y="3387727"/>
            <a:chExt cx="710252" cy="255263"/>
          </a:xfrm>
        </p:grpSpPr>
        <p:sp>
          <p:nvSpPr>
            <p:cNvPr id="214" name="사다리꼴 213">
              <a:extLst>
                <a:ext uri="{FF2B5EF4-FFF2-40B4-BE49-F238E27FC236}">
                  <a16:creationId xmlns:a16="http://schemas.microsoft.com/office/drawing/2014/main" id="{C929CF07-8A7F-4798-9496-063586E6D0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0F23C16-18B0-4A3F-8F88-0AD7A18D260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266B3A8-CA76-402C-8548-77DA0109693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8" name="연결선: 꺾임 129">
            <a:extLst>
              <a:ext uri="{FF2B5EF4-FFF2-40B4-BE49-F238E27FC236}">
                <a16:creationId xmlns:a16="http://schemas.microsoft.com/office/drawing/2014/main" id="{2715C79F-CD1E-4AA7-84A0-3F8B7EA270CD}"/>
              </a:ext>
            </a:extLst>
          </p:cNvPr>
          <p:cNvCxnSpPr>
            <a:cxnSpLocks/>
            <a:stCxn id="200" idx="3"/>
            <a:endCxn id="214" idx="3"/>
          </p:cNvCxnSpPr>
          <p:nvPr/>
        </p:nvCxnSpPr>
        <p:spPr>
          <a:xfrm flipH="1" flipV="1">
            <a:off x="4414933" y="750373"/>
            <a:ext cx="3549378" cy="3841030"/>
          </a:xfrm>
          <a:prstGeom prst="bentConnector4">
            <a:avLst>
              <a:gd name="adj1" fmla="val -26299"/>
              <a:gd name="adj2" fmla="val 53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3E8822AE-44EE-45AE-BD2B-16B92C100B18}"/>
              </a:ext>
            </a:extLst>
          </p:cNvPr>
          <p:cNvCxnSpPr>
            <a:cxnSpLocks/>
            <a:stCxn id="214" idx="0"/>
            <a:endCxn id="111" idx="1"/>
          </p:cNvCxnSpPr>
          <p:nvPr/>
        </p:nvCxnSpPr>
        <p:spPr>
          <a:xfrm flipV="1">
            <a:off x="4542565" y="367870"/>
            <a:ext cx="1731020" cy="78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4A5D0682-D880-4C89-A4FD-90B8BE7FB640}"/>
              </a:ext>
            </a:extLst>
          </p:cNvPr>
          <p:cNvCxnSpPr>
            <a:cxnSpLocks/>
            <a:stCxn id="111" idx="0"/>
            <a:endCxn id="215" idx="4"/>
          </p:cNvCxnSpPr>
          <p:nvPr/>
        </p:nvCxnSpPr>
        <p:spPr>
          <a:xfrm rot="16200000" flipH="1" flipV="1">
            <a:off x="5469572" y="-929090"/>
            <a:ext cx="420722" cy="2784130"/>
          </a:xfrm>
          <a:prstGeom prst="bentConnector4">
            <a:avLst>
              <a:gd name="adj1" fmla="val -54335"/>
              <a:gd name="adj2" fmla="val 10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>
            <a:extLst>
              <a:ext uri="{FF2B5EF4-FFF2-40B4-BE49-F238E27FC236}">
                <a16:creationId xmlns:a16="http://schemas.microsoft.com/office/drawing/2014/main" id="{6F916FE6-F31E-C442-AE56-8F6D8917E9E2}"/>
              </a:ext>
            </a:extLst>
          </p:cNvPr>
          <p:cNvSpPr txBox="1">
            <a:spLocks/>
          </p:cNvSpPr>
          <p:nvPr/>
        </p:nvSpPr>
        <p:spPr>
          <a:xfrm>
            <a:off x="25073" y="-191003"/>
            <a:ext cx="2202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option2</a:t>
            </a:r>
            <a:endParaRPr lang="ko-KR" altLang="en-US" dirty="0"/>
          </a:p>
        </p:txBody>
      </p:sp>
      <p:cxnSp>
        <p:nvCxnSpPr>
          <p:cNvPr id="161" name="연결선: 꺾임 347">
            <a:extLst>
              <a:ext uri="{FF2B5EF4-FFF2-40B4-BE49-F238E27FC236}">
                <a16:creationId xmlns:a16="http://schemas.microsoft.com/office/drawing/2014/main" id="{DD7A3A93-FFEE-4F47-9BF1-BBD277704B3F}"/>
              </a:ext>
            </a:extLst>
          </p:cNvPr>
          <p:cNvCxnSpPr>
            <a:cxnSpLocks/>
            <a:stCxn id="345" idx="2"/>
            <a:endCxn id="151" idx="2"/>
          </p:cNvCxnSpPr>
          <p:nvPr/>
        </p:nvCxnSpPr>
        <p:spPr>
          <a:xfrm rot="16200000" flipV="1">
            <a:off x="3346746" y="5146829"/>
            <a:ext cx="276359" cy="160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32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345A98E-EFA0-4ABD-8B41-F168DC89EC93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930D54-6C54-45B9-B6AB-2771E323EE6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override_en_state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26C5671-51F9-4985-B2BA-7EBE1F223D5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72ED5C-7068-4C7C-9551-133F3FD7E0FA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B0FA0F-3DBA-40E0-BEBD-52B28A5A6FF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C17E0E6-F281-420A-974A-51F619E573E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연결선: 꺾임 129">
            <a:extLst>
              <a:ext uri="{FF2B5EF4-FFF2-40B4-BE49-F238E27FC236}">
                <a16:creationId xmlns:a16="http://schemas.microsoft.com/office/drawing/2014/main" id="{84CD1C3E-696D-4F93-83D1-A4B9DCADED94}"/>
              </a:ext>
            </a:extLst>
          </p:cNvPr>
          <p:cNvCxnSpPr>
            <a:cxnSpLocks/>
            <a:stCxn id="18" idx="0"/>
            <a:endCxn id="113" idx="4"/>
          </p:cNvCxnSpPr>
          <p:nvPr/>
        </p:nvCxnSpPr>
        <p:spPr>
          <a:xfrm rot="16200000" flipV="1">
            <a:off x="4303342" y="5505914"/>
            <a:ext cx="364767" cy="289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65DCE1-FF4D-4C92-BE50-A2B1F997165A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B4F14B95-F98E-40E8-B2FB-EE4B2F980D6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F17489-3247-441B-BD7A-A460474CAB0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C759163-4D3D-420E-9BC5-E5F5AF092BAA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5" name="연결선: 꺾임 129">
            <a:extLst>
              <a:ext uri="{FF2B5EF4-FFF2-40B4-BE49-F238E27FC236}">
                <a16:creationId xmlns:a16="http://schemas.microsoft.com/office/drawing/2014/main" id="{06A56FA0-B019-4401-961D-F342CCAE5CDB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29">
            <a:extLst>
              <a:ext uri="{FF2B5EF4-FFF2-40B4-BE49-F238E27FC236}">
                <a16:creationId xmlns:a16="http://schemas.microsoft.com/office/drawing/2014/main" id="{5D02562F-EB15-418E-A340-1EB30063E591}"/>
              </a:ext>
            </a:extLst>
          </p:cNvPr>
          <p:cNvCxnSpPr>
            <a:cxnSpLocks/>
            <a:stCxn id="19" idx="1"/>
            <a:endCxn id="125" idx="2"/>
          </p:cNvCxnSpPr>
          <p:nvPr/>
        </p:nvCxnSpPr>
        <p:spPr>
          <a:xfrm rot="10800000">
            <a:off x="3356966" y="4646299"/>
            <a:ext cx="475856" cy="1615353"/>
          </a:xfrm>
          <a:prstGeom prst="bentConnector3">
            <a:avLst>
              <a:gd name="adj1" fmla="val 13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0CCD53A-7FF6-4CAA-916C-B9B0EE449D00}"/>
              </a:ext>
            </a:extLst>
          </p:cNvPr>
          <p:cNvCxnSpPr>
            <a:cxnSpLocks/>
            <a:stCxn id="8" idx="1"/>
            <a:endCxn id="1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80EDA8-0457-45AC-B21E-466DB6A6918A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431745-BBB5-4B23-9C5F-DCCF5BA5A963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1457E2-28C0-47EB-BF22-FE1CB82BF740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E2EC442-6277-4BE2-B77C-24633E954BD1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44148-71A7-4E11-9F33-54733206BD21}"/>
              </a:ext>
            </a:extLst>
          </p:cNvPr>
          <p:cNvCxnSpPr>
            <a:cxnSpLocks/>
            <a:stCxn id="135" idx="1"/>
            <a:endCxn id="18" idx="3"/>
          </p:cNvCxnSpPr>
          <p:nvPr/>
        </p:nvCxnSpPr>
        <p:spPr>
          <a:xfrm rot="10800000">
            <a:off x="5428847" y="5948460"/>
            <a:ext cx="227745" cy="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129">
            <a:extLst>
              <a:ext uri="{FF2B5EF4-FFF2-40B4-BE49-F238E27FC236}">
                <a16:creationId xmlns:a16="http://schemas.microsoft.com/office/drawing/2014/main" id="{AB53FD62-BC4C-43E9-AC4A-E25E9708C6EC}"/>
              </a:ext>
            </a:extLst>
          </p:cNvPr>
          <p:cNvCxnSpPr>
            <a:cxnSpLocks/>
            <a:stCxn id="144" idx="1"/>
            <a:endCxn id="24" idx="3"/>
          </p:cNvCxnSpPr>
          <p:nvPr/>
        </p:nvCxnSpPr>
        <p:spPr>
          <a:xfrm rot="10800000" flipV="1">
            <a:off x="5421719" y="2219992"/>
            <a:ext cx="234872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3AD17F-E171-4B93-A578-37FF79B92705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5" name="연결선: 꺾임 129">
            <a:extLst>
              <a:ext uri="{FF2B5EF4-FFF2-40B4-BE49-F238E27FC236}">
                <a16:creationId xmlns:a16="http://schemas.microsoft.com/office/drawing/2014/main" id="{10A50C0E-758E-49F8-B7BF-228573F3B9F1}"/>
              </a:ext>
            </a:extLst>
          </p:cNvPr>
          <p:cNvCxnSpPr>
            <a:cxnSpLocks/>
            <a:stCxn id="24" idx="1"/>
            <a:endCxn id="34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39BD3-97D3-47DE-8D05-6FD71132E423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B4ABFF-26AA-47C5-9D25-AB1288D712A7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55F9C4-3CF0-480A-BE1D-56C4795B5BF3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384772C-96BA-40C4-A8AC-AD7DA1FA45C3}"/>
              </a:ext>
            </a:extLst>
          </p:cNvPr>
          <p:cNvCxnSpPr>
            <a:cxnSpLocks/>
            <a:stCxn id="24" idx="0"/>
            <a:endCxn id="28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67145B-7A97-4FCC-A2AC-714474C95240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275C72E-35C1-4E12-8FE5-9D207E4C2D73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EF8FC7-0D2D-4EB0-9EED-1A84A6B2DF39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33" name="사다리꼴 32">
              <a:extLst>
                <a:ext uri="{FF2B5EF4-FFF2-40B4-BE49-F238E27FC236}">
                  <a16:creationId xmlns:a16="http://schemas.microsoft.com/office/drawing/2014/main" id="{09904245-C6BF-469E-9C90-3D98786C47A8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73B187C-841D-429B-B825-DE30397026B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4F5F663-8AC3-4570-9236-570CC7F0B8E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D238630-7285-41FB-81AB-C1567EF96D90}"/>
              </a:ext>
            </a:extLst>
          </p:cNvPr>
          <p:cNvCxnSpPr>
            <a:cxnSpLocks/>
            <a:stCxn id="47" idx="3"/>
            <a:endCxn id="54" idx="2"/>
          </p:cNvCxnSpPr>
          <p:nvPr/>
        </p:nvCxnSpPr>
        <p:spPr>
          <a:xfrm rot="10800000" flipV="1">
            <a:off x="2670213" y="1847171"/>
            <a:ext cx="795517" cy="947447"/>
          </a:xfrm>
          <a:prstGeom prst="bentConnector3">
            <a:avLst>
              <a:gd name="adj1" fmla="val 148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A3EDC9-8378-45C4-90A2-81495EEECD25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323C6A7-DA14-4A0A-8349-EB9E2DAC40DF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5AC7456-A956-4C3C-91E2-658281B89B2F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38E80989-A76B-454B-8629-F06F36F88BF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꺾인 연결선 192">
            <a:extLst>
              <a:ext uri="{FF2B5EF4-FFF2-40B4-BE49-F238E27FC236}">
                <a16:creationId xmlns:a16="http://schemas.microsoft.com/office/drawing/2014/main" id="{1C46BBDD-21B1-488B-9341-48F3172417C8}"/>
              </a:ext>
            </a:extLst>
          </p:cNvPr>
          <p:cNvCxnSpPr>
            <a:cxnSpLocks/>
            <a:stCxn id="33" idx="0"/>
            <a:endCxn id="39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192">
            <a:extLst>
              <a:ext uri="{FF2B5EF4-FFF2-40B4-BE49-F238E27FC236}">
                <a16:creationId xmlns:a16="http://schemas.microsoft.com/office/drawing/2014/main" id="{9BB0EC07-4C57-4E88-8C3E-D1DD7A9C117D}"/>
              </a:ext>
            </a:extLst>
          </p:cNvPr>
          <p:cNvCxnSpPr>
            <a:cxnSpLocks/>
            <a:stCxn id="39" idx="2"/>
            <a:endCxn id="35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0684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191BEA4-68CC-4B00-9D78-A4402A6C4C89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C51F00B-6524-42C0-BAE0-9827EC8A1BC8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A3BC163-5BD1-4C19-A7FF-E10BDBA53E14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4FC4A0-5B4C-44D3-84DF-A03C8739A71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지연 46">
              <a:extLst>
                <a:ext uri="{FF2B5EF4-FFF2-40B4-BE49-F238E27FC236}">
                  <a16:creationId xmlns:a16="http://schemas.microsoft.com/office/drawing/2014/main" id="{674C60A1-EC26-4BB1-B352-8CB1A9DA693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8936BC1-E024-4E30-8CA5-C1673481206F}"/>
              </a:ext>
            </a:extLst>
          </p:cNvPr>
          <p:cNvCxnSpPr>
            <a:cxnSpLocks/>
            <a:stCxn id="147" idx="1"/>
            <a:endCxn id="84" idx="3"/>
          </p:cNvCxnSpPr>
          <p:nvPr/>
        </p:nvCxnSpPr>
        <p:spPr>
          <a:xfrm rot="10800000">
            <a:off x="5421219" y="1437945"/>
            <a:ext cx="235373" cy="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5605A6D-2E30-4167-BB63-26A6CAEFDDA1}"/>
              </a:ext>
            </a:extLst>
          </p:cNvPr>
          <p:cNvCxnSpPr>
            <a:cxnSpLocks/>
            <a:stCxn id="28" idx="2"/>
            <a:endCxn id="46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6521875-AB8E-48E7-8C97-85BB02DD1BA2}"/>
              </a:ext>
            </a:extLst>
          </p:cNvPr>
          <p:cNvCxnSpPr>
            <a:cxnSpLocks/>
            <a:stCxn id="39" idx="2"/>
            <a:endCxn id="1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7262BED5-7662-4FBD-BB0C-1244A8A7D511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998FC8-BFF7-4782-9C20-FA5B29EB6A57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FBEC45-4B7C-4384-9BF4-711159BF8F11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FF30884-4B23-4D78-B1FD-65123CCCC9B4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21C2186-C8F8-4C6B-BA4D-8957A9A75B04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28293200-5FC2-4406-851C-6F2F28291D9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6C1FD21-38A4-4DA7-896D-3120B6D666D3}"/>
              </a:ext>
            </a:extLst>
          </p:cNvPr>
          <p:cNvCxnSpPr>
            <a:cxnSpLocks/>
            <a:stCxn id="56" idx="3"/>
            <a:endCxn id="33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B566AB9-2792-434E-B834-F4F10904EE51}"/>
              </a:ext>
            </a:extLst>
          </p:cNvPr>
          <p:cNvCxnSpPr>
            <a:cxnSpLocks/>
            <a:stCxn id="52" idx="0"/>
            <a:endCxn id="55" idx="2"/>
          </p:cNvCxnSpPr>
          <p:nvPr/>
        </p:nvCxnSpPr>
        <p:spPr>
          <a:xfrm rot="5400000" flipH="1" flipV="1">
            <a:off x="1029910" y="4276483"/>
            <a:ext cx="2914660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2698781-09CA-46E0-AC3C-52BC25743B74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212BDE-C5EC-4B73-BFF6-33AFDCE68B2F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6CF3F4A-E4E1-4B86-B137-490E95F121B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지연 61">
              <a:extLst>
                <a:ext uri="{FF2B5EF4-FFF2-40B4-BE49-F238E27FC236}">
                  <a16:creationId xmlns:a16="http://schemas.microsoft.com/office/drawing/2014/main" id="{DDCC14AF-ADEF-4796-92C9-5FE2CADED2AC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34D427-E69E-4C4F-B7CB-F24F46EFD4FA}"/>
              </a:ext>
            </a:extLst>
          </p:cNvPr>
          <p:cNvSpPr/>
          <p:nvPr/>
        </p:nvSpPr>
        <p:spPr>
          <a:xfrm>
            <a:off x="3832417" y="6459586"/>
            <a:ext cx="158768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08B587A-2F85-4740-A913-580BCE8DE8E2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65" name="달 64">
              <a:extLst>
                <a:ext uri="{FF2B5EF4-FFF2-40B4-BE49-F238E27FC236}">
                  <a16:creationId xmlns:a16="http://schemas.microsoft.com/office/drawing/2014/main" id="{F1500080-7B3D-40A4-8BE3-705B220605C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4F871E8-9D26-4E99-A240-8FD1DC6D7959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5E70A79-0F8B-47E2-AA8F-33DCF4CEC049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759EFB4-9228-423F-8A05-51D6B702AD2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BD58730-3783-470C-8E34-ED50867A79C9}"/>
              </a:ext>
            </a:extLst>
          </p:cNvPr>
          <p:cNvCxnSpPr>
            <a:cxnSpLocks/>
            <a:stCxn id="63" idx="1"/>
            <a:endCxn id="67" idx="2"/>
          </p:cNvCxnSpPr>
          <p:nvPr/>
        </p:nvCxnSpPr>
        <p:spPr>
          <a:xfrm rot="10800000">
            <a:off x="3546837" y="5905506"/>
            <a:ext cx="285581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DCEE30AA-770A-4AE0-B1E0-AD774CE5ED97}"/>
              </a:ext>
            </a:extLst>
          </p:cNvPr>
          <p:cNvCxnSpPr>
            <a:cxnSpLocks/>
            <a:stCxn id="47" idx="3"/>
            <a:endCxn id="88" idx="2"/>
          </p:cNvCxnSpPr>
          <p:nvPr/>
        </p:nvCxnSpPr>
        <p:spPr>
          <a:xfrm rot="10800000" flipH="1" flipV="1">
            <a:off x="3465728" y="1847172"/>
            <a:ext cx="1580531" cy="3797594"/>
          </a:xfrm>
          <a:prstGeom prst="bentConnector5">
            <a:avLst>
              <a:gd name="adj1" fmla="val -12454"/>
              <a:gd name="adj2" fmla="val 15550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0D45AD5-FD82-492E-9F82-1500A791343F}"/>
              </a:ext>
            </a:extLst>
          </p:cNvPr>
          <p:cNvCxnSpPr>
            <a:cxnSpLocks/>
            <a:stCxn id="65" idx="1"/>
            <a:endCxn id="106" idx="2"/>
          </p:cNvCxnSpPr>
          <p:nvPr/>
        </p:nvCxnSpPr>
        <p:spPr>
          <a:xfrm rot="10800000" flipV="1">
            <a:off x="2933583" y="5831544"/>
            <a:ext cx="321835" cy="173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1BFB6D3-D3D8-4EBB-9D67-A78BA0BF7C11}"/>
              </a:ext>
            </a:extLst>
          </p:cNvPr>
          <p:cNvCxnSpPr>
            <a:cxnSpLocks/>
            <a:stCxn id="65" idx="1"/>
            <a:endCxn id="60" idx="2"/>
          </p:cNvCxnSpPr>
          <p:nvPr/>
        </p:nvCxnSpPr>
        <p:spPr>
          <a:xfrm rot="10800000">
            <a:off x="2631613" y="1100003"/>
            <a:ext cx="623804" cy="4731543"/>
          </a:xfrm>
          <a:prstGeom prst="bentConnector3">
            <a:avLst>
              <a:gd name="adj1" fmla="val 129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B22EE34-0C66-4B5C-A58C-793092A0C9BE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rot="5400000" flipH="1" flipV="1">
            <a:off x="193073" y="3418704"/>
            <a:ext cx="4609277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83CF8F-2AD3-4300-A63A-86F18307670B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472766D-DC26-42DD-ACE2-A3FAC97692A4}"/>
              </a:ext>
            </a:extLst>
          </p:cNvPr>
          <p:cNvCxnSpPr>
            <a:cxnSpLocks/>
            <a:stCxn id="62" idx="3"/>
            <a:endCxn id="101" idx="1"/>
          </p:cNvCxnSpPr>
          <p:nvPr/>
        </p:nvCxnSpPr>
        <p:spPr>
          <a:xfrm>
            <a:off x="2948846" y="1172295"/>
            <a:ext cx="363642" cy="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AF79505-F2B9-4C8C-B64E-5F1C0E96E562}"/>
              </a:ext>
            </a:extLst>
          </p:cNvPr>
          <p:cNvGrpSpPr/>
          <p:nvPr/>
        </p:nvGrpSpPr>
        <p:grpSpPr>
          <a:xfrm>
            <a:off x="3373739" y="723919"/>
            <a:ext cx="317233" cy="228600"/>
            <a:chOff x="7790841" y="2828040"/>
            <a:chExt cx="317233" cy="2286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2C0941E-4827-4FB3-9F28-A6E0DA8B4B3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18DEAF4-6D23-4584-AF4D-DCFAAB57C38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지연 78">
              <a:extLst>
                <a:ext uri="{FF2B5EF4-FFF2-40B4-BE49-F238E27FC236}">
                  <a16:creationId xmlns:a16="http://schemas.microsoft.com/office/drawing/2014/main" id="{2AB055D0-A9E3-456B-9C77-76A6F405307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2A6F36F-280D-4894-9FB7-779655568A1B}"/>
              </a:ext>
            </a:extLst>
          </p:cNvPr>
          <p:cNvCxnSpPr>
            <a:cxnSpLocks/>
            <a:stCxn id="19" idx="1"/>
            <a:endCxn id="77" idx="2"/>
          </p:cNvCxnSpPr>
          <p:nvPr/>
        </p:nvCxnSpPr>
        <p:spPr>
          <a:xfrm rot="10800000">
            <a:off x="3373740" y="765927"/>
            <a:ext cx="459083" cy="5495725"/>
          </a:xfrm>
          <a:prstGeom prst="bentConnector3">
            <a:avLst>
              <a:gd name="adj1" fmla="val 140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43BE41A6-FE3B-40D3-BB4C-7AE1F4644817}"/>
              </a:ext>
            </a:extLst>
          </p:cNvPr>
          <p:cNvCxnSpPr>
            <a:cxnSpLocks/>
            <a:stCxn id="47" idx="3"/>
            <a:endCxn id="78" idx="2"/>
          </p:cNvCxnSpPr>
          <p:nvPr/>
        </p:nvCxnSpPr>
        <p:spPr>
          <a:xfrm rot="10800000">
            <a:off x="3373745" y="913898"/>
            <a:ext cx="91984" cy="933275"/>
          </a:xfrm>
          <a:prstGeom prst="bentConnector3">
            <a:avLst>
              <a:gd name="adj1" fmla="val 208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977B0AC-C256-424C-BE0C-369C27065B8B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C3EF6519-0FCF-4BF4-9E24-1B7B7392E9CE}"/>
              </a:ext>
            </a:extLst>
          </p:cNvPr>
          <p:cNvCxnSpPr>
            <a:cxnSpLocks/>
            <a:stCxn id="79" idx="3"/>
            <a:endCxn id="98" idx="1"/>
          </p:cNvCxnSpPr>
          <p:nvPr/>
        </p:nvCxnSpPr>
        <p:spPr>
          <a:xfrm flipH="1" flipV="1">
            <a:off x="3238215" y="364998"/>
            <a:ext cx="452757" cy="473221"/>
          </a:xfrm>
          <a:prstGeom prst="bentConnector5">
            <a:avLst>
              <a:gd name="adj1" fmla="val -7364"/>
              <a:gd name="adj2" fmla="val 49899"/>
              <a:gd name="adj3" fmla="val 15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7AFA1EB-9BBB-472C-8F06-FFE8C696CB3F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827D791-B44B-4360-906A-863E462E145E}"/>
              </a:ext>
            </a:extLst>
          </p:cNvPr>
          <p:cNvCxnSpPr>
            <a:cxnSpLocks/>
            <a:stCxn id="84" idx="2"/>
            <a:endCxn id="45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4DCC3FC1-5E29-4B11-8225-7C9124398A02}"/>
              </a:ext>
            </a:extLst>
          </p:cNvPr>
          <p:cNvCxnSpPr>
            <a:cxnSpLocks/>
            <a:stCxn id="90" idx="3"/>
            <a:endCxn id="68" idx="2"/>
          </p:cNvCxnSpPr>
          <p:nvPr/>
        </p:nvCxnSpPr>
        <p:spPr>
          <a:xfrm rot="10800000" flipV="1">
            <a:off x="3546837" y="5572473"/>
            <a:ext cx="1182191" cy="185062"/>
          </a:xfrm>
          <a:prstGeom prst="bentConnector3">
            <a:avLst>
              <a:gd name="adj1" fmla="val 3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E6094A3-E3CC-4E33-99CF-1B9B814F84EB}"/>
              </a:ext>
            </a:extLst>
          </p:cNvPr>
          <p:cNvGrpSpPr/>
          <p:nvPr/>
        </p:nvGrpSpPr>
        <p:grpSpPr>
          <a:xfrm rot="10800000">
            <a:off x="4729027" y="5458173"/>
            <a:ext cx="376768" cy="228600"/>
            <a:chOff x="7731306" y="2828040"/>
            <a:chExt cx="376768" cy="22860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42854D-77EE-4591-83B6-BC5AD2E1CA82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8B7C4BE-79A6-4734-89B6-E655F0731260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지연 89">
              <a:extLst>
                <a:ext uri="{FF2B5EF4-FFF2-40B4-BE49-F238E27FC236}">
                  <a16:creationId xmlns:a16="http://schemas.microsoft.com/office/drawing/2014/main" id="{C45D129B-482F-4AE1-8681-887D3BBEE81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1" name="연결선: 꺾임 129">
            <a:extLst>
              <a:ext uri="{FF2B5EF4-FFF2-40B4-BE49-F238E27FC236}">
                <a16:creationId xmlns:a16="http://schemas.microsoft.com/office/drawing/2014/main" id="{9F0E0843-2F5D-4C57-AA17-776763623AB3}"/>
              </a:ext>
            </a:extLst>
          </p:cNvPr>
          <p:cNvCxnSpPr>
            <a:cxnSpLocks/>
            <a:stCxn id="19" idx="3"/>
            <a:endCxn id="89" idx="2"/>
          </p:cNvCxnSpPr>
          <p:nvPr/>
        </p:nvCxnSpPr>
        <p:spPr>
          <a:xfrm flipH="1" flipV="1">
            <a:off x="5105795" y="5496795"/>
            <a:ext cx="323455" cy="764856"/>
          </a:xfrm>
          <a:prstGeom prst="bentConnector3">
            <a:avLst>
              <a:gd name="adj1" fmla="val -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7E16A79-DD34-4D8E-AFC3-282AFD632CF1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4B47459-3221-489D-9080-252B43EBB5D8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856B637-3EFA-4C6A-8A01-09134BE2EB6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C4390970-A418-4FAA-88F1-9E22E7539B16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B7AEFC79-55B6-40F4-8FEA-637D2AC9F114}"/>
              </a:ext>
            </a:extLst>
          </p:cNvPr>
          <p:cNvCxnSpPr>
            <a:cxnSpLocks/>
            <a:stCxn id="94" idx="1"/>
            <a:endCxn id="27" idx="2"/>
          </p:cNvCxnSpPr>
          <p:nvPr/>
        </p:nvCxnSpPr>
        <p:spPr>
          <a:xfrm rot="10800000" flipH="1">
            <a:off x="2127828" y="6336880"/>
            <a:ext cx="241898" cy="234941"/>
          </a:xfrm>
          <a:prstGeom prst="bentConnector4">
            <a:avLst>
              <a:gd name="adj1" fmla="val -20345"/>
              <a:gd name="adj2" fmla="val 62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375263B-45C5-4D18-BFB7-038671097798}"/>
              </a:ext>
            </a:extLst>
          </p:cNvPr>
          <p:cNvGrpSpPr/>
          <p:nvPr/>
        </p:nvGrpSpPr>
        <p:grpSpPr>
          <a:xfrm>
            <a:off x="3238215" y="249742"/>
            <a:ext cx="1010942" cy="230512"/>
            <a:chOff x="3418182" y="4647551"/>
            <a:chExt cx="1010942" cy="230512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D19DE7-0CDE-41DD-91BA-0761F4F9A323}"/>
                </a:ext>
              </a:extLst>
            </p:cNvPr>
            <p:cNvSpPr/>
            <p:nvPr/>
          </p:nvSpPr>
          <p:spPr>
            <a:xfrm>
              <a:off x="3418182" y="4647551"/>
              <a:ext cx="101094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overrided_state</a:t>
              </a:r>
              <a:endParaRPr lang="ko-KR" altLang="en-US" sz="900" dirty="0"/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3F774E29-3A64-4346-A791-591D40F37C3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68C1E7A-775D-4CD0-BFA0-76ECBDF5A2B5}"/>
              </a:ext>
            </a:extLst>
          </p:cNvPr>
          <p:cNvGrpSpPr/>
          <p:nvPr/>
        </p:nvGrpSpPr>
        <p:grpSpPr>
          <a:xfrm>
            <a:off x="3312488" y="1057275"/>
            <a:ext cx="1056117" cy="230512"/>
            <a:chOff x="3373007" y="4647551"/>
            <a:chExt cx="1056117" cy="2305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4B2EBD7-A3B3-467C-95B4-8C8C75D08359}"/>
                </a:ext>
              </a:extLst>
            </p:cNvPr>
            <p:cNvSpPr/>
            <p:nvPr/>
          </p:nvSpPr>
          <p:spPr>
            <a:xfrm>
              <a:off x="3373007" y="4647551"/>
              <a:ext cx="105611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busy_error_state</a:t>
              </a:r>
              <a:endParaRPr lang="ko-KR" altLang="en-US" sz="9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E91CCF25-E4B0-4346-A54D-1B008A60C7C5}"/>
                </a:ext>
              </a:extLst>
            </p:cNvPr>
            <p:cNvSpPr/>
            <p:nvPr/>
          </p:nvSpPr>
          <p:spPr>
            <a:xfrm>
              <a:off x="4253324" y="4819726"/>
              <a:ext cx="76200" cy="5787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0B6DBF0-4007-4FAC-AA2D-309171A41D6C}"/>
              </a:ext>
            </a:extLst>
          </p:cNvPr>
          <p:cNvCxnSpPr>
            <a:cxnSpLocks/>
            <a:stCxn id="101" idx="3"/>
            <a:endCxn id="74" idx="1"/>
          </p:cNvCxnSpPr>
          <p:nvPr/>
        </p:nvCxnSpPr>
        <p:spPr>
          <a:xfrm flipV="1">
            <a:off x="4368605" y="1171816"/>
            <a:ext cx="93349" cy="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CC937045-2825-4A12-B04A-07295D01EA8C}"/>
              </a:ext>
            </a:extLst>
          </p:cNvPr>
          <p:cNvCxnSpPr>
            <a:cxnSpLocks/>
            <a:stCxn id="98" idx="2"/>
            <a:endCxn id="82" idx="1"/>
          </p:cNvCxnSpPr>
          <p:nvPr/>
        </p:nvCxnSpPr>
        <p:spPr>
          <a:xfrm rot="16200000" flipH="1">
            <a:off x="3923547" y="300393"/>
            <a:ext cx="356933" cy="716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29A896A-5912-4335-AC6B-DDE683F9DAE7}"/>
              </a:ext>
            </a:extLst>
          </p:cNvPr>
          <p:cNvGrpSpPr/>
          <p:nvPr/>
        </p:nvGrpSpPr>
        <p:grpSpPr>
          <a:xfrm rot="5400000">
            <a:off x="2672905" y="6019929"/>
            <a:ext cx="376768" cy="228600"/>
            <a:chOff x="7731306" y="2828040"/>
            <a:chExt cx="376768" cy="2286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C2BC7BA6-850C-4552-8A10-299E9E7B64D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239C0B5-02A5-4988-8DBF-45207942523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지연 107">
              <a:extLst>
                <a:ext uri="{FF2B5EF4-FFF2-40B4-BE49-F238E27FC236}">
                  <a16:creationId xmlns:a16="http://schemas.microsoft.com/office/drawing/2014/main" id="{68D2A5FA-401C-4B99-98D8-9CD27F395B5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AD8E65F-E068-41DE-A14A-8CBBC3F32B37}"/>
              </a:ext>
            </a:extLst>
          </p:cNvPr>
          <p:cNvCxnSpPr>
            <a:cxnSpLocks/>
            <a:stCxn id="52" idx="0"/>
            <a:endCxn id="107" idx="2"/>
          </p:cNvCxnSpPr>
          <p:nvPr/>
        </p:nvCxnSpPr>
        <p:spPr>
          <a:xfrm rot="16200000" flipH="1">
            <a:off x="2530409" y="5690643"/>
            <a:ext cx="88595" cy="421808"/>
          </a:xfrm>
          <a:prstGeom prst="bentConnector3">
            <a:avLst>
              <a:gd name="adj1" fmla="val -2580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3813E6FC-C5F8-45F9-AAF2-CA1F18648F17}"/>
              </a:ext>
            </a:extLst>
          </p:cNvPr>
          <p:cNvCxnSpPr>
            <a:cxnSpLocks/>
            <a:stCxn id="108" idx="3"/>
            <a:endCxn id="94" idx="0"/>
          </p:cNvCxnSpPr>
          <p:nvPr/>
        </p:nvCxnSpPr>
        <p:spPr>
          <a:xfrm rot="5400000">
            <a:off x="2794299" y="6389573"/>
            <a:ext cx="133951" cy="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12F051-E3DF-4390-AF76-21B52F0D5F4E}"/>
              </a:ext>
            </a:extLst>
          </p:cNvPr>
          <p:cNvGrpSpPr/>
          <p:nvPr/>
        </p:nvGrpSpPr>
        <p:grpSpPr>
          <a:xfrm>
            <a:off x="3758561" y="5237926"/>
            <a:ext cx="710252" cy="231077"/>
            <a:chOff x="3601793" y="3411913"/>
            <a:chExt cx="710252" cy="231077"/>
          </a:xfrm>
        </p:grpSpPr>
        <p:sp>
          <p:nvSpPr>
            <p:cNvPr id="112" name="사다리꼴 111">
              <a:extLst>
                <a:ext uri="{FF2B5EF4-FFF2-40B4-BE49-F238E27FC236}">
                  <a16:creationId xmlns:a16="http://schemas.microsoft.com/office/drawing/2014/main" id="{6A894D53-69E2-4BC6-A7A9-A2538CCE5340}"/>
                </a:ext>
              </a:extLst>
            </p:cNvPr>
            <p:cNvSpPr/>
            <p:nvPr/>
          </p:nvSpPr>
          <p:spPr>
            <a:xfrm>
              <a:off x="3601793" y="3411913"/>
              <a:ext cx="710252" cy="231077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DF69A93D-41EC-4B42-B04D-2F9648866D4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9A599E2-9908-4E6C-B285-F522FDE18ED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15" name="연결선: 꺾임 129">
            <a:extLst>
              <a:ext uri="{FF2B5EF4-FFF2-40B4-BE49-F238E27FC236}">
                <a16:creationId xmlns:a16="http://schemas.microsoft.com/office/drawing/2014/main" id="{44671843-9DC3-486A-B344-905D5C337FE7}"/>
              </a:ext>
            </a:extLst>
          </p:cNvPr>
          <p:cNvCxnSpPr>
            <a:cxnSpLocks/>
            <a:stCxn id="112" idx="0"/>
            <a:endCxn id="8" idx="2"/>
          </p:cNvCxnSpPr>
          <p:nvPr/>
        </p:nvCxnSpPr>
        <p:spPr>
          <a:xfrm rot="5400000" flipH="1" flipV="1">
            <a:off x="4044460" y="5163969"/>
            <a:ext cx="143185" cy="4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29">
            <a:extLst>
              <a:ext uri="{FF2B5EF4-FFF2-40B4-BE49-F238E27FC236}">
                <a16:creationId xmlns:a16="http://schemas.microsoft.com/office/drawing/2014/main" id="{BA2892B8-AC77-4AE2-9CA0-096B0AEBE5A8}"/>
              </a:ext>
            </a:extLst>
          </p:cNvPr>
          <p:cNvCxnSpPr>
            <a:cxnSpLocks/>
            <a:stCxn id="8" idx="1"/>
            <a:endCxn id="114" idx="4"/>
          </p:cNvCxnSpPr>
          <p:nvPr/>
        </p:nvCxnSpPr>
        <p:spPr>
          <a:xfrm rot="10800000" flipH="1" flipV="1">
            <a:off x="3384987" y="4979485"/>
            <a:ext cx="502855" cy="488952"/>
          </a:xfrm>
          <a:prstGeom prst="bentConnector4">
            <a:avLst>
              <a:gd name="adj1" fmla="val -54931"/>
              <a:gd name="adj2" fmla="val 135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29">
            <a:extLst>
              <a:ext uri="{FF2B5EF4-FFF2-40B4-BE49-F238E27FC236}">
                <a16:creationId xmlns:a16="http://schemas.microsoft.com/office/drawing/2014/main" id="{755FA050-15C5-4566-A713-E4B919EA5E0E}"/>
              </a:ext>
            </a:extLst>
          </p:cNvPr>
          <p:cNvCxnSpPr>
            <a:cxnSpLocks/>
            <a:stCxn id="19" idx="1"/>
            <a:endCxn id="119" idx="2"/>
          </p:cNvCxnSpPr>
          <p:nvPr/>
        </p:nvCxnSpPr>
        <p:spPr>
          <a:xfrm rot="10800000">
            <a:off x="3356966" y="5281391"/>
            <a:ext cx="475856" cy="980260"/>
          </a:xfrm>
          <a:prstGeom prst="bentConnector3">
            <a:avLst>
              <a:gd name="adj1" fmla="val 13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750160A-8D4B-447D-B2C4-576775097DEB}"/>
              </a:ext>
            </a:extLst>
          </p:cNvPr>
          <p:cNvGrpSpPr/>
          <p:nvPr/>
        </p:nvGrpSpPr>
        <p:grpSpPr>
          <a:xfrm>
            <a:off x="3297431" y="5239384"/>
            <a:ext cx="376768" cy="228600"/>
            <a:chOff x="7731306" y="2828040"/>
            <a:chExt cx="376768" cy="228600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D3C9E65-6E92-4143-B820-B83B065E3AB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4747858-9518-42DF-918C-709BE0E17C9B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순서도: 지연 120">
              <a:extLst>
                <a:ext uri="{FF2B5EF4-FFF2-40B4-BE49-F238E27FC236}">
                  <a16:creationId xmlns:a16="http://schemas.microsoft.com/office/drawing/2014/main" id="{B95DFDBF-1489-4764-92BA-663171F6215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연결선: 꺾임 129">
            <a:extLst>
              <a:ext uri="{FF2B5EF4-FFF2-40B4-BE49-F238E27FC236}">
                <a16:creationId xmlns:a16="http://schemas.microsoft.com/office/drawing/2014/main" id="{B21BD44C-2BCC-4419-8FFC-F75F9DA97EA4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674199" y="5353465"/>
            <a:ext cx="130492" cy="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E779D523-A3AA-48DC-BF31-087B1F8A9A4F}"/>
              </a:ext>
            </a:extLst>
          </p:cNvPr>
          <p:cNvCxnSpPr>
            <a:cxnSpLocks/>
            <a:stCxn id="52" idx="0"/>
            <a:endCxn id="120" idx="2"/>
          </p:cNvCxnSpPr>
          <p:nvPr/>
        </p:nvCxnSpPr>
        <p:spPr>
          <a:xfrm rot="5400000" flipH="1" flipV="1">
            <a:off x="2616673" y="5176492"/>
            <a:ext cx="427888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183F1B9-1288-4062-B3CD-7D4A8FF9870D}"/>
              </a:ext>
            </a:extLst>
          </p:cNvPr>
          <p:cNvGrpSpPr/>
          <p:nvPr/>
        </p:nvGrpSpPr>
        <p:grpSpPr>
          <a:xfrm>
            <a:off x="3297431" y="4604291"/>
            <a:ext cx="376768" cy="228600"/>
            <a:chOff x="7731306" y="2828040"/>
            <a:chExt cx="376768" cy="22860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E79D15E-4D7F-43D4-B44C-DDD2B827C3E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9A10DD1-A13C-43D9-B15A-8B046D1E2D1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순서도: 지연 126">
              <a:extLst>
                <a:ext uri="{FF2B5EF4-FFF2-40B4-BE49-F238E27FC236}">
                  <a16:creationId xmlns:a16="http://schemas.microsoft.com/office/drawing/2014/main" id="{345DF43E-E90E-43EA-B61A-144CAA10E4C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8" name="연결선: 꺾임 129">
            <a:extLst>
              <a:ext uri="{FF2B5EF4-FFF2-40B4-BE49-F238E27FC236}">
                <a16:creationId xmlns:a16="http://schemas.microsoft.com/office/drawing/2014/main" id="{CD531272-973E-411E-B182-A601A304CAE1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rot="5400000" flipH="1" flipV="1">
            <a:off x="2299127" y="4858946"/>
            <a:ext cx="1062981" cy="93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9">
            <a:extLst>
              <a:ext uri="{FF2B5EF4-FFF2-40B4-BE49-F238E27FC236}">
                <a16:creationId xmlns:a16="http://schemas.microsoft.com/office/drawing/2014/main" id="{BD8F7DAF-EFD5-4C8A-9505-A94456D52FE6}"/>
              </a:ext>
            </a:extLst>
          </p:cNvPr>
          <p:cNvCxnSpPr>
            <a:cxnSpLocks/>
            <a:stCxn id="127" idx="3"/>
            <a:endCxn id="5" idx="2"/>
          </p:cNvCxnSpPr>
          <p:nvPr/>
        </p:nvCxnSpPr>
        <p:spPr>
          <a:xfrm flipV="1">
            <a:off x="3674199" y="4579052"/>
            <a:ext cx="443856" cy="1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9DE0240-043E-4329-B618-7A37957768D2}"/>
              </a:ext>
            </a:extLst>
          </p:cNvPr>
          <p:cNvSpPr/>
          <p:nvPr/>
        </p:nvSpPr>
        <p:spPr>
          <a:xfrm>
            <a:off x="6163684" y="113736"/>
            <a:ext cx="95976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E58C753-C345-4CBD-B23E-55AA607CD3BF}"/>
              </a:ext>
            </a:extLst>
          </p:cNvPr>
          <p:cNvSpPr/>
          <p:nvPr/>
        </p:nvSpPr>
        <p:spPr>
          <a:xfrm>
            <a:off x="6158817" y="5534721"/>
            <a:ext cx="96379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84ADA11-A79F-47C6-902D-44A0E243C508}"/>
              </a:ext>
            </a:extLst>
          </p:cNvPr>
          <p:cNvGrpSpPr/>
          <p:nvPr/>
        </p:nvGrpSpPr>
        <p:grpSpPr>
          <a:xfrm>
            <a:off x="5656591" y="5833248"/>
            <a:ext cx="1469178" cy="230512"/>
            <a:chOff x="2962265" y="4647551"/>
            <a:chExt cx="1469178" cy="23051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974E26-AC2A-494B-B929-F38E59EDD81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 </a:t>
              </a:r>
              <a:r>
                <a:rPr lang="en-US" altLang="ko-KR" sz="900" dirty="0" err="1"/>
                <a:t>override_buffer</a:t>
              </a:r>
              <a:endParaRPr lang="ko-KR" altLang="en-US" sz="900" dirty="0"/>
            </a:p>
          </p:txBody>
        </p:sp>
        <p:sp>
          <p:nvSpPr>
            <p:cNvPr id="136" name="이등변 삼각형 135">
              <a:extLst>
                <a:ext uri="{FF2B5EF4-FFF2-40B4-BE49-F238E27FC236}">
                  <a16:creationId xmlns:a16="http://schemas.microsoft.com/office/drawing/2014/main" id="{E9658A2B-3509-4EE7-BD2F-15C1E76329A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E4EEDE-AE50-403E-8EF9-61875CD9675D}"/>
              </a:ext>
            </a:extLst>
          </p:cNvPr>
          <p:cNvGrpSpPr/>
          <p:nvPr/>
        </p:nvGrpSpPr>
        <p:grpSpPr>
          <a:xfrm>
            <a:off x="5656591" y="6141632"/>
            <a:ext cx="1469178" cy="230512"/>
            <a:chOff x="2962265" y="4647551"/>
            <a:chExt cx="1469178" cy="230512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A37B110-41F8-4661-B67F-5030B2AF624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override_en_buffer</a:t>
              </a:r>
              <a:endParaRPr lang="ko-KR" altLang="en-US" sz="900" dirty="0"/>
            </a:p>
          </p:txBody>
        </p: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C5268D4F-62C9-472F-A1AD-2095C1031E6B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782DB46-EE79-4A38-B730-48879FDBEEF0}"/>
              </a:ext>
            </a:extLst>
          </p:cNvPr>
          <p:cNvGrpSpPr/>
          <p:nvPr/>
        </p:nvGrpSpPr>
        <p:grpSpPr>
          <a:xfrm>
            <a:off x="5656591" y="6456564"/>
            <a:ext cx="1469178" cy="230512"/>
            <a:chOff x="2962265" y="4647551"/>
            <a:chExt cx="1469178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51B280-DE47-4C38-97EE-55646CA825AD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selected_en_buffer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D765D585-8ECB-4EEF-90DF-51C4657E125A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6403E87-BCF3-4E4C-9695-878703D83BC4}"/>
              </a:ext>
            </a:extLst>
          </p:cNvPr>
          <p:cNvGrpSpPr/>
          <p:nvPr/>
        </p:nvGrpSpPr>
        <p:grpSpPr>
          <a:xfrm>
            <a:off x="5656591" y="2104737"/>
            <a:ext cx="1469178" cy="230512"/>
            <a:chOff x="2962265" y="4647551"/>
            <a:chExt cx="1469178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CA7040F-636B-4EB0-9D7D-09E1E46D35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gpo_in_buffer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43D6FBA1-EA55-4068-81CA-08BA0219FA3E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75AE037-8655-40BC-9773-16734F6DCBA4}"/>
              </a:ext>
            </a:extLst>
          </p:cNvPr>
          <p:cNvGrpSpPr/>
          <p:nvPr/>
        </p:nvGrpSpPr>
        <p:grpSpPr>
          <a:xfrm>
            <a:off x="5656591" y="1323413"/>
            <a:ext cx="1469178" cy="230512"/>
            <a:chOff x="2962265" y="4647551"/>
            <a:chExt cx="1469178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4EB7531-57B9-4633-A79A-4E466467060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counter_matched_buffer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1FD29AEC-BA02-4620-A54B-1A0B5E548F29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53A11CE-89C4-450E-A7CD-1FD7B084190E}"/>
              </a:ext>
            </a:extLst>
          </p:cNvPr>
          <p:cNvGrpSpPr/>
          <p:nvPr/>
        </p:nvGrpSpPr>
        <p:grpSpPr>
          <a:xfrm>
            <a:off x="5656591" y="1057280"/>
            <a:ext cx="1469178" cy="230512"/>
            <a:chOff x="2962265" y="4647551"/>
            <a:chExt cx="1469178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1EE67D7-0535-4AAC-8112-B32596F6FDB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busy_error_buffer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F44BC5D0-7D6B-408E-BE7F-AB2DF8324F73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DBDF3D6D-5A09-4658-B5F2-C2B789E72A9C}"/>
              </a:ext>
            </a:extLst>
          </p:cNvPr>
          <p:cNvGrpSpPr/>
          <p:nvPr/>
        </p:nvGrpSpPr>
        <p:grpSpPr>
          <a:xfrm>
            <a:off x="5656591" y="721133"/>
            <a:ext cx="1469178" cy="230512"/>
            <a:chOff x="2962265" y="4647551"/>
            <a:chExt cx="1469178" cy="230512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C3508CB-EED4-42DF-A01E-A6A42A11815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overrided_buffer</a:t>
              </a:r>
              <a:endParaRPr lang="ko-KR" altLang="en-US" sz="900" dirty="0"/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36435195-2EA3-4725-9690-87326FA5E91C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A9BB21D-B305-4CA0-9F33-C22A72CA65D9}"/>
              </a:ext>
            </a:extLst>
          </p:cNvPr>
          <p:cNvGrpSpPr/>
          <p:nvPr/>
        </p:nvGrpSpPr>
        <p:grpSpPr>
          <a:xfrm>
            <a:off x="5656591" y="390148"/>
            <a:ext cx="1469178" cy="230512"/>
            <a:chOff x="2962265" y="4647551"/>
            <a:chExt cx="1469178" cy="2305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E9D9121-EE7B-4F55-8DC8-6D2D682B477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57" name="이등변 삼각형 156">
              <a:extLst>
                <a:ext uri="{FF2B5EF4-FFF2-40B4-BE49-F238E27FC236}">
                  <a16:creationId xmlns:a16="http://schemas.microsoft.com/office/drawing/2014/main" id="{B5BB1436-DAF7-44D0-9D2E-B62EC86226D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F23E1571-2C3D-4B38-9CEF-0AAC49DD5F14}"/>
              </a:ext>
            </a:extLst>
          </p:cNvPr>
          <p:cNvCxnSpPr>
            <a:cxnSpLocks/>
            <a:stCxn id="138" idx="1"/>
            <a:endCxn id="19" idx="3"/>
          </p:cNvCxnSpPr>
          <p:nvPr/>
        </p:nvCxnSpPr>
        <p:spPr>
          <a:xfrm rot="10800000" flipV="1">
            <a:off x="5429251" y="6256887"/>
            <a:ext cx="227341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5AE0B909-1529-49E1-9F08-D6BDC86153A0}"/>
              </a:ext>
            </a:extLst>
          </p:cNvPr>
          <p:cNvCxnSpPr>
            <a:cxnSpLocks/>
            <a:stCxn id="141" idx="1"/>
            <a:endCxn id="63" idx="3"/>
          </p:cNvCxnSpPr>
          <p:nvPr/>
        </p:nvCxnSpPr>
        <p:spPr>
          <a:xfrm rot="10800000" flipV="1">
            <a:off x="5420105" y="6571820"/>
            <a:ext cx="236486" cy="30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C93F84B-02A4-4EB6-9FF7-BE0A94747E1F}"/>
              </a:ext>
            </a:extLst>
          </p:cNvPr>
          <p:cNvCxnSpPr>
            <a:cxnSpLocks/>
            <a:stCxn id="74" idx="3"/>
            <a:endCxn id="150" idx="1"/>
          </p:cNvCxnSpPr>
          <p:nvPr/>
        </p:nvCxnSpPr>
        <p:spPr>
          <a:xfrm>
            <a:off x="5421719" y="1171816"/>
            <a:ext cx="234872" cy="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7BC3B2CB-AC44-42DC-9C4D-26247FE98DC6}"/>
              </a:ext>
            </a:extLst>
          </p:cNvPr>
          <p:cNvCxnSpPr>
            <a:cxnSpLocks/>
            <a:stCxn id="82" idx="3"/>
            <a:endCxn id="153" idx="1"/>
          </p:cNvCxnSpPr>
          <p:nvPr/>
        </p:nvCxnSpPr>
        <p:spPr>
          <a:xfrm flipV="1">
            <a:off x="5420105" y="836389"/>
            <a:ext cx="236486" cy="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6FB75ED7-267B-4C20-958A-A44FF592A335}"/>
              </a:ext>
            </a:extLst>
          </p:cNvPr>
          <p:cNvCxnSpPr>
            <a:cxnSpLocks/>
            <a:stCxn id="92" idx="3"/>
            <a:endCxn id="156" idx="1"/>
          </p:cNvCxnSpPr>
          <p:nvPr/>
        </p:nvCxnSpPr>
        <p:spPr>
          <a:xfrm>
            <a:off x="5420106" y="505404"/>
            <a:ext cx="23648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제목 1">
            <a:extLst>
              <a:ext uri="{FF2B5EF4-FFF2-40B4-BE49-F238E27FC236}">
                <a16:creationId xmlns:a16="http://schemas.microsoft.com/office/drawing/2014/main" id="{A8170E30-F9F3-423B-B439-2ED05819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981" y="1"/>
            <a:ext cx="3734294" cy="6731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If we use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818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4A85C4-6C69-4FAC-B7F6-0C76A00B003F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D4C13D-458F-4A49-8D97-077D3D52D43D}"/>
              </a:ext>
            </a:extLst>
          </p:cNvPr>
          <p:cNvSpPr/>
          <p:nvPr/>
        </p:nvSpPr>
        <p:spPr>
          <a:xfrm>
            <a:off x="2051748" y="6106367"/>
            <a:ext cx="6359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DA3E34-29FD-4855-A1DE-C97833B12540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E388F0-928D-4523-8CFE-3F212B6AA8F8}"/>
              </a:ext>
            </a:extLst>
          </p:cNvPr>
          <p:cNvSpPr/>
          <p:nvPr/>
        </p:nvSpPr>
        <p:spPr>
          <a:xfrm>
            <a:off x="2051749" y="5857250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D03E75D-3523-4A15-AAA2-5C4694AAB573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DFAE7EB-1D07-4751-BDCE-E5E26C36F025}"/>
              </a:ext>
            </a:extLst>
          </p:cNvPr>
          <p:cNvSpPr/>
          <p:nvPr/>
        </p:nvSpPr>
        <p:spPr>
          <a:xfrm>
            <a:off x="4601164" y="721931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58B497-8B18-4C32-8DCA-1C16EA2ACA8A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04FB430-6F2B-45E6-9090-277EE2616603}"/>
              </a:ext>
            </a:extLst>
          </p:cNvPr>
          <p:cNvGrpSpPr/>
          <p:nvPr/>
        </p:nvGrpSpPr>
        <p:grpSpPr>
          <a:xfrm>
            <a:off x="2127828" y="6456564"/>
            <a:ext cx="1469178" cy="230512"/>
            <a:chOff x="2962265" y="4647551"/>
            <a:chExt cx="1469178" cy="23051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1D7FF69-93F7-40A8-AB84-0EC5E116259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selected_state</a:t>
              </a:r>
              <a:endParaRPr lang="ko-KR" altLang="en-US" sz="900" dirty="0"/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64B88C5B-0C3A-4560-B23A-7054C427B8FF}"/>
                </a:ext>
              </a:extLst>
            </p:cNvPr>
            <p:cNvSpPr/>
            <p:nvPr/>
          </p:nvSpPr>
          <p:spPr>
            <a:xfrm rot="16200000">
              <a:off x="435302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2B3E964-174E-4A82-8FA9-1309F71EF94F}"/>
              </a:ext>
            </a:extLst>
          </p:cNvPr>
          <p:cNvCxnSpPr>
            <a:cxnSpLocks/>
            <a:stCxn id="114" idx="0"/>
            <a:endCxn id="97" idx="1"/>
          </p:cNvCxnSpPr>
          <p:nvPr/>
        </p:nvCxnSpPr>
        <p:spPr>
          <a:xfrm rot="5400000" flipH="1" flipV="1">
            <a:off x="2613250" y="1053929"/>
            <a:ext cx="2251687" cy="1154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F4D3C5-FFE5-4209-86AD-E46F4D272076}"/>
              </a:ext>
            </a:extLst>
          </p:cNvPr>
          <p:cNvGrpSpPr/>
          <p:nvPr/>
        </p:nvGrpSpPr>
        <p:grpSpPr>
          <a:xfrm>
            <a:off x="2425898" y="2757091"/>
            <a:ext cx="1471307" cy="230512"/>
            <a:chOff x="2957817" y="4647551"/>
            <a:chExt cx="1471307" cy="230512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96FCC5C-40B6-465C-A48B-34E828EA9B7E}"/>
                </a:ext>
              </a:extLst>
            </p:cNvPr>
            <p:cNvSpPr/>
            <p:nvPr/>
          </p:nvSpPr>
          <p:spPr>
            <a:xfrm>
              <a:off x="2958261" y="4647551"/>
              <a:ext cx="147086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error_data_buffer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2DCEBB25-7370-4625-B213-B162F2A9C6ED}"/>
                </a:ext>
              </a:extLst>
            </p:cNvPr>
            <p:cNvSpPr/>
            <p:nvPr/>
          </p:nvSpPr>
          <p:spPr>
            <a:xfrm rot="5400000">
              <a:off x="2960036" y="473669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A2553AB-9D51-45AD-8925-BC30E45EBB82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A6C897D-DD0E-4A5D-90F3-0F7733387D27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FFFA8CC-4761-4B16-9386-D7AEA43B2C14}"/>
              </a:ext>
            </a:extLst>
          </p:cNvPr>
          <p:cNvCxnSpPr>
            <a:cxnSpLocks/>
            <a:stCxn id="133" idx="0"/>
            <a:endCxn id="134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AB79927-E3D1-44C3-873B-726B71AC6383}"/>
              </a:ext>
            </a:extLst>
          </p:cNvPr>
          <p:cNvSpPr/>
          <p:nvPr/>
        </p:nvSpPr>
        <p:spPr>
          <a:xfrm>
            <a:off x="3350468" y="1320238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46D73345-3977-4026-AF1E-26A1AC21429F}"/>
              </a:ext>
            </a:extLst>
          </p:cNvPr>
          <p:cNvCxnSpPr>
            <a:cxnSpLocks/>
            <a:stCxn id="136" idx="2"/>
            <a:endCxn id="134" idx="0"/>
          </p:cNvCxnSpPr>
          <p:nvPr/>
        </p:nvCxnSpPr>
        <p:spPr>
          <a:xfrm rot="16200000" flipH="1">
            <a:off x="3820656" y="1504830"/>
            <a:ext cx="124783" cy="216622"/>
          </a:xfrm>
          <a:prstGeom prst="bentConnector3">
            <a:avLst>
              <a:gd name="adj1" fmla="val 23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6021B3E-347C-4753-9123-49277E1E0DA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8D94CD0-F5C4-4860-B39A-35973EC34D6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270732-F551-4358-AB66-54C9F6240C8B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지연 140">
              <a:extLst>
                <a:ext uri="{FF2B5EF4-FFF2-40B4-BE49-F238E27FC236}">
                  <a16:creationId xmlns:a16="http://schemas.microsoft.com/office/drawing/2014/main" id="{81E34231-25D9-42BD-AE03-00518BB3E00F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22A9FE-18B3-4943-B494-B90054F871A5}"/>
              </a:ext>
            </a:extLst>
          </p:cNvPr>
          <p:cNvCxnSpPr>
            <a:cxnSpLocks/>
            <a:stCxn id="134" idx="2"/>
            <a:endCxn id="140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CA4E357-8456-4AC4-974F-33FA42EF2E43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371249B-D401-43DA-8D89-5BD1F0E4A203}"/>
              </a:ext>
            </a:extLst>
          </p:cNvPr>
          <p:cNvCxnSpPr>
            <a:cxnSpLocks/>
            <a:stCxn id="143" idx="2"/>
            <a:endCxn id="139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29F4702-EA25-4B5E-A5D0-F48743470023}"/>
              </a:ext>
            </a:extLst>
          </p:cNvPr>
          <p:cNvGrpSpPr/>
          <p:nvPr/>
        </p:nvGrpSpPr>
        <p:grpSpPr>
          <a:xfrm>
            <a:off x="2805059" y="3271051"/>
            <a:ext cx="710252" cy="255263"/>
            <a:chOff x="3601793" y="3387727"/>
            <a:chExt cx="710252" cy="255263"/>
          </a:xfrm>
        </p:grpSpPr>
        <p:sp>
          <p:nvSpPr>
            <p:cNvPr id="146" name="사다리꼴 145">
              <a:extLst>
                <a:ext uri="{FF2B5EF4-FFF2-40B4-BE49-F238E27FC236}">
                  <a16:creationId xmlns:a16="http://schemas.microsoft.com/office/drawing/2014/main" id="{52E812FE-56DC-4711-9501-E10BFF68DC2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B6D34607-0367-4DA8-9FB0-31AF60B1819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C2D46B7-00A6-4B81-8FB7-1C0C847B3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4F9644BD-EF2A-4EF8-9EC6-ED963D3255F3}"/>
              </a:ext>
            </a:extLst>
          </p:cNvPr>
          <p:cNvCxnSpPr>
            <a:cxnSpLocks/>
            <a:stCxn id="146" idx="0"/>
            <a:endCxn id="114" idx="2"/>
          </p:cNvCxnSpPr>
          <p:nvPr/>
        </p:nvCxnSpPr>
        <p:spPr>
          <a:xfrm rot="5400000" flipH="1" flipV="1">
            <a:off x="3019255" y="3128533"/>
            <a:ext cx="283448" cy="1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29">
            <a:extLst>
              <a:ext uri="{FF2B5EF4-FFF2-40B4-BE49-F238E27FC236}">
                <a16:creationId xmlns:a16="http://schemas.microsoft.com/office/drawing/2014/main" id="{BB637E53-E8CD-4E50-8AF0-8102BE66D075}"/>
              </a:ext>
            </a:extLst>
          </p:cNvPr>
          <p:cNvCxnSpPr>
            <a:cxnSpLocks/>
            <a:stCxn id="85" idx="1"/>
            <a:endCxn id="156" idx="4"/>
          </p:cNvCxnSpPr>
          <p:nvPr/>
        </p:nvCxnSpPr>
        <p:spPr>
          <a:xfrm rot="10800000">
            <a:off x="3161992" y="4105351"/>
            <a:ext cx="222996" cy="87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D063433-DCCF-4443-9AE6-9C70FCC08CF5}"/>
              </a:ext>
            </a:extLst>
          </p:cNvPr>
          <p:cNvGrpSpPr/>
          <p:nvPr/>
        </p:nvGrpSpPr>
        <p:grpSpPr>
          <a:xfrm>
            <a:off x="3032710" y="3850654"/>
            <a:ext cx="710252" cy="255263"/>
            <a:chOff x="3601793" y="3387727"/>
            <a:chExt cx="710252" cy="255263"/>
          </a:xfrm>
        </p:grpSpPr>
        <p:sp>
          <p:nvSpPr>
            <p:cNvPr id="154" name="사다리꼴 153">
              <a:extLst>
                <a:ext uri="{FF2B5EF4-FFF2-40B4-BE49-F238E27FC236}">
                  <a16:creationId xmlns:a16="http://schemas.microsoft.com/office/drawing/2014/main" id="{ECDE5E0B-B0A0-4AC6-8F9D-57E6FE7ECF0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9584A61-36FE-4387-B7D9-759E32B97A0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31140E4-614C-4B3F-A37E-BB9D493FE60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74BC3281-BB5E-41FF-AFBC-637D629976E4}"/>
              </a:ext>
            </a:extLst>
          </p:cNvPr>
          <p:cNvCxnSpPr>
            <a:cxnSpLocks/>
            <a:stCxn id="154" idx="0"/>
            <a:endCxn id="147" idx="4"/>
          </p:cNvCxnSpPr>
          <p:nvPr/>
        </p:nvCxnSpPr>
        <p:spPr>
          <a:xfrm rot="16200000" flipV="1">
            <a:off x="3225123" y="3687941"/>
            <a:ext cx="324906" cy="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B890BAE-2D74-435A-83C3-41CC738597B1}"/>
              </a:ext>
            </a:extLst>
          </p:cNvPr>
          <p:cNvCxnSpPr>
            <a:cxnSpLocks/>
            <a:stCxn id="133" idx="1"/>
            <a:endCxn id="155" idx="4"/>
          </p:cNvCxnSpPr>
          <p:nvPr/>
        </p:nvCxnSpPr>
        <p:spPr>
          <a:xfrm rot="10800000" flipV="1">
            <a:off x="3614968" y="2222373"/>
            <a:ext cx="862761" cy="1882977"/>
          </a:xfrm>
          <a:prstGeom prst="bentConnector4">
            <a:avLst>
              <a:gd name="adj1" fmla="val 48071"/>
              <a:gd name="adj2" fmla="val 112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F35402DF-8307-4679-A8B9-B730178467FD}"/>
              </a:ext>
            </a:extLst>
          </p:cNvPr>
          <p:cNvCxnSpPr>
            <a:cxnSpLocks/>
            <a:stCxn id="114" idx="3"/>
            <a:endCxn id="148" idx="4"/>
          </p:cNvCxnSpPr>
          <p:nvPr/>
        </p:nvCxnSpPr>
        <p:spPr>
          <a:xfrm flipH="1">
            <a:off x="2934341" y="2872347"/>
            <a:ext cx="962864" cy="653401"/>
          </a:xfrm>
          <a:prstGeom prst="bentConnector4">
            <a:avLst>
              <a:gd name="adj1" fmla="val -10552"/>
              <a:gd name="adj2" fmla="val 134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D5DDC9D-0335-482D-992E-86BEC5619556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</a:t>
            </a:r>
            <a:endParaRPr lang="ko-KR" altLang="en-US" sz="900" dirty="0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B61C1178-7B01-4E19-BE10-8A06E7A8FB8F}"/>
              </a:ext>
            </a:extLst>
          </p:cNvPr>
          <p:cNvGrpSpPr/>
          <p:nvPr/>
        </p:nvGrpSpPr>
        <p:grpSpPr>
          <a:xfrm>
            <a:off x="2543022" y="1057995"/>
            <a:ext cx="317233" cy="228600"/>
            <a:chOff x="7790841" y="2828040"/>
            <a:chExt cx="317233" cy="228600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A1D571F9-A1E8-4C21-9DD7-A03E51EF2BC0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A32D31D-06D7-45C7-B0C8-6ED16BA20613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지연 180">
              <a:extLst>
                <a:ext uri="{FF2B5EF4-FFF2-40B4-BE49-F238E27FC236}">
                  <a16:creationId xmlns:a16="http://schemas.microsoft.com/office/drawing/2014/main" id="{A2BEEE3C-28EF-42F3-9246-E7093950C41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B649668-875D-4CF4-923D-8051AF7355C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183" name="달 182">
              <a:extLst>
                <a:ext uri="{FF2B5EF4-FFF2-40B4-BE49-F238E27FC236}">
                  <a16:creationId xmlns:a16="http://schemas.microsoft.com/office/drawing/2014/main" id="{18730DD7-3E4D-4256-898E-0C37EC016DDA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412BF2C1-07FF-42E9-AB16-E7210AD132FB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5D61511C-CBFA-43D9-841C-5D39BAF9103E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A61AEBAB-2FD5-470D-8549-913483A9D74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E72B7FF-7F0E-4B6C-9E67-D4AEF30E96DD}"/>
              </a:ext>
            </a:extLst>
          </p:cNvPr>
          <p:cNvCxnSpPr>
            <a:cxnSpLocks/>
            <a:stCxn id="79" idx="1"/>
            <a:endCxn id="185" idx="2"/>
          </p:cNvCxnSpPr>
          <p:nvPr/>
        </p:nvCxnSpPr>
        <p:spPr>
          <a:xfrm rot="10800000">
            <a:off x="3546837" y="5905506"/>
            <a:ext cx="29074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29">
            <a:extLst>
              <a:ext uri="{FF2B5EF4-FFF2-40B4-BE49-F238E27FC236}">
                <a16:creationId xmlns:a16="http://schemas.microsoft.com/office/drawing/2014/main" id="{68B90012-366D-41DB-8E98-E39C6F6354FE}"/>
              </a:ext>
            </a:extLst>
          </p:cNvPr>
          <p:cNvCxnSpPr>
            <a:cxnSpLocks/>
            <a:stCxn id="141" idx="3"/>
            <a:endCxn id="201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535"/>
              <a:gd name="adj2" fmla="val 21747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D201441F-B6BD-4ABD-8E14-C36EB6E4FC47}"/>
              </a:ext>
            </a:extLst>
          </p:cNvPr>
          <p:cNvCxnSpPr>
            <a:cxnSpLocks/>
            <a:stCxn id="183" idx="1"/>
            <a:endCxn id="179" idx="2"/>
          </p:cNvCxnSpPr>
          <p:nvPr/>
        </p:nvCxnSpPr>
        <p:spPr>
          <a:xfrm rot="10800000">
            <a:off x="2543023" y="1100003"/>
            <a:ext cx="712395" cy="4731543"/>
          </a:xfrm>
          <a:prstGeom prst="bentConnector3">
            <a:avLst>
              <a:gd name="adj1" fmla="val 13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88390A98-B63E-44B3-96D8-1B3E2D755424}"/>
              </a:ext>
            </a:extLst>
          </p:cNvPr>
          <p:cNvCxnSpPr>
            <a:cxnSpLocks/>
            <a:stCxn id="56" idx="0"/>
            <a:endCxn id="180" idx="2"/>
          </p:cNvCxnSpPr>
          <p:nvPr/>
        </p:nvCxnSpPr>
        <p:spPr>
          <a:xfrm rot="5400000" flipH="1" flipV="1">
            <a:off x="148777" y="3463000"/>
            <a:ext cx="4609277" cy="179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959CEAEE-B97D-4772-85CB-1EA0B30A5505}"/>
              </a:ext>
            </a:extLst>
          </p:cNvPr>
          <p:cNvCxnSpPr>
            <a:cxnSpLocks/>
            <a:stCxn id="181" idx="3"/>
            <a:endCxn id="240" idx="2"/>
          </p:cNvCxnSpPr>
          <p:nvPr/>
        </p:nvCxnSpPr>
        <p:spPr>
          <a:xfrm flipH="1">
            <a:off x="2476980" y="1172295"/>
            <a:ext cx="383275" cy="2152426"/>
          </a:xfrm>
          <a:prstGeom prst="bentConnector5">
            <a:avLst>
              <a:gd name="adj1" fmla="val -59644"/>
              <a:gd name="adj2" fmla="val 52058"/>
              <a:gd name="adj3" fmla="val 15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3E50C3B-9EBC-4EB4-BEE8-26EDB4697D41}"/>
              </a:ext>
            </a:extLst>
          </p:cNvPr>
          <p:cNvGrpSpPr/>
          <p:nvPr/>
        </p:nvGrpSpPr>
        <p:grpSpPr>
          <a:xfrm>
            <a:off x="3373739" y="524830"/>
            <a:ext cx="317233" cy="228600"/>
            <a:chOff x="7790841" y="2828040"/>
            <a:chExt cx="317233" cy="228600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CDC5099-BB93-4226-BD23-56F79FBFCE1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5F645EF-BF58-4057-9F35-9716E698D43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순서도: 지연 194">
              <a:extLst>
                <a:ext uri="{FF2B5EF4-FFF2-40B4-BE49-F238E27FC236}">
                  <a16:creationId xmlns:a16="http://schemas.microsoft.com/office/drawing/2014/main" id="{33718FCF-A66E-4008-BFB0-4B3921DB95F0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5ABE8365-B4D0-4F76-A55C-9740DA068ECB}"/>
              </a:ext>
            </a:extLst>
          </p:cNvPr>
          <p:cNvCxnSpPr>
            <a:cxnSpLocks/>
            <a:stCxn id="177" idx="2"/>
            <a:endCxn id="193" idx="2"/>
          </p:cNvCxnSpPr>
          <p:nvPr/>
        </p:nvCxnSpPr>
        <p:spPr>
          <a:xfrm rot="5400000" flipH="1">
            <a:off x="1097353" y="2843224"/>
            <a:ext cx="5810070" cy="1257297"/>
          </a:xfrm>
          <a:prstGeom prst="bentConnector4">
            <a:avLst>
              <a:gd name="adj1" fmla="val -765"/>
              <a:gd name="adj2" fmla="val 209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29">
            <a:extLst>
              <a:ext uri="{FF2B5EF4-FFF2-40B4-BE49-F238E27FC236}">
                <a16:creationId xmlns:a16="http://schemas.microsoft.com/office/drawing/2014/main" id="{CF92371A-FA17-4741-8EEB-A22587CF39AB}"/>
              </a:ext>
            </a:extLst>
          </p:cNvPr>
          <p:cNvCxnSpPr>
            <a:cxnSpLocks/>
            <a:stCxn id="141" idx="3"/>
            <a:endCxn id="194" idx="2"/>
          </p:cNvCxnSpPr>
          <p:nvPr/>
        </p:nvCxnSpPr>
        <p:spPr>
          <a:xfrm rot="10800000">
            <a:off x="3373745" y="714808"/>
            <a:ext cx="91984" cy="1132364"/>
          </a:xfrm>
          <a:prstGeom prst="bentConnector3">
            <a:avLst>
              <a:gd name="adj1" fmla="val 2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29">
            <a:extLst>
              <a:ext uri="{FF2B5EF4-FFF2-40B4-BE49-F238E27FC236}">
                <a16:creationId xmlns:a16="http://schemas.microsoft.com/office/drawing/2014/main" id="{91B70943-DA3E-44AC-8A5E-51BF828A4C33}"/>
              </a:ext>
            </a:extLst>
          </p:cNvPr>
          <p:cNvCxnSpPr>
            <a:cxnSpLocks/>
            <a:stCxn id="195" idx="3"/>
            <a:endCxn id="241" idx="2"/>
          </p:cNvCxnSpPr>
          <p:nvPr/>
        </p:nvCxnSpPr>
        <p:spPr>
          <a:xfrm flipH="1">
            <a:off x="2476980" y="639130"/>
            <a:ext cx="1213992" cy="2833562"/>
          </a:xfrm>
          <a:prstGeom prst="bentConnector5">
            <a:avLst>
              <a:gd name="adj1" fmla="val -45506"/>
              <a:gd name="adj2" fmla="val 51563"/>
              <a:gd name="adj3" fmla="val 12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29">
            <a:extLst>
              <a:ext uri="{FF2B5EF4-FFF2-40B4-BE49-F238E27FC236}">
                <a16:creationId xmlns:a16="http://schemas.microsoft.com/office/drawing/2014/main" id="{3979E0D3-D288-4321-ADEC-6F32A2236AAA}"/>
              </a:ext>
            </a:extLst>
          </p:cNvPr>
          <p:cNvCxnSpPr>
            <a:cxnSpLocks/>
            <a:stCxn id="203" idx="3"/>
            <a:endCxn id="186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87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321ED58-5F0A-4957-8487-A946FB55CD9A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74B458D7-E9E4-4AB1-B74A-6B5D3D0DDD59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D04AA662-B197-4DA2-9304-691FAC8B6FC8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순서도: 지연 202">
              <a:extLst>
                <a:ext uri="{FF2B5EF4-FFF2-40B4-BE49-F238E27FC236}">
                  <a16:creationId xmlns:a16="http://schemas.microsoft.com/office/drawing/2014/main" id="{B9B48CB6-8DF5-477C-8E18-54A5956BF5F3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4" name="연결선: 꺾임 129">
            <a:extLst>
              <a:ext uri="{FF2B5EF4-FFF2-40B4-BE49-F238E27FC236}">
                <a16:creationId xmlns:a16="http://schemas.microsoft.com/office/drawing/2014/main" id="{FC7D141D-3988-45CD-95DE-EDD351BC50B8}"/>
              </a:ext>
            </a:extLst>
          </p:cNvPr>
          <p:cNvCxnSpPr>
            <a:cxnSpLocks/>
            <a:stCxn id="177" idx="3"/>
            <a:endCxn id="202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7ED4B03-8EC1-4F6E-BCE7-61BC981EE724}"/>
              </a:ext>
            </a:extLst>
          </p:cNvPr>
          <p:cNvGrpSpPr/>
          <p:nvPr/>
        </p:nvGrpSpPr>
        <p:grpSpPr>
          <a:xfrm>
            <a:off x="2454097" y="3284382"/>
            <a:ext cx="314302" cy="228600"/>
            <a:chOff x="2052619" y="2978803"/>
            <a:chExt cx="314302" cy="228600"/>
          </a:xfrm>
        </p:grpSpPr>
        <p:sp>
          <p:nvSpPr>
            <p:cNvPr id="238" name="달 237">
              <a:extLst>
                <a:ext uri="{FF2B5EF4-FFF2-40B4-BE49-F238E27FC236}">
                  <a16:creationId xmlns:a16="http://schemas.microsoft.com/office/drawing/2014/main" id="{02179C85-C4B9-4452-A915-DDA4E724E39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FDE6FFD-87DF-463A-B5B0-C92CE5BF9F66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9A3E3D1D-4CA9-4C98-9299-215D8C040A83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AA9632E-B16E-4EC2-9EA5-8C2B56C974BA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AE18EB2-C0AD-4A93-8EAA-86A881FA44C3}"/>
              </a:ext>
            </a:extLst>
          </p:cNvPr>
          <p:cNvCxnSpPr>
            <a:cxnSpLocks/>
            <a:stCxn id="238" idx="1"/>
            <a:endCxn id="146" idx="1"/>
          </p:cNvCxnSpPr>
          <p:nvPr/>
        </p:nvCxnSpPr>
        <p:spPr>
          <a:xfrm>
            <a:off x="2768399" y="3398682"/>
            <a:ext cx="876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129">
            <a:extLst>
              <a:ext uri="{FF2B5EF4-FFF2-40B4-BE49-F238E27FC236}">
                <a16:creationId xmlns:a16="http://schemas.microsoft.com/office/drawing/2014/main" id="{D87F9E8B-5285-4911-A2D1-868E2AE67943}"/>
              </a:ext>
            </a:extLst>
          </p:cNvPr>
          <p:cNvCxnSpPr>
            <a:cxnSpLocks/>
            <a:stCxn id="141" idx="3"/>
            <a:endCxn id="154" idx="1"/>
          </p:cNvCxnSpPr>
          <p:nvPr/>
        </p:nvCxnSpPr>
        <p:spPr>
          <a:xfrm rot="10800000" flipV="1">
            <a:off x="3083669" y="1847172"/>
            <a:ext cx="382061" cy="2131114"/>
          </a:xfrm>
          <a:prstGeom prst="bentConnector3">
            <a:avLst>
              <a:gd name="adj1" fmla="val 36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62C6CF3-DE98-A447-88E8-550F8768CB0D}"/>
              </a:ext>
            </a:extLst>
          </p:cNvPr>
          <p:cNvSpPr/>
          <p:nvPr/>
        </p:nvSpPr>
        <p:spPr>
          <a:xfrm>
            <a:off x="3837585" y="6459586"/>
            <a:ext cx="158252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selected_en</a:t>
            </a:r>
            <a:endParaRPr lang="ko-KR" altLang="en-US" sz="9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EC12700-6E0D-5D40-AB11-C9D8768A4FEF}"/>
              </a:ext>
            </a:extLst>
          </p:cNvPr>
          <p:cNvGrpSpPr/>
          <p:nvPr/>
        </p:nvGrpSpPr>
        <p:grpSpPr>
          <a:xfrm>
            <a:off x="3384699" y="4864229"/>
            <a:ext cx="1467148" cy="230512"/>
            <a:chOff x="2961976" y="4647551"/>
            <a:chExt cx="1467148" cy="23051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E75D901-8373-FF42-8A85-C38BCE85975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[63:0]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87" name="이등변 삼각형 173">
              <a:extLst>
                <a:ext uri="{FF2B5EF4-FFF2-40B4-BE49-F238E27FC236}">
                  <a16:creationId xmlns:a16="http://schemas.microsoft.com/office/drawing/2014/main" id="{E4762E47-036E-6A4E-82A1-33E6CAAA73CB}"/>
                </a:ext>
              </a:extLst>
            </p:cNvPr>
            <p:cNvSpPr/>
            <p:nvPr/>
          </p:nvSpPr>
          <p:spPr>
            <a:xfrm rot="5400000">
              <a:off x="296419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A5345E-055A-F347-B205-6AB9942D58E3}"/>
              </a:ext>
            </a:extLst>
          </p:cNvPr>
          <p:cNvGrpSpPr/>
          <p:nvPr/>
        </p:nvGrpSpPr>
        <p:grpSpPr>
          <a:xfrm>
            <a:off x="3482421" y="4507272"/>
            <a:ext cx="1361879" cy="230512"/>
            <a:chOff x="3067245" y="4647551"/>
            <a:chExt cx="136187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977CFF5-F1C9-B748-A76F-BEE2959FD952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90" name="이등변 삼각형 283">
              <a:extLst>
                <a:ext uri="{FF2B5EF4-FFF2-40B4-BE49-F238E27FC236}">
                  <a16:creationId xmlns:a16="http://schemas.microsoft.com/office/drawing/2014/main" id="{F6C28D9E-E46C-0441-BC59-62867CC8D5E4}"/>
                </a:ext>
              </a:extLst>
            </p:cNvPr>
            <p:cNvSpPr/>
            <p:nvPr/>
          </p:nvSpPr>
          <p:spPr>
            <a:xfrm rot="5400000">
              <a:off x="307282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DE803AA-BC65-400E-93B4-6A8A123F9352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gpo_core_prime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171640-F851-4A50-8A10-58AD4E0F638B}"/>
              </a:ext>
            </a:extLst>
          </p:cNvPr>
          <p:cNvSpPr/>
          <p:nvPr/>
        </p:nvSpPr>
        <p:spPr>
          <a:xfrm>
            <a:off x="3832417" y="5833204"/>
            <a:ext cx="15964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override_input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8132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B4AE16-2F97-8C41-9DE7-343749B50459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94EB5-1357-C742-B7F8-45A8B7510343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CBA2E-AA9D-3C4D-8E7E-19B770F2BB01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347187-B8E8-574C-957E-248BC06632FF}"/>
              </a:ext>
            </a:extLst>
          </p:cNvPr>
          <p:cNvSpPr/>
          <p:nvPr/>
        </p:nvSpPr>
        <p:spPr>
          <a:xfrm>
            <a:off x="7150487" y="1383682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gpi_out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A3539-7CE4-914D-A37B-2D5E60A348A0}"/>
              </a:ext>
            </a:extLst>
          </p:cNvPr>
          <p:cNvSpPr/>
          <p:nvPr/>
        </p:nvSpPr>
        <p:spPr>
          <a:xfrm>
            <a:off x="7289697" y="1049053"/>
            <a:ext cx="81894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data_ready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1F010-3671-0B43-93F8-66458EB6ABE6}"/>
              </a:ext>
            </a:extLst>
          </p:cNvPr>
          <p:cNvSpPr/>
          <p:nvPr/>
        </p:nvSpPr>
        <p:spPr>
          <a:xfrm>
            <a:off x="7004946" y="494501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82F4C-4C90-AE49-81D2-7278D31F8BD3}"/>
              </a:ext>
            </a:extLst>
          </p:cNvPr>
          <p:cNvSpPr/>
          <p:nvPr/>
        </p:nvSpPr>
        <p:spPr>
          <a:xfrm>
            <a:off x="7004946" y="1715465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845B32-E8E9-1743-B632-D4BBE825D961}"/>
              </a:ext>
            </a:extLst>
          </p:cNvPr>
          <p:cNvSpPr/>
          <p:nvPr/>
        </p:nvSpPr>
        <p:spPr>
          <a:xfrm>
            <a:off x="7004946" y="2050094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C338B-870E-3448-ACD4-619ECAFD4DB4}"/>
              </a:ext>
            </a:extLst>
          </p:cNvPr>
          <p:cNvSpPr/>
          <p:nvPr/>
        </p:nvSpPr>
        <p:spPr>
          <a:xfrm>
            <a:off x="7004946" y="2381877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16B989-7323-3A4E-BEE5-DC1708061E01}"/>
              </a:ext>
            </a:extLst>
          </p:cNvPr>
          <p:cNvSpPr/>
          <p:nvPr/>
        </p:nvSpPr>
        <p:spPr>
          <a:xfrm>
            <a:off x="7004946" y="2713660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8A463-CF13-A446-9D5F-9351DE3C99B1}"/>
              </a:ext>
            </a:extLst>
          </p:cNvPr>
          <p:cNvGrpSpPr/>
          <p:nvPr/>
        </p:nvGrpSpPr>
        <p:grpSpPr>
          <a:xfrm>
            <a:off x="2051748" y="4850874"/>
            <a:ext cx="5362304" cy="290238"/>
            <a:chOff x="3704876" y="4293973"/>
            <a:chExt cx="5362304" cy="2902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EF1C43-C3BB-E945-BBEE-FEF7D46FDB89}"/>
                </a:ext>
              </a:extLst>
            </p:cNvPr>
            <p:cNvSpPr/>
            <p:nvPr/>
          </p:nvSpPr>
          <p:spPr>
            <a:xfrm>
              <a:off x="3704876" y="4293973"/>
              <a:ext cx="536230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0320A00-8328-DE41-A827-C8C39858B750}"/>
                </a:ext>
              </a:extLst>
            </p:cNvPr>
            <p:cNvGrpSpPr/>
            <p:nvPr/>
          </p:nvGrpSpPr>
          <p:grpSpPr>
            <a:xfrm>
              <a:off x="6949424" y="4323667"/>
              <a:ext cx="2082704" cy="230512"/>
              <a:chOff x="8210869" y="4323667"/>
              <a:chExt cx="2082704" cy="23051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BAF14F1-C1C9-3440-AC53-C4D065D36490}"/>
                  </a:ext>
                </a:extLst>
              </p:cNvPr>
              <p:cNvSpPr/>
              <p:nvPr/>
            </p:nvSpPr>
            <p:spPr>
              <a:xfrm>
                <a:off x="8210869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5" name="이등변 삼각형 337">
                <a:extLst>
                  <a:ext uri="{FF2B5EF4-FFF2-40B4-BE49-F238E27FC236}">
                    <a16:creationId xmlns:a16="http://schemas.microsoft.com/office/drawing/2014/main" id="{5D57214F-022D-514B-965C-AEFEE08BCDF6}"/>
                  </a:ext>
                </a:extLst>
              </p:cNvPr>
              <p:cNvSpPr/>
              <p:nvPr/>
            </p:nvSpPr>
            <p:spPr>
              <a:xfrm rot="16200000">
                <a:off x="915337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802F066-5363-3140-A0B8-9FECEB288838}"/>
                  </a:ext>
                </a:extLst>
              </p:cNvPr>
              <p:cNvSpPr/>
              <p:nvPr/>
            </p:nvSpPr>
            <p:spPr>
              <a:xfrm>
                <a:off x="9266841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[31:0]data</a:t>
                </a:r>
                <a:endParaRPr lang="ko-KR" altLang="en-US" sz="900" dirty="0"/>
              </a:p>
            </p:txBody>
          </p:sp>
          <p:sp>
            <p:nvSpPr>
              <p:cNvPr id="29" name="이등변 삼각형 337">
                <a:extLst>
                  <a:ext uri="{FF2B5EF4-FFF2-40B4-BE49-F238E27FC236}">
                    <a16:creationId xmlns:a16="http://schemas.microsoft.com/office/drawing/2014/main" id="{8E9C235E-69A3-0B4A-B4AD-6BA51EE7C1D9}"/>
                  </a:ext>
                </a:extLst>
              </p:cNvPr>
              <p:cNvSpPr/>
              <p:nvPr/>
            </p:nvSpPr>
            <p:spPr>
              <a:xfrm rot="16200000">
                <a:off x="1020758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84A6B9F-9087-FC49-9594-30581DD93FDF}"/>
                </a:ext>
              </a:extLst>
            </p:cNvPr>
            <p:cNvGrpSpPr/>
            <p:nvPr/>
          </p:nvGrpSpPr>
          <p:grpSpPr>
            <a:xfrm>
              <a:off x="4827417" y="4323667"/>
              <a:ext cx="2085585" cy="230512"/>
              <a:chOff x="7350310" y="4323667"/>
              <a:chExt cx="2085585" cy="23051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08D8464-01BC-BE49-A14D-6D9A78D93240}"/>
                  </a:ext>
                </a:extLst>
              </p:cNvPr>
              <p:cNvSpPr/>
              <p:nvPr/>
            </p:nvSpPr>
            <p:spPr>
              <a:xfrm>
                <a:off x="8408624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21" name="이등변 삼각형 341">
                <a:extLst>
                  <a:ext uri="{FF2B5EF4-FFF2-40B4-BE49-F238E27FC236}">
                    <a16:creationId xmlns:a16="http://schemas.microsoft.com/office/drawing/2014/main" id="{324B06C5-77C6-A04F-879D-4E17860F08EE}"/>
                  </a:ext>
                </a:extLst>
              </p:cNvPr>
              <p:cNvSpPr/>
              <p:nvPr/>
            </p:nvSpPr>
            <p:spPr>
              <a:xfrm rot="16200000">
                <a:off x="9357476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3DFC6D-0A04-FA49-8317-B1F36B34B0C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[15:0]</a:t>
                </a:r>
                <a:r>
                  <a:rPr lang="en-US" altLang="ko-KR" sz="900" dirty="0" err="1"/>
                  <a:t>dest</a:t>
                </a:r>
                <a:endParaRPr lang="ko-KR" altLang="en-US" sz="900" dirty="0"/>
              </a:p>
            </p:txBody>
          </p:sp>
          <p:sp>
            <p:nvSpPr>
              <p:cNvPr id="23" name="이등변 삼각형 341">
                <a:extLst>
                  <a:ext uri="{FF2B5EF4-FFF2-40B4-BE49-F238E27FC236}">
                    <a16:creationId xmlns:a16="http://schemas.microsoft.com/office/drawing/2014/main" id="{4AC65B5B-8C12-FA4E-9B5E-AE5AD48D270E}"/>
                  </a:ext>
                </a:extLst>
              </p:cNvPr>
              <p:cNvSpPr/>
              <p:nvPr/>
            </p:nvSpPr>
            <p:spPr>
              <a:xfrm rot="16200000">
                <a:off x="829916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BA1B3E-31C5-8E40-B710-9412666E2FC2}"/>
                </a:ext>
              </a:extLst>
            </p:cNvPr>
            <p:cNvSpPr/>
            <p:nvPr/>
          </p:nvSpPr>
          <p:spPr>
            <a:xfrm>
              <a:off x="3752737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16’h0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FEEDCB-42D5-EA46-94E8-F5594523914C}"/>
              </a:ext>
            </a:extLst>
          </p:cNvPr>
          <p:cNvSpPr/>
          <p:nvPr/>
        </p:nvSpPr>
        <p:spPr>
          <a:xfrm>
            <a:off x="3350468" y="308184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30" name="연결선: 꺾임 129">
            <a:extLst>
              <a:ext uri="{FF2B5EF4-FFF2-40B4-BE49-F238E27FC236}">
                <a16:creationId xmlns:a16="http://schemas.microsoft.com/office/drawing/2014/main" id="{FD854160-B2E4-2C42-B878-912D5FBFCBF1}"/>
              </a:ext>
            </a:extLst>
          </p:cNvPr>
          <p:cNvCxnSpPr>
            <a:cxnSpLocks/>
            <a:stCxn id="5" idx="3"/>
            <a:endCxn id="47" idx="4"/>
          </p:cNvCxnSpPr>
          <p:nvPr/>
        </p:nvCxnSpPr>
        <p:spPr>
          <a:xfrm>
            <a:off x="2995739" y="832526"/>
            <a:ext cx="1490458" cy="2644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129">
            <a:extLst>
              <a:ext uri="{FF2B5EF4-FFF2-40B4-BE49-F238E27FC236}">
                <a16:creationId xmlns:a16="http://schemas.microsoft.com/office/drawing/2014/main" id="{2F4FC084-5CA3-0144-8658-822D02B7C3B9}"/>
              </a:ext>
            </a:extLst>
          </p:cNvPr>
          <p:cNvCxnSpPr>
            <a:cxnSpLocks/>
            <a:stCxn id="27" idx="2"/>
            <a:endCxn id="47" idx="4"/>
          </p:cNvCxnSpPr>
          <p:nvPr/>
        </p:nvCxnSpPr>
        <p:spPr>
          <a:xfrm rot="16200000" flipH="1">
            <a:off x="2661347" y="1652084"/>
            <a:ext cx="2938238" cy="71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F129E875-5A1D-734B-A9A9-03E12FFEF2C8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129">
            <a:extLst>
              <a:ext uri="{FF2B5EF4-FFF2-40B4-BE49-F238E27FC236}">
                <a16:creationId xmlns:a16="http://schemas.microsoft.com/office/drawing/2014/main" id="{2B916FAA-655F-7440-9BF1-00388C745366}"/>
              </a:ext>
            </a:extLst>
          </p:cNvPr>
          <p:cNvCxnSpPr>
            <a:cxnSpLocks/>
            <a:stCxn id="9" idx="1"/>
            <a:endCxn id="47" idx="4"/>
          </p:cNvCxnSpPr>
          <p:nvPr/>
        </p:nvCxnSpPr>
        <p:spPr>
          <a:xfrm rot="10800000" flipV="1">
            <a:off x="4486198" y="609756"/>
            <a:ext cx="2518749" cy="286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50D6CAC-B899-8C49-9AA0-CA4767056CD5}"/>
              </a:ext>
            </a:extLst>
          </p:cNvPr>
          <p:cNvGrpSpPr/>
          <p:nvPr/>
        </p:nvGrpSpPr>
        <p:grpSpPr>
          <a:xfrm rot="10800000">
            <a:off x="3905227" y="3476368"/>
            <a:ext cx="710252" cy="255263"/>
            <a:chOff x="3601793" y="3387727"/>
            <a:chExt cx="710252" cy="255263"/>
          </a:xfrm>
        </p:grpSpPr>
        <p:sp>
          <p:nvSpPr>
            <p:cNvPr id="45" name="사다리꼴 344">
              <a:extLst>
                <a:ext uri="{FF2B5EF4-FFF2-40B4-BE49-F238E27FC236}">
                  <a16:creationId xmlns:a16="http://schemas.microsoft.com/office/drawing/2014/main" id="{6F69AE0C-A74E-8F48-B0B8-60FC63C1BB0B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E6EF329-8B55-6640-81B6-92765D699F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2831186-6A7C-3A4E-93DD-0980E84FADD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3" name="연결선: 꺾임 129">
            <a:extLst>
              <a:ext uri="{FF2B5EF4-FFF2-40B4-BE49-F238E27FC236}">
                <a16:creationId xmlns:a16="http://schemas.microsoft.com/office/drawing/2014/main" id="{DB5E1B6F-2AA2-3648-9EA7-079FE92F3C81}"/>
              </a:ext>
            </a:extLst>
          </p:cNvPr>
          <p:cNvCxnSpPr>
            <a:cxnSpLocks/>
            <a:stCxn id="6" idx="3"/>
            <a:endCxn id="45" idx="3"/>
          </p:cNvCxnSpPr>
          <p:nvPr/>
        </p:nvCxnSpPr>
        <p:spPr>
          <a:xfrm>
            <a:off x="2675857" y="1746752"/>
            <a:ext cx="1280328" cy="1857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9">
            <a:extLst>
              <a:ext uri="{FF2B5EF4-FFF2-40B4-BE49-F238E27FC236}">
                <a16:creationId xmlns:a16="http://schemas.microsoft.com/office/drawing/2014/main" id="{72511EE6-7A3E-744B-AEAB-021E3EA63331}"/>
              </a:ext>
            </a:extLst>
          </p:cNvPr>
          <p:cNvCxnSpPr>
            <a:cxnSpLocks/>
            <a:stCxn id="45" idx="0"/>
            <a:endCxn id="16" idx="0"/>
          </p:cNvCxnSpPr>
          <p:nvPr/>
        </p:nvCxnSpPr>
        <p:spPr>
          <a:xfrm rot="16200000" flipH="1">
            <a:off x="3937005" y="4054978"/>
            <a:ext cx="1119243" cy="472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406C2EA4-66D5-0741-B743-5D5D08C972AD}"/>
              </a:ext>
            </a:extLst>
          </p:cNvPr>
          <p:cNvCxnSpPr>
            <a:cxnSpLocks/>
            <a:stCxn id="16" idx="2"/>
            <a:endCxn id="46" idx="4"/>
          </p:cNvCxnSpPr>
          <p:nvPr/>
        </p:nvCxnSpPr>
        <p:spPr>
          <a:xfrm rot="5400000" flipH="1">
            <a:off x="3550972" y="3959184"/>
            <a:ext cx="1664178" cy="699678"/>
          </a:xfrm>
          <a:prstGeom prst="bentConnector5">
            <a:avLst>
              <a:gd name="adj1" fmla="val -13737"/>
              <a:gd name="adj2" fmla="val 415870"/>
              <a:gd name="adj3" fmla="val 113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29">
            <a:extLst>
              <a:ext uri="{FF2B5EF4-FFF2-40B4-BE49-F238E27FC236}">
                <a16:creationId xmlns:a16="http://schemas.microsoft.com/office/drawing/2014/main" id="{D3FC5432-F882-A444-A378-4F417B86BEFF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675857" y="1739772"/>
            <a:ext cx="2444659" cy="6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D7CCAA2-60F7-8D46-9F10-E4A6DEFC29A7}"/>
              </a:ext>
            </a:extLst>
          </p:cNvPr>
          <p:cNvGrpSpPr/>
          <p:nvPr/>
        </p:nvGrpSpPr>
        <p:grpSpPr>
          <a:xfrm>
            <a:off x="5120516" y="1624516"/>
            <a:ext cx="1109522" cy="230512"/>
            <a:chOff x="5179236" y="2546912"/>
            <a:chExt cx="1109522" cy="2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1FF6D8-EA92-A247-B5C1-B42F1BBB4F11}"/>
                </a:ext>
              </a:extLst>
            </p:cNvPr>
            <p:cNvSpPr/>
            <p:nvPr/>
          </p:nvSpPr>
          <p:spPr>
            <a:xfrm>
              <a:off x="5179236" y="2546912"/>
              <a:ext cx="11095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data_ready_state</a:t>
              </a:r>
              <a:endParaRPr lang="ko-KR" altLang="en-US" sz="900" dirty="0"/>
            </a:p>
          </p:txBody>
        </p:sp>
        <p:sp>
          <p:nvSpPr>
            <p:cNvPr id="64" name="이등변 삼각형 337">
              <a:extLst>
                <a:ext uri="{FF2B5EF4-FFF2-40B4-BE49-F238E27FC236}">
                  <a16:creationId xmlns:a16="http://schemas.microsoft.com/office/drawing/2014/main" id="{0B3D50F3-AD5B-7B44-8932-A82935580AFD}"/>
                </a:ext>
              </a:extLst>
            </p:cNvPr>
            <p:cNvSpPr/>
            <p:nvPr/>
          </p:nvSpPr>
          <p:spPr>
            <a:xfrm rot="16200000">
              <a:off x="6210208" y="2621524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연결선: 꺾임 129">
            <a:extLst>
              <a:ext uri="{FF2B5EF4-FFF2-40B4-BE49-F238E27FC236}">
                <a16:creationId xmlns:a16="http://schemas.microsoft.com/office/drawing/2014/main" id="{9F5726DE-5781-FD45-AEDE-4664208ABBD6}"/>
              </a:ext>
            </a:extLst>
          </p:cNvPr>
          <p:cNvCxnSpPr>
            <a:cxnSpLocks/>
            <a:stCxn id="63" idx="0"/>
            <a:endCxn id="8" idx="1"/>
          </p:cNvCxnSpPr>
          <p:nvPr/>
        </p:nvCxnSpPr>
        <p:spPr>
          <a:xfrm rot="5400000" flipH="1" flipV="1">
            <a:off x="6252384" y="587203"/>
            <a:ext cx="460207" cy="1614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10CDEE8-C5A9-3A4D-B4B0-4DE7D219C5C1}"/>
              </a:ext>
            </a:extLst>
          </p:cNvPr>
          <p:cNvGrpSpPr/>
          <p:nvPr/>
        </p:nvGrpSpPr>
        <p:grpSpPr>
          <a:xfrm rot="5400000">
            <a:off x="6538254" y="5625895"/>
            <a:ext cx="710252" cy="255263"/>
            <a:chOff x="3601793" y="3387727"/>
            <a:chExt cx="710252" cy="255263"/>
          </a:xfrm>
        </p:grpSpPr>
        <p:sp>
          <p:nvSpPr>
            <p:cNvPr id="74" name="사다리꼴 344">
              <a:extLst>
                <a:ext uri="{FF2B5EF4-FFF2-40B4-BE49-F238E27FC236}">
                  <a16:creationId xmlns:a16="http://schemas.microsoft.com/office/drawing/2014/main" id="{18A22BF2-D27E-7145-9D76-42353C31D63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F0AC54-9346-9C41-BA2C-AF43BF941F9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2C06F44-066F-6646-A173-690B0CE8ED0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7" name="연결선: 꺾임 129">
            <a:extLst>
              <a:ext uri="{FF2B5EF4-FFF2-40B4-BE49-F238E27FC236}">
                <a16:creationId xmlns:a16="http://schemas.microsoft.com/office/drawing/2014/main" id="{D5EA25FB-384D-6F4C-A083-788CBB953697}"/>
              </a:ext>
            </a:extLst>
          </p:cNvPr>
          <p:cNvCxnSpPr>
            <a:cxnSpLocks/>
            <a:stCxn id="16" idx="2"/>
            <a:endCxn id="74" idx="2"/>
          </p:cNvCxnSpPr>
          <p:nvPr/>
        </p:nvCxnSpPr>
        <p:spPr>
          <a:xfrm rot="16200000" flipH="1">
            <a:off x="5443117" y="4430894"/>
            <a:ext cx="612415" cy="2032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29">
            <a:extLst>
              <a:ext uri="{FF2B5EF4-FFF2-40B4-BE49-F238E27FC236}">
                <a16:creationId xmlns:a16="http://schemas.microsoft.com/office/drawing/2014/main" id="{CFF52BFD-C57F-BD40-98CE-C2951368CD0F}"/>
              </a:ext>
            </a:extLst>
          </p:cNvPr>
          <p:cNvCxnSpPr>
            <a:cxnSpLocks/>
            <a:stCxn id="74" idx="0"/>
            <a:endCxn id="12" idx="3"/>
          </p:cNvCxnSpPr>
          <p:nvPr/>
        </p:nvCxnSpPr>
        <p:spPr>
          <a:xfrm flipV="1">
            <a:off x="7021012" y="2497133"/>
            <a:ext cx="1088739" cy="3256394"/>
          </a:xfrm>
          <a:prstGeom prst="bentConnector3">
            <a:avLst>
              <a:gd name="adj1" fmla="val 120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129">
            <a:extLst>
              <a:ext uri="{FF2B5EF4-FFF2-40B4-BE49-F238E27FC236}">
                <a16:creationId xmlns:a16="http://schemas.microsoft.com/office/drawing/2014/main" id="{933A357C-0BE4-BF4E-8950-4539952C2669}"/>
              </a:ext>
            </a:extLst>
          </p:cNvPr>
          <p:cNvCxnSpPr>
            <a:cxnSpLocks/>
            <a:stCxn id="10" idx="1"/>
            <a:endCxn id="74" idx="1"/>
          </p:cNvCxnSpPr>
          <p:nvPr/>
        </p:nvCxnSpPr>
        <p:spPr>
          <a:xfrm rot="10800000" flipV="1">
            <a:off x="6893380" y="1830721"/>
            <a:ext cx="111566" cy="3618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129">
            <a:extLst>
              <a:ext uri="{FF2B5EF4-FFF2-40B4-BE49-F238E27FC236}">
                <a16:creationId xmlns:a16="http://schemas.microsoft.com/office/drawing/2014/main" id="{C2A29595-F1A8-D14D-97C0-35F13F487668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 flipV="1">
            <a:off x="4120606" y="2111231"/>
            <a:ext cx="3642174" cy="2417587"/>
          </a:xfrm>
          <a:prstGeom prst="bentConnector4">
            <a:avLst>
              <a:gd name="adj1" fmla="val -6276"/>
              <a:gd name="adj2" fmla="val -120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0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0DEE7-CD71-674A-BD00-4BB270FF3411}"/>
              </a:ext>
            </a:extLst>
          </p:cNvPr>
          <p:cNvSpPr/>
          <p:nvPr/>
        </p:nvSpPr>
        <p:spPr>
          <a:xfrm>
            <a:off x="1730188" y="33556"/>
            <a:ext cx="6704511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rti_core_prime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6AE76-D120-824A-BD6C-D972A6B4687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B534F-D2C8-DD49-B3B4-C571089E8F23}"/>
              </a:ext>
            </a:extLst>
          </p:cNvPr>
          <p:cNvSpPr/>
          <p:nvPr/>
        </p:nvSpPr>
        <p:spPr>
          <a:xfrm>
            <a:off x="2051749" y="1631496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CBE0AF-2B52-F244-8DDF-5B087B8DF6D9}"/>
              </a:ext>
            </a:extLst>
          </p:cNvPr>
          <p:cNvGrpSpPr/>
          <p:nvPr/>
        </p:nvGrpSpPr>
        <p:grpSpPr>
          <a:xfrm>
            <a:off x="6204669" y="2053219"/>
            <a:ext cx="2120002" cy="2787959"/>
            <a:chOff x="2800341" y="421269"/>
            <a:chExt cx="2120002" cy="27879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6F2A88-FC8D-E749-8715-D0F9E10F4E6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16CFA9-8696-FD4D-88AA-10B037F04479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F43F22-0A2D-3B4C-9F63-CE14108D2303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182177-153C-5E47-8D03-DEB3C700B5A4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2C3EC8-DEED-C941-9AFD-2DDEABBAB7BA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A930DC-ADD3-6C4A-B2C4-8FCEF55CF74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4B083C-91DA-F044-B733-25E9EEC80774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A9F165-240F-FB4D-BDCB-3F388A422AB3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802D55-F322-C340-B6F2-ECAE11EBA64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4CEC34-B8EB-DE4F-A2DF-E41308163CAA}"/>
              </a:ext>
            </a:extLst>
          </p:cNvPr>
          <p:cNvSpPr/>
          <p:nvPr/>
        </p:nvSpPr>
        <p:spPr>
          <a:xfrm>
            <a:off x="672784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18" name="연결선: 꺾임 129">
            <a:extLst>
              <a:ext uri="{FF2B5EF4-FFF2-40B4-BE49-F238E27FC236}">
                <a16:creationId xmlns:a16="http://schemas.microsoft.com/office/drawing/2014/main" id="{EB808133-724E-FD4A-AD87-87A82CC9588D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 rot="10800000" flipH="1">
            <a:off x="620466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29">
            <a:extLst>
              <a:ext uri="{FF2B5EF4-FFF2-40B4-BE49-F238E27FC236}">
                <a16:creationId xmlns:a16="http://schemas.microsoft.com/office/drawing/2014/main" id="{2D6F5D0B-26D4-3941-8A73-F7C30A5560AC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rot="10800000" flipH="1">
            <a:off x="620466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755B56-E133-0244-9248-55D754CACB52}"/>
              </a:ext>
            </a:extLst>
          </p:cNvPr>
          <p:cNvSpPr/>
          <p:nvPr/>
        </p:nvSpPr>
        <p:spPr>
          <a:xfrm>
            <a:off x="672784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2" name="연결선: 꺾임 129">
            <a:extLst>
              <a:ext uri="{FF2B5EF4-FFF2-40B4-BE49-F238E27FC236}">
                <a16:creationId xmlns:a16="http://schemas.microsoft.com/office/drawing/2014/main" id="{0D7966AB-7F37-4245-9300-D55442C2C194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4121351" y="3153813"/>
            <a:ext cx="577058" cy="3589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BA0C2B-CB60-A748-89AC-E3A9B8D70FED}"/>
              </a:ext>
            </a:extLst>
          </p:cNvPr>
          <p:cNvSpPr/>
          <p:nvPr/>
        </p:nvSpPr>
        <p:spPr>
          <a:xfrm>
            <a:off x="6074705" y="554008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6D1E7-B1C1-F649-9DC5-37C7ADE517F8}"/>
              </a:ext>
            </a:extLst>
          </p:cNvPr>
          <p:cNvSpPr/>
          <p:nvPr/>
        </p:nvSpPr>
        <p:spPr>
          <a:xfrm>
            <a:off x="5638922" y="6490465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2D5715-07C2-7A4A-8329-FBCB66095EFB}"/>
              </a:ext>
            </a:extLst>
          </p:cNvPr>
          <p:cNvSpPr/>
          <p:nvPr/>
        </p:nvSpPr>
        <p:spPr>
          <a:xfrm>
            <a:off x="4295272" y="6490465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9EC3CD-BEF9-DA43-9C86-09D74F3EBB02}"/>
              </a:ext>
            </a:extLst>
          </p:cNvPr>
          <p:cNvSpPr/>
          <p:nvPr/>
        </p:nvSpPr>
        <p:spPr>
          <a:xfrm>
            <a:off x="6074705" y="5858206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65561E-F353-744A-9128-BCC48F0DE42D}"/>
              </a:ext>
            </a:extLst>
          </p:cNvPr>
          <p:cNvSpPr/>
          <p:nvPr/>
        </p:nvSpPr>
        <p:spPr>
          <a:xfrm>
            <a:off x="2348482" y="523713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394202-29D6-954F-98E4-F2B1B1284256}"/>
              </a:ext>
            </a:extLst>
          </p:cNvPr>
          <p:cNvSpPr/>
          <p:nvPr/>
        </p:nvSpPr>
        <p:spPr>
          <a:xfrm>
            <a:off x="4554157" y="590891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3EE85F-E1A2-6147-99C6-9B1903FE2078}"/>
              </a:ext>
            </a:extLst>
          </p:cNvPr>
          <p:cNvGrpSpPr/>
          <p:nvPr/>
        </p:nvGrpSpPr>
        <p:grpSpPr>
          <a:xfrm>
            <a:off x="3759868" y="5311767"/>
            <a:ext cx="319613" cy="228600"/>
            <a:chOff x="8219201" y="5454526"/>
            <a:chExt cx="319613" cy="2286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8E6F726-177F-A240-8090-B5AE3ABC261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7643E25-31A3-F848-920C-DC95D0FE021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5209AD-4551-6C44-874C-C438F573BFF5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76">
              <a:extLst>
                <a:ext uri="{FF2B5EF4-FFF2-40B4-BE49-F238E27FC236}">
                  <a16:creationId xmlns:a16="http://schemas.microsoft.com/office/drawing/2014/main" id="{5AFEA36E-F82B-F947-B597-6F009BB8D2D9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연결선: 꺾임 377">
            <a:extLst>
              <a:ext uri="{FF2B5EF4-FFF2-40B4-BE49-F238E27FC236}">
                <a16:creationId xmlns:a16="http://schemas.microsoft.com/office/drawing/2014/main" id="{F4A556B1-0F5B-7F48-869A-855BA73023CC}"/>
              </a:ext>
            </a:extLst>
          </p:cNvPr>
          <p:cNvCxnSpPr>
            <a:cxnSpLocks/>
            <a:stCxn id="25" idx="0"/>
            <a:endCxn id="28" idx="4"/>
          </p:cNvCxnSpPr>
          <p:nvPr/>
        </p:nvCxnSpPr>
        <p:spPr>
          <a:xfrm rot="16200000" flipV="1">
            <a:off x="4460744" y="6295956"/>
            <a:ext cx="385798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78">
            <a:extLst>
              <a:ext uri="{FF2B5EF4-FFF2-40B4-BE49-F238E27FC236}">
                <a16:creationId xmlns:a16="http://schemas.microsoft.com/office/drawing/2014/main" id="{A1012CC4-A07A-614A-A393-E199E3B096E8}"/>
              </a:ext>
            </a:extLst>
          </p:cNvPr>
          <p:cNvCxnSpPr>
            <a:cxnSpLocks/>
            <a:stCxn id="36" idx="1"/>
            <a:endCxn id="28" idx="6"/>
          </p:cNvCxnSpPr>
          <p:nvPr/>
        </p:nvCxnSpPr>
        <p:spPr>
          <a:xfrm rot="10800000" flipV="1">
            <a:off x="4749910" y="6004409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54A2E3-122E-0A4F-9C2B-65D15B1CBEDF}"/>
              </a:ext>
            </a:extLst>
          </p:cNvPr>
          <p:cNvSpPr/>
          <p:nvPr/>
        </p:nvSpPr>
        <p:spPr>
          <a:xfrm>
            <a:off x="4863508" y="5889154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7" name="연결선: 꺾임 380">
            <a:extLst>
              <a:ext uri="{FF2B5EF4-FFF2-40B4-BE49-F238E27FC236}">
                <a16:creationId xmlns:a16="http://schemas.microsoft.com/office/drawing/2014/main" id="{ED940F4B-097A-024A-BBA9-18D425DE84E2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16200000" flipV="1">
            <a:off x="4162861" y="5419743"/>
            <a:ext cx="405793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82">
            <a:extLst>
              <a:ext uri="{FF2B5EF4-FFF2-40B4-BE49-F238E27FC236}">
                <a16:creationId xmlns:a16="http://schemas.microsoft.com/office/drawing/2014/main" id="{80148AB8-BF56-0141-B958-3B05DB625AAE}"/>
              </a:ext>
            </a:extLst>
          </p:cNvPr>
          <p:cNvCxnSpPr>
            <a:cxnSpLocks/>
            <a:stCxn id="26" idx="1"/>
            <a:endCxn id="32" idx="2"/>
          </p:cNvCxnSpPr>
          <p:nvPr/>
        </p:nvCxnSpPr>
        <p:spPr>
          <a:xfrm rot="10800000">
            <a:off x="4079475" y="5350390"/>
            <a:ext cx="1995230" cy="623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3">
            <a:extLst>
              <a:ext uri="{FF2B5EF4-FFF2-40B4-BE49-F238E27FC236}">
                <a16:creationId xmlns:a16="http://schemas.microsoft.com/office/drawing/2014/main" id="{ABB160C2-D959-2741-91F6-3C66AE31D95E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rot="16200000" flipV="1">
            <a:off x="4461558" y="5046014"/>
            <a:ext cx="1062368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0E7BE2-D999-EB43-854C-BA9806E729D0}"/>
              </a:ext>
            </a:extLst>
          </p:cNvPr>
          <p:cNvGrpSpPr/>
          <p:nvPr/>
        </p:nvGrpSpPr>
        <p:grpSpPr>
          <a:xfrm rot="10800000">
            <a:off x="3308528" y="5236089"/>
            <a:ext cx="314302" cy="228600"/>
            <a:chOff x="2052619" y="2978803"/>
            <a:chExt cx="314302" cy="228600"/>
          </a:xfrm>
        </p:grpSpPr>
        <p:sp>
          <p:nvSpPr>
            <p:cNvPr id="41" name="달 40">
              <a:extLst>
                <a:ext uri="{FF2B5EF4-FFF2-40B4-BE49-F238E27FC236}">
                  <a16:creationId xmlns:a16="http://schemas.microsoft.com/office/drawing/2014/main" id="{01018A5B-D56A-5E4D-9B72-D12D52BE9F9E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772BB9B-CF8E-8944-A53F-8CF9FC509A01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CAB3B47-DDED-884C-BAC0-C64542A971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CEE6F0A-E8CA-394C-ADA8-C5171C775247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5" name="연결선: 꺾임 395">
            <a:extLst>
              <a:ext uri="{FF2B5EF4-FFF2-40B4-BE49-F238E27FC236}">
                <a16:creationId xmlns:a16="http://schemas.microsoft.com/office/drawing/2014/main" id="{A1309503-6CD0-F84A-9C53-C9EEBFD8735E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rot="10800000">
            <a:off x="3599948" y="5424351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6">
            <a:extLst>
              <a:ext uri="{FF2B5EF4-FFF2-40B4-BE49-F238E27FC236}">
                <a16:creationId xmlns:a16="http://schemas.microsoft.com/office/drawing/2014/main" id="{87198BBD-F62D-7F46-BFDA-E45FB85E6B0A}"/>
              </a:ext>
            </a:extLst>
          </p:cNvPr>
          <p:cNvCxnSpPr>
            <a:cxnSpLocks/>
            <a:stCxn id="23" idx="1"/>
            <a:endCxn id="44" idx="2"/>
          </p:cNvCxnSpPr>
          <p:nvPr/>
        </p:nvCxnSpPr>
        <p:spPr>
          <a:xfrm rot="10800000">
            <a:off x="3599947" y="5276380"/>
            <a:ext cx="2474758" cy="378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397">
            <a:extLst>
              <a:ext uri="{FF2B5EF4-FFF2-40B4-BE49-F238E27FC236}">
                <a16:creationId xmlns:a16="http://schemas.microsoft.com/office/drawing/2014/main" id="{52942335-007F-4A44-83D2-F5185D0BE9DB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rot="10800000" flipV="1">
            <a:off x="2881700" y="5350389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A6F19F-3449-F143-901C-E489BC89DB15}"/>
              </a:ext>
            </a:extLst>
          </p:cNvPr>
          <p:cNvSpPr/>
          <p:nvPr/>
        </p:nvSpPr>
        <p:spPr>
          <a:xfrm>
            <a:off x="6723484" y="104746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9FC588-4B19-7E4A-9235-08D0F50FBD87}"/>
              </a:ext>
            </a:extLst>
          </p:cNvPr>
          <p:cNvSpPr/>
          <p:nvPr/>
        </p:nvSpPr>
        <p:spPr>
          <a:xfrm>
            <a:off x="6723483" y="711007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335BE6-3A6B-D64E-8BEB-1A93C23257F8}"/>
              </a:ext>
            </a:extLst>
          </p:cNvPr>
          <p:cNvGrpSpPr/>
          <p:nvPr/>
        </p:nvGrpSpPr>
        <p:grpSpPr>
          <a:xfrm>
            <a:off x="4266197" y="1194396"/>
            <a:ext cx="1348786" cy="230645"/>
            <a:chOff x="8976315" y="5565316"/>
            <a:chExt cx="1348786" cy="23064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A502502-6F61-5542-8A2C-B3F58A0D1A6A}"/>
                </a:ext>
              </a:extLst>
            </p:cNvPr>
            <p:cNvSpPr/>
            <p:nvPr/>
          </p:nvSpPr>
          <p:spPr>
            <a:xfrm>
              <a:off x="8976315" y="5565316"/>
              <a:ext cx="134878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overflow_error_state</a:t>
              </a:r>
              <a:endParaRPr lang="ko-KR" altLang="en-US" sz="900" dirty="0"/>
            </a:p>
          </p:txBody>
        </p:sp>
        <p:sp>
          <p:nvSpPr>
            <p:cNvPr id="55" name="이등변 삼각형 108">
              <a:extLst>
                <a:ext uri="{FF2B5EF4-FFF2-40B4-BE49-F238E27FC236}">
                  <a16:creationId xmlns:a16="http://schemas.microsoft.com/office/drawing/2014/main" id="{F78B220A-30C2-2442-ADC2-B6C199007E5C}"/>
                </a:ext>
              </a:extLst>
            </p:cNvPr>
            <p:cNvSpPr/>
            <p:nvPr/>
          </p:nvSpPr>
          <p:spPr>
            <a:xfrm>
              <a:off x="10184295" y="571532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295CF-E4D4-5141-9F77-4FD57B6F15E9}"/>
              </a:ext>
            </a:extLst>
          </p:cNvPr>
          <p:cNvGrpSpPr/>
          <p:nvPr/>
        </p:nvGrpSpPr>
        <p:grpSpPr>
          <a:xfrm>
            <a:off x="4118393" y="812318"/>
            <a:ext cx="1596825" cy="233839"/>
            <a:chOff x="6273585" y="252614"/>
            <a:chExt cx="1596825" cy="23383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6BE139-BE65-CE4B-9A18-B448BF61522A}"/>
                </a:ext>
              </a:extLst>
            </p:cNvPr>
            <p:cNvSpPr/>
            <p:nvPr/>
          </p:nvSpPr>
          <p:spPr>
            <a:xfrm>
              <a:off x="6273585" y="252614"/>
              <a:ext cx="159682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[127:0]</a:t>
              </a:r>
              <a:r>
                <a:rPr lang="en-US" altLang="ko-KR" sz="900" dirty="0" err="1"/>
                <a:t>overflow_error_data</a:t>
              </a:r>
              <a:endParaRPr lang="ko-KR" altLang="en-US" sz="900" dirty="0"/>
            </a:p>
          </p:txBody>
        </p:sp>
        <p:sp>
          <p:nvSpPr>
            <p:cNvPr id="58" name="이등변 삼각형 111">
              <a:extLst>
                <a:ext uri="{FF2B5EF4-FFF2-40B4-BE49-F238E27FC236}">
                  <a16:creationId xmlns:a16="http://schemas.microsoft.com/office/drawing/2014/main" id="{DE44512C-5425-8941-A906-8A463E639FC7}"/>
                </a:ext>
              </a:extLst>
            </p:cNvPr>
            <p:cNvSpPr/>
            <p:nvPr/>
          </p:nvSpPr>
          <p:spPr>
            <a:xfrm>
              <a:off x="7736180" y="405815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95D4C9B-4C70-1744-B614-60CD3AFBCE84}"/>
              </a:ext>
            </a:extLst>
          </p:cNvPr>
          <p:cNvGrpSpPr/>
          <p:nvPr/>
        </p:nvGrpSpPr>
        <p:grpSpPr>
          <a:xfrm rot="10800000">
            <a:off x="2962507" y="2671206"/>
            <a:ext cx="319613" cy="228600"/>
            <a:chOff x="8219201" y="5454526"/>
            <a:chExt cx="319613" cy="2286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1C5CDEB-A079-FE4D-B732-21959C6472C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F22A0BC-DA05-4042-AFEB-4CA0E004B342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84AE17-5779-F647-B661-A45466CF6237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지연 376">
              <a:extLst>
                <a:ext uri="{FF2B5EF4-FFF2-40B4-BE49-F238E27FC236}">
                  <a16:creationId xmlns:a16="http://schemas.microsoft.com/office/drawing/2014/main" id="{D9313486-66B2-AD41-9E92-09C3D1EAF7BC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연결선: 꺾임 129">
            <a:extLst>
              <a:ext uri="{FF2B5EF4-FFF2-40B4-BE49-F238E27FC236}">
                <a16:creationId xmlns:a16="http://schemas.microsoft.com/office/drawing/2014/main" id="{DE54A44B-923C-604F-8573-E524F9462B61}"/>
              </a:ext>
            </a:extLst>
          </p:cNvPr>
          <p:cNvCxnSpPr>
            <a:cxnSpLocks/>
            <a:stCxn id="6" idx="3"/>
            <a:endCxn id="61" idx="2"/>
          </p:cNvCxnSpPr>
          <p:nvPr/>
        </p:nvCxnSpPr>
        <p:spPr>
          <a:xfrm>
            <a:off x="2675857" y="1746752"/>
            <a:ext cx="286650" cy="961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129">
            <a:extLst>
              <a:ext uri="{FF2B5EF4-FFF2-40B4-BE49-F238E27FC236}">
                <a16:creationId xmlns:a16="http://schemas.microsoft.com/office/drawing/2014/main" id="{148ED601-C6EF-D84E-93DB-702C5E58105C}"/>
              </a:ext>
            </a:extLst>
          </p:cNvPr>
          <p:cNvCxnSpPr>
            <a:cxnSpLocks/>
            <a:stCxn id="14" idx="1"/>
            <a:endCxn id="62" idx="2"/>
          </p:cNvCxnSpPr>
          <p:nvPr/>
        </p:nvCxnSpPr>
        <p:spPr>
          <a:xfrm rot="10800000">
            <a:off x="2962513" y="2861184"/>
            <a:ext cx="3242156" cy="954210"/>
          </a:xfrm>
          <a:prstGeom prst="bentConnector3">
            <a:avLst>
              <a:gd name="adj1" fmla="val 104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29">
            <a:extLst>
              <a:ext uri="{FF2B5EF4-FFF2-40B4-BE49-F238E27FC236}">
                <a16:creationId xmlns:a16="http://schemas.microsoft.com/office/drawing/2014/main" id="{446105E8-E911-2E4A-A46B-F39BA9B1C1AA}"/>
              </a:ext>
            </a:extLst>
          </p:cNvPr>
          <p:cNvCxnSpPr>
            <a:cxnSpLocks/>
            <a:stCxn id="63" idx="3"/>
            <a:endCxn id="54" idx="1"/>
          </p:cNvCxnSpPr>
          <p:nvPr/>
        </p:nvCxnSpPr>
        <p:spPr>
          <a:xfrm flipV="1">
            <a:off x="3282120" y="1309652"/>
            <a:ext cx="984077" cy="1475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129">
            <a:extLst>
              <a:ext uri="{FF2B5EF4-FFF2-40B4-BE49-F238E27FC236}">
                <a16:creationId xmlns:a16="http://schemas.microsoft.com/office/drawing/2014/main" id="{C5F5D9FE-6CBF-D748-9CA1-45AFCABAE4D6}"/>
              </a:ext>
            </a:extLst>
          </p:cNvPr>
          <p:cNvCxnSpPr>
            <a:cxnSpLocks/>
            <a:stCxn id="54" idx="3"/>
            <a:endCxn id="51" idx="1"/>
          </p:cNvCxnSpPr>
          <p:nvPr/>
        </p:nvCxnSpPr>
        <p:spPr>
          <a:xfrm flipV="1">
            <a:off x="5614983" y="1162725"/>
            <a:ext cx="1108501" cy="14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29">
            <a:extLst>
              <a:ext uri="{FF2B5EF4-FFF2-40B4-BE49-F238E27FC236}">
                <a16:creationId xmlns:a16="http://schemas.microsoft.com/office/drawing/2014/main" id="{4024E05B-E401-CB48-A6CA-0D73A5437053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 flipV="1">
            <a:off x="5715218" y="826263"/>
            <a:ext cx="1008265" cy="101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29">
            <a:extLst>
              <a:ext uri="{FF2B5EF4-FFF2-40B4-BE49-F238E27FC236}">
                <a16:creationId xmlns:a16="http://schemas.microsoft.com/office/drawing/2014/main" id="{24A62F46-7615-3241-8DA3-EBCE94480B4C}"/>
              </a:ext>
            </a:extLst>
          </p:cNvPr>
          <p:cNvCxnSpPr>
            <a:cxnSpLocks/>
            <a:stCxn id="5" idx="3"/>
            <a:endCxn id="86" idx="4"/>
          </p:cNvCxnSpPr>
          <p:nvPr/>
        </p:nvCxnSpPr>
        <p:spPr>
          <a:xfrm flipV="1">
            <a:off x="2995739" y="700097"/>
            <a:ext cx="477141" cy="132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EBFB294-E1B2-0A4E-93CF-87EDF37C4587}"/>
              </a:ext>
            </a:extLst>
          </p:cNvPr>
          <p:cNvGrpSpPr/>
          <p:nvPr/>
        </p:nvGrpSpPr>
        <p:grpSpPr>
          <a:xfrm rot="5400000">
            <a:off x="3244819" y="798309"/>
            <a:ext cx="710252" cy="255263"/>
            <a:chOff x="3601793" y="3387727"/>
            <a:chExt cx="710252" cy="255263"/>
          </a:xfrm>
        </p:grpSpPr>
        <p:sp>
          <p:nvSpPr>
            <p:cNvPr id="84" name="사다리꼴 344">
              <a:extLst>
                <a:ext uri="{FF2B5EF4-FFF2-40B4-BE49-F238E27FC236}">
                  <a16:creationId xmlns:a16="http://schemas.microsoft.com/office/drawing/2014/main" id="{05C8DCF6-5BF1-2543-A6C8-E13DF8D7D57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EFB5655-D1AD-B74D-B0F8-A04A5386E5A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93D6BCC-8161-5344-85F3-3B509FB5C57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89" name="연결선: 꺾임 129">
            <a:extLst>
              <a:ext uri="{FF2B5EF4-FFF2-40B4-BE49-F238E27FC236}">
                <a16:creationId xmlns:a16="http://schemas.microsoft.com/office/drawing/2014/main" id="{487F161A-F520-574B-9E8B-3151ECFC4A07}"/>
              </a:ext>
            </a:extLst>
          </p:cNvPr>
          <p:cNvCxnSpPr>
            <a:cxnSpLocks/>
            <a:stCxn id="57" idx="0"/>
            <a:endCxn id="85" idx="4"/>
          </p:cNvCxnSpPr>
          <p:nvPr/>
        </p:nvCxnSpPr>
        <p:spPr>
          <a:xfrm rot="16200000" flipH="1" flipV="1">
            <a:off x="4024466" y="260732"/>
            <a:ext cx="340754" cy="1443926"/>
          </a:xfrm>
          <a:prstGeom prst="bentConnector4">
            <a:avLst>
              <a:gd name="adj1" fmla="val -102355"/>
              <a:gd name="adj2" fmla="val 124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129">
            <a:extLst>
              <a:ext uri="{FF2B5EF4-FFF2-40B4-BE49-F238E27FC236}">
                <a16:creationId xmlns:a16="http://schemas.microsoft.com/office/drawing/2014/main" id="{99DDAB89-DE0C-CA4C-A254-5FE9E9CC45E0}"/>
              </a:ext>
            </a:extLst>
          </p:cNvPr>
          <p:cNvCxnSpPr>
            <a:cxnSpLocks/>
            <a:stCxn id="84" idx="0"/>
            <a:endCxn id="57" idx="1"/>
          </p:cNvCxnSpPr>
          <p:nvPr/>
        </p:nvCxnSpPr>
        <p:spPr>
          <a:xfrm>
            <a:off x="3727577" y="925941"/>
            <a:ext cx="390816" cy="1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EEA138B-392C-B245-A5BD-67BBC246BE17}"/>
              </a:ext>
            </a:extLst>
          </p:cNvPr>
          <p:cNvGrpSpPr/>
          <p:nvPr/>
        </p:nvGrpSpPr>
        <p:grpSpPr>
          <a:xfrm rot="10800000">
            <a:off x="5100589" y="2807039"/>
            <a:ext cx="373588" cy="228600"/>
            <a:chOff x="8219201" y="5454526"/>
            <a:chExt cx="373588" cy="22860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6AA4710-CCCE-0B4F-B162-973C9C5C254C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3E9DB5D-7153-9F42-94B4-4EF0D5946BF9}"/>
                </a:ext>
              </a:extLst>
            </p:cNvPr>
            <p:cNvSpPr/>
            <p:nvPr/>
          </p:nvSpPr>
          <p:spPr>
            <a:xfrm rot="10800000">
              <a:off x="8541379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4222462-B97F-FB4C-B5AC-98FFB8A869EF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지연 376">
              <a:extLst>
                <a:ext uri="{FF2B5EF4-FFF2-40B4-BE49-F238E27FC236}">
                  <a16:creationId xmlns:a16="http://schemas.microsoft.com/office/drawing/2014/main" id="{E206340B-5FB8-0446-A89D-74485B8288C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연결선: 꺾임 129">
            <a:extLst>
              <a:ext uri="{FF2B5EF4-FFF2-40B4-BE49-F238E27FC236}">
                <a16:creationId xmlns:a16="http://schemas.microsoft.com/office/drawing/2014/main" id="{18BEB1F8-7E92-E94A-8E78-83B11FB9F345}"/>
              </a:ext>
            </a:extLst>
          </p:cNvPr>
          <p:cNvCxnSpPr>
            <a:cxnSpLocks/>
            <a:stCxn id="6" idx="3"/>
            <a:endCxn id="101" idx="2"/>
          </p:cNvCxnSpPr>
          <p:nvPr/>
        </p:nvCxnSpPr>
        <p:spPr>
          <a:xfrm>
            <a:off x="2675857" y="1746752"/>
            <a:ext cx="2478713" cy="125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29">
            <a:extLst>
              <a:ext uri="{FF2B5EF4-FFF2-40B4-BE49-F238E27FC236}">
                <a16:creationId xmlns:a16="http://schemas.microsoft.com/office/drawing/2014/main" id="{295F5FCB-F0B6-E740-87BE-241BB12C985B}"/>
              </a:ext>
            </a:extLst>
          </p:cNvPr>
          <p:cNvCxnSpPr>
            <a:cxnSpLocks/>
            <a:stCxn id="14" idx="1"/>
            <a:endCxn id="100" idx="2"/>
          </p:cNvCxnSpPr>
          <p:nvPr/>
        </p:nvCxnSpPr>
        <p:spPr>
          <a:xfrm rot="10800000">
            <a:off x="5100589" y="2844284"/>
            <a:ext cx="1104080" cy="971110"/>
          </a:xfrm>
          <a:prstGeom prst="bentConnector3">
            <a:avLst>
              <a:gd name="adj1" fmla="val 12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29">
            <a:extLst>
              <a:ext uri="{FF2B5EF4-FFF2-40B4-BE49-F238E27FC236}">
                <a16:creationId xmlns:a16="http://schemas.microsoft.com/office/drawing/2014/main" id="{CBA5A8AF-CC39-DB45-9C34-ECF2414542E6}"/>
              </a:ext>
            </a:extLst>
          </p:cNvPr>
          <p:cNvCxnSpPr>
            <a:cxnSpLocks/>
            <a:stCxn id="102" idx="3"/>
            <a:endCxn id="12" idx="1"/>
          </p:cNvCxnSpPr>
          <p:nvPr/>
        </p:nvCxnSpPr>
        <p:spPr>
          <a:xfrm>
            <a:off x="5474177" y="2921339"/>
            <a:ext cx="730492" cy="322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29">
            <a:extLst>
              <a:ext uri="{FF2B5EF4-FFF2-40B4-BE49-F238E27FC236}">
                <a16:creationId xmlns:a16="http://schemas.microsoft.com/office/drawing/2014/main" id="{DA90959E-8AD1-7D4E-A0D5-31FD0130EECB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5015233" y="2958144"/>
            <a:ext cx="1189436" cy="3647577"/>
          </a:xfrm>
          <a:prstGeom prst="bentConnector3">
            <a:avLst>
              <a:gd name="adj1" fmla="val 4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6DB27AC-5764-8546-B880-CDB0AC2E5AAE}"/>
              </a:ext>
            </a:extLst>
          </p:cNvPr>
          <p:cNvGrpSpPr/>
          <p:nvPr/>
        </p:nvGrpSpPr>
        <p:grpSpPr>
          <a:xfrm rot="16200000">
            <a:off x="5183124" y="2251939"/>
            <a:ext cx="710252" cy="255263"/>
            <a:chOff x="3601793" y="3387727"/>
            <a:chExt cx="710252" cy="255263"/>
          </a:xfrm>
        </p:grpSpPr>
        <p:sp>
          <p:nvSpPr>
            <p:cNvPr id="118" name="사다리꼴 344">
              <a:extLst>
                <a:ext uri="{FF2B5EF4-FFF2-40B4-BE49-F238E27FC236}">
                  <a16:creationId xmlns:a16="http://schemas.microsoft.com/office/drawing/2014/main" id="{BEB7E259-5BBC-054B-A42F-7B36075F447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811B743-E39C-A548-B679-104E70983B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C817AC6-313B-F54C-95BB-65A954A6CC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C0C3E92-0A49-A14C-97A1-59ADAE44A600}"/>
              </a:ext>
            </a:extLst>
          </p:cNvPr>
          <p:cNvSpPr/>
          <p:nvPr/>
        </p:nvSpPr>
        <p:spPr>
          <a:xfrm>
            <a:off x="6070979" y="4929056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A76F4294-C062-0C4E-B8E3-CA3B0BBD420D}"/>
              </a:ext>
            </a:extLst>
          </p:cNvPr>
          <p:cNvCxnSpPr>
            <a:cxnSpLocks/>
            <a:stCxn id="9" idx="1"/>
            <a:endCxn id="118" idx="2"/>
          </p:cNvCxnSpPr>
          <p:nvPr/>
        </p:nvCxnSpPr>
        <p:spPr>
          <a:xfrm rot="10800000">
            <a:off x="5665883" y="2379572"/>
            <a:ext cx="538787" cy="7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9">
            <a:extLst>
              <a:ext uri="{FF2B5EF4-FFF2-40B4-BE49-F238E27FC236}">
                <a16:creationId xmlns:a16="http://schemas.microsoft.com/office/drawing/2014/main" id="{F6E552E8-2812-164B-B3A0-6722CA82EB38}"/>
              </a:ext>
            </a:extLst>
          </p:cNvPr>
          <p:cNvCxnSpPr>
            <a:cxnSpLocks/>
            <a:stCxn id="25" idx="3"/>
            <a:endCxn id="118" idx="1"/>
          </p:cNvCxnSpPr>
          <p:nvPr/>
        </p:nvCxnSpPr>
        <p:spPr>
          <a:xfrm flipV="1">
            <a:off x="5015233" y="2683739"/>
            <a:ext cx="523018" cy="392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D5C1BF4-DE1B-ED4A-A3D9-AA6776D0F4C9}"/>
              </a:ext>
            </a:extLst>
          </p:cNvPr>
          <p:cNvCxnSpPr>
            <a:cxnSpLocks/>
            <a:stCxn id="118" idx="0"/>
            <a:endCxn id="121" idx="1"/>
          </p:cNvCxnSpPr>
          <p:nvPr/>
        </p:nvCxnSpPr>
        <p:spPr>
          <a:xfrm rot="10800000" flipH="1" flipV="1">
            <a:off x="5410619" y="2379570"/>
            <a:ext cx="660360" cy="2664741"/>
          </a:xfrm>
          <a:prstGeom prst="bentConnector3">
            <a:avLst>
              <a:gd name="adj1" fmla="val -115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29">
            <a:extLst>
              <a:ext uri="{FF2B5EF4-FFF2-40B4-BE49-F238E27FC236}">
                <a16:creationId xmlns:a16="http://schemas.microsoft.com/office/drawing/2014/main" id="{4BE2C7F7-EC7C-974B-9BF7-4A3D337048C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995739" y="832526"/>
            <a:ext cx="3208930" cy="3268618"/>
          </a:xfrm>
          <a:prstGeom prst="bentConnector3">
            <a:avLst>
              <a:gd name="adj1" fmla="val 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19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[15:0]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3346686"/>
            <a:chOff x="7009338" y="653892"/>
            <a:chExt cx="1817163" cy="3346686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21CE2D-D081-49A6-B000-9EC27A03C34F}"/>
              </a:ext>
            </a:extLst>
          </p:cNvPr>
          <p:cNvGrpSpPr/>
          <p:nvPr/>
        </p:nvGrpSpPr>
        <p:grpSpPr>
          <a:xfrm>
            <a:off x="2686948" y="653892"/>
            <a:ext cx="2703592" cy="5918358"/>
            <a:chOff x="2686948" y="653892"/>
            <a:chExt cx="2703592" cy="5918358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FBFB2C6-017B-45D1-B3FB-0448D6ED005C}"/>
                </a:ext>
              </a:extLst>
            </p:cNvPr>
            <p:cNvSpPr/>
            <p:nvPr/>
          </p:nvSpPr>
          <p:spPr>
            <a:xfrm>
              <a:off x="2686948" y="653892"/>
              <a:ext cx="2703592" cy="59183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single_spi_output</a:t>
              </a:r>
              <a:endParaRPr lang="ko-KR" altLang="en-US" sz="900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E4B6708-39EE-4C2D-88D8-04FEC6FBE5F2}"/>
                </a:ext>
              </a:extLst>
            </p:cNvPr>
            <p:cNvSpPr/>
            <p:nvPr/>
          </p:nvSpPr>
          <p:spPr>
            <a:xfrm>
              <a:off x="2717070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023EDEF-32D4-41B1-8F92-0D33731279A4}"/>
                </a:ext>
              </a:extLst>
            </p:cNvPr>
            <p:cNvSpPr/>
            <p:nvPr/>
          </p:nvSpPr>
          <p:spPr>
            <a:xfrm>
              <a:off x="2717070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mosi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EC34570-CB40-406D-92C0-D59F4DE01FDB}"/>
                </a:ext>
              </a:extLst>
            </p:cNvPr>
            <p:cNvSpPr/>
            <p:nvPr/>
          </p:nvSpPr>
          <p:spPr>
            <a:xfrm>
              <a:off x="2717070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miso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E9CF26D-A108-480E-B16D-54437825F52C}"/>
                </a:ext>
              </a:extLst>
            </p:cNvPr>
            <p:cNvSpPr/>
            <p:nvPr/>
          </p:nvSpPr>
          <p:spPr>
            <a:xfrm>
              <a:off x="4066879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C0F08F8-D63D-4ECE-93F1-E44935CE41EA}"/>
                </a:ext>
              </a:extLst>
            </p:cNvPr>
            <p:cNvSpPr/>
            <p:nvPr/>
          </p:nvSpPr>
          <p:spPr>
            <a:xfrm>
              <a:off x="4066879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sdo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22FD239-FBC8-417A-9B57-F1594494138D}"/>
                </a:ext>
              </a:extLst>
            </p:cNvPr>
            <p:cNvSpPr/>
            <p:nvPr/>
          </p:nvSpPr>
          <p:spPr>
            <a:xfrm>
              <a:off x="4066879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268702E-BE84-485B-B247-FCE0DA9EF251}"/>
                </a:ext>
              </a:extLst>
            </p:cNvPr>
            <p:cNvSpPr/>
            <p:nvPr/>
          </p:nvSpPr>
          <p:spPr>
            <a:xfrm>
              <a:off x="4066879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cpol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8645410-0A6F-4B0F-B775-8F6C3D79C4A5}"/>
                </a:ext>
              </a:extLst>
            </p:cNvPr>
            <p:cNvSpPr/>
            <p:nvPr/>
          </p:nvSpPr>
          <p:spPr>
            <a:xfrm>
              <a:off x="3803353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cpha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EA64DF98-FD97-48C5-A660-4207F5EE5F4B}"/>
                </a:ext>
              </a:extLst>
            </p:cNvPr>
            <p:cNvSpPr/>
            <p:nvPr/>
          </p:nvSpPr>
          <p:spPr>
            <a:xfrm>
              <a:off x="3803353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spi_off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F181BBC-9C98-43A4-8DE9-245C8A7253E7}"/>
                </a:ext>
              </a:extLst>
            </p:cNvPr>
            <p:cNvSpPr/>
            <p:nvPr/>
          </p:nvSpPr>
          <p:spPr>
            <a:xfrm>
              <a:off x="3803353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new_in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CDB0A7A-0CE0-4C94-A7A5-151DAB304C1B}"/>
                </a:ext>
              </a:extLst>
            </p:cNvPr>
            <p:cNvSpPr/>
            <p:nvPr/>
          </p:nvSpPr>
          <p:spPr>
            <a:xfrm>
              <a:off x="3803353" y="2860243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cs_next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8836A4C3-9FE7-4D2D-B309-5E7968ABCE77}"/>
                </a:ext>
              </a:extLst>
            </p:cNvPr>
            <p:cNvSpPr/>
            <p:nvPr/>
          </p:nvSpPr>
          <p:spPr>
            <a:xfrm>
              <a:off x="3803353" y="3114835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sck_next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D40603D-B3BD-46AD-924E-5124A13DF1CE}"/>
                </a:ext>
              </a:extLst>
            </p:cNvPr>
            <p:cNvSpPr/>
            <p:nvPr/>
          </p:nvSpPr>
          <p:spPr>
            <a:xfrm>
              <a:off x="2717070" y="161345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D477A787-B8F5-4C16-A818-754E7302AED0}"/>
                </a:ext>
              </a:extLst>
            </p:cNvPr>
            <p:cNvSpPr/>
            <p:nvPr/>
          </p:nvSpPr>
          <p:spPr>
            <a:xfrm>
              <a:off x="4066879" y="137944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slave_en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3593972"/>
            <a:ext cx="1817163" cy="3089827"/>
            <a:chOff x="7009338" y="1178794"/>
            <a:chExt cx="1817163" cy="3089827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[31:0]din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0EF320A-CD72-234E-8D70-D9C18DFF143C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[63:0]counter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204B1A6-A1B5-A847-9690-539A2C6C4B0E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1C5A6E5-4038-6744-8E91-D740E0751585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cs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B9E30E-6C74-3948-88F8-76AA65B49A87}"/>
              </a:ext>
            </a:extLst>
          </p:cNvPr>
          <p:cNvSpPr/>
          <p:nvPr/>
        </p:nvSpPr>
        <p:spPr>
          <a:xfrm>
            <a:off x="9042400" y="529476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rti_in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47D1BC-C84B-0F4A-A10E-F4AD0DDAA3AC}"/>
              </a:ext>
            </a:extLst>
          </p:cNvPr>
          <p:cNvSpPr/>
          <p:nvPr/>
        </p:nvSpPr>
        <p:spPr>
          <a:xfrm>
            <a:off x="10353675" y="52947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[127:0]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230D28-6B26-6944-809E-AD3B6F0F993A}"/>
              </a:ext>
            </a:extLst>
          </p:cNvPr>
          <p:cNvSpPr/>
          <p:nvPr/>
        </p:nvSpPr>
        <p:spPr>
          <a:xfrm>
            <a:off x="9042400" y="554973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FB133B-7043-2443-9E2D-F2A84B2F7D86}"/>
              </a:ext>
            </a:extLst>
          </p:cNvPr>
          <p:cNvSpPr/>
          <p:nvPr/>
        </p:nvSpPr>
        <p:spPr>
          <a:xfrm>
            <a:off x="10353675" y="5566074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52DA201-A111-4941-842D-79C7D14967C0}"/>
              </a:ext>
            </a:extLst>
          </p:cNvPr>
          <p:cNvSpPr/>
          <p:nvPr/>
        </p:nvSpPr>
        <p:spPr>
          <a:xfrm>
            <a:off x="10353675" y="581055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D50E3D-5C92-9F42-ACE0-1CE14F875739}"/>
              </a:ext>
            </a:extLst>
          </p:cNvPr>
          <p:cNvSpPr/>
          <p:nvPr/>
        </p:nvSpPr>
        <p:spPr>
          <a:xfrm>
            <a:off x="10353675" y="605161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D9960D-8823-C94F-95E3-71068DCD0F80}"/>
              </a:ext>
            </a:extLst>
          </p:cNvPr>
          <p:cNvSpPr/>
          <p:nvPr/>
        </p:nvSpPr>
        <p:spPr>
          <a:xfrm>
            <a:off x="10353675" y="6299048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6A4285-A680-4C81-B831-0A18EAE7A497}"/>
              </a:ext>
            </a:extLst>
          </p:cNvPr>
          <p:cNvSpPr/>
          <p:nvPr/>
        </p:nvSpPr>
        <p:spPr>
          <a:xfrm>
            <a:off x="177683" y="136981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6DAFA1-ACEF-4749-A53F-540B2DA62005}"/>
              </a:ext>
            </a:extLst>
          </p:cNvPr>
          <p:cNvGrpSpPr/>
          <p:nvPr/>
        </p:nvGrpSpPr>
        <p:grpSpPr>
          <a:xfrm>
            <a:off x="8218142" y="1402076"/>
            <a:ext cx="776824" cy="230512"/>
            <a:chOff x="8218142" y="967736"/>
            <a:chExt cx="776824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D560F0-42F6-4658-8AAC-FBD6AC039B4F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F82F9D9A-FAF8-404B-8341-F10F0BF5622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A9F1A5-B8E1-4844-8B0B-D5AC1ADF974F}"/>
              </a:ext>
            </a:extLst>
          </p:cNvPr>
          <p:cNvGrpSpPr/>
          <p:nvPr/>
        </p:nvGrpSpPr>
        <p:grpSpPr>
          <a:xfrm>
            <a:off x="7367683" y="1402076"/>
            <a:ext cx="776824" cy="230512"/>
            <a:chOff x="7367683" y="967736"/>
            <a:chExt cx="776824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C795888-65E5-4F03-B3AF-10A29A1B71B8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6096DE4E-B180-4A76-86CE-43B69C3B138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62DC045-1500-4296-BC38-7C12CF87D02A}"/>
              </a:ext>
            </a:extLst>
          </p:cNvPr>
          <p:cNvGrpSpPr/>
          <p:nvPr/>
        </p:nvGrpSpPr>
        <p:grpSpPr>
          <a:xfrm>
            <a:off x="6523135" y="1402076"/>
            <a:ext cx="776824" cy="230512"/>
            <a:chOff x="6523135" y="967736"/>
            <a:chExt cx="776824" cy="2305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1AC27-0A97-43D5-828B-6AE14442F2EF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734BD18-D339-406D-97F0-9B441619FC7A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4478D7-48FE-49E9-B745-CFF0F6A8B79B}"/>
              </a:ext>
            </a:extLst>
          </p:cNvPr>
          <p:cNvGrpSpPr/>
          <p:nvPr/>
        </p:nvGrpSpPr>
        <p:grpSpPr>
          <a:xfrm>
            <a:off x="5678585" y="1402076"/>
            <a:ext cx="776826" cy="230512"/>
            <a:chOff x="5678585" y="967736"/>
            <a:chExt cx="776826" cy="23051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E5C25-080B-469D-9023-19F860B9A19B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8CB5FDD-7796-4456-A76D-56B28255BADF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879CD-B482-440D-AEDC-1CA634E49F5C}"/>
              </a:ext>
            </a:extLst>
          </p:cNvPr>
          <p:cNvGrpSpPr/>
          <p:nvPr/>
        </p:nvGrpSpPr>
        <p:grpSpPr>
          <a:xfrm>
            <a:off x="4828125" y="1402076"/>
            <a:ext cx="776824" cy="230512"/>
            <a:chOff x="4828125" y="967736"/>
            <a:chExt cx="776824" cy="23051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D49C44A-2EDE-4058-946D-1FC76D67905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8718A63-E3B3-48C5-9776-82926C98E974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D2040F-08B4-45E7-9A68-B97AB8054285}"/>
              </a:ext>
            </a:extLst>
          </p:cNvPr>
          <p:cNvGrpSpPr/>
          <p:nvPr/>
        </p:nvGrpSpPr>
        <p:grpSpPr>
          <a:xfrm>
            <a:off x="1611107" y="1402076"/>
            <a:ext cx="653422" cy="230512"/>
            <a:chOff x="2212525" y="967736"/>
            <a:chExt cx="653422" cy="230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58300B5-4734-4CF8-9BA8-F71C460CE76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082DBF47-F4D1-44FC-8144-C076C581B30F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0903D3C-78E4-4DEF-805F-F97F997C5209}"/>
              </a:ext>
            </a:extLst>
          </p:cNvPr>
          <p:cNvGrpSpPr/>
          <p:nvPr/>
        </p:nvGrpSpPr>
        <p:grpSpPr>
          <a:xfrm>
            <a:off x="917423" y="1402076"/>
            <a:ext cx="620502" cy="230512"/>
            <a:chOff x="917423" y="967736"/>
            <a:chExt cx="620502" cy="23051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1A8EB10-75DC-4C99-80AC-1052BF8A9372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0B05A1E4-6E6B-4BAE-88E8-B81301929FFB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33690E-DE1E-4596-84AB-79DFCD83312C}"/>
              </a:ext>
            </a:extLst>
          </p:cNvPr>
          <p:cNvGrpSpPr/>
          <p:nvPr/>
        </p:nvGrpSpPr>
        <p:grpSpPr>
          <a:xfrm>
            <a:off x="229197" y="1402076"/>
            <a:ext cx="620502" cy="230512"/>
            <a:chOff x="229197" y="967736"/>
            <a:chExt cx="620502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265AC8-DBC6-4726-98B9-3FE31CABC275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AB5278DB-4B5B-48E3-9C67-BA42B1F2145D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456984-1D38-46E2-BDE1-351B41F7D79C}"/>
              </a:ext>
            </a:extLst>
          </p:cNvPr>
          <p:cNvGrpSpPr/>
          <p:nvPr/>
        </p:nvGrpSpPr>
        <p:grpSpPr>
          <a:xfrm>
            <a:off x="3412703" y="1402076"/>
            <a:ext cx="1344179" cy="230512"/>
            <a:chOff x="3412703" y="967736"/>
            <a:chExt cx="134417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83FEF8-8012-4BBF-947D-1DF05B15A5B4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61D03070-2559-479E-9BB4-C3451138CB2B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EE59498-1574-4543-ACFB-6B09B35ABDBF}"/>
              </a:ext>
            </a:extLst>
          </p:cNvPr>
          <p:cNvGrpSpPr/>
          <p:nvPr/>
        </p:nvGrpSpPr>
        <p:grpSpPr>
          <a:xfrm>
            <a:off x="2322802" y="1402076"/>
            <a:ext cx="1016266" cy="230512"/>
            <a:chOff x="3412704" y="967736"/>
            <a:chExt cx="1016266" cy="2305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8A76E9D-07A7-4C55-813E-38D7114A05F3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6491D480-2B3D-4F2B-AF33-8D4310253B80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21208-BBD2-4F26-AF56-C72A94B95A95}"/>
              </a:ext>
            </a:extLst>
          </p:cNvPr>
          <p:cNvGrpSpPr/>
          <p:nvPr/>
        </p:nvGrpSpPr>
        <p:grpSpPr>
          <a:xfrm>
            <a:off x="8290463" y="3476188"/>
            <a:ext cx="2309190" cy="2580711"/>
            <a:chOff x="4731572" y="2545669"/>
            <a:chExt cx="1097440" cy="117134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3177702-EB2C-461F-8930-5D852AF6105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CE0CBB-CA6A-4B37-AEEC-784E12DF8DA1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8829294-2DD0-4BEE-8574-D7D143277B5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LAST_LOW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EC4F4F-E3AE-485B-A3C1-A816B2BC8E3F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LAST_HIGH</a:t>
              </a:r>
              <a:endParaRPr lang="ko-KR" altLang="en-US" sz="9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B46CBF-C216-4B62-BD2E-14025A43827F}"/>
              </a:ext>
            </a:extLst>
          </p:cNvPr>
          <p:cNvGrpSpPr/>
          <p:nvPr/>
        </p:nvGrpSpPr>
        <p:grpSpPr>
          <a:xfrm>
            <a:off x="9048032" y="106984"/>
            <a:ext cx="3143968" cy="3520381"/>
            <a:chOff x="4731572" y="2545669"/>
            <a:chExt cx="1097440" cy="117134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FF79A1-25AD-4466-BABC-4D73B5256ECB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EE1D3BF-83E8-4D32-9D4A-9777EE42182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F7FC0EC-8D55-4F98-BBB8-4C82DD7C52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606F680-A334-4F77-AE2F-E805E375F6C4}"/>
                </a:ext>
              </a:extLst>
            </p:cNvPr>
            <p:cNvSpPr/>
            <p:nvPr/>
          </p:nvSpPr>
          <p:spPr>
            <a:xfrm>
              <a:off x="5010960" y="3640207"/>
              <a:ext cx="538674" cy="76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LAST_LOW</a:t>
              </a:r>
              <a:endParaRPr lang="ko-KR" altLang="en-US" sz="900" b="1" dirty="0"/>
            </a:p>
          </p:txBody>
        </p:sp>
      </p:grp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CC2B7C5E-02E3-4450-8E45-02B068DA6717}"/>
              </a:ext>
            </a:extLst>
          </p:cNvPr>
          <p:cNvCxnSpPr>
            <a:cxnSpLocks/>
            <a:stCxn id="48" idx="3"/>
            <a:endCxn id="32" idx="1"/>
          </p:cNvCxnSpPr>
          <p:nvPr/>
        </p:nvCxnSpPr>
        <p:spPr>
          <a:xfrm flipV="1">
            <a:off x="6425967" y="4685132"/>
            <a:ext cx="1864496" cy="313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AF52FDA0-C35C-4F37-A88D-95EEA66C0E8C}"/>
              </a:ext>
            </a:extLst>
          </p:cNvPr>
          <p:cNvCxnSpPr>
            <a:cxnSpLocks/>
            <a:stCxn id="32" idx="0"/>
            <a:endCxn id="60" idx="3"/>
          </p:cNvCxnSpPr>
          <p:nvPr/>
        </p:nvCxnSpPr>
        <p:spPr>
          <a:xfrm rot="5400000" flipH="1" flipV="1">
            <a:off x="9199779" y="3167513"/>
            <a:ext cx="553954" cy="63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1D71280B-7334-44DC-86A2-6221DB2AD0C0}"/>
              </a:ext>
            </a:extLst>
          </p:cNvPr>
          <p:cNvCxnSpPr>
            <a:cxnSpLocks/>
            <a:stCxn id="61" idx="1"/>
            <a:endCxn id="52" idx="7"/>
          </p:cNvCxnSpPr>
          <p:nvPr/>
        </p:nvCxnSpPr>
        <p:spPr>
          <a:xfrm rot="10800000" flipV="1">
            <a:off x="8274734" y="1756119"/>
            <a:ext cx="773298" cy="43559"/>
          </a:xfrm>
          <a:prstGeom prst="curvedConnector4">
            <a:avLst>
              <a:gd name="adj1" fmla="val 39608"/>
              <a:gd name="adj2" fmla="val -424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58C19DD-2D28-48CF-9DE0-E640D2438D9A}"/>
              </a:ext>
            </a:extLst>
          </p:cNvPr>
          <p:cNvCxnSpPr>
            <a:cxnSpLocks/>
            <a:stCxn id="60" idx="1"/>
            <a:endCxn id="38" idx="0"/>
          </p:cNvCxnSpPr>
          <p:nvPr/>
        </p:nvCxnSpPr>
        <p:spPr>
          <a:xfrm rot="16200000" flipH="1" flipV="1">
            <a:off x="5518863" y="-3032378"/>
            <a:ext cx="367209" cy="7611974"/>
          </a:xfrm>
          <a:prstGeom prst="curvedConnector3">
            <a:avLst>
              <a:gd name="adj1" fmla="val -1206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5C4FE7D-A223-4C63-9AAD-B05539422F4C}"/>
              </a:ext>
            </a:extLst>
          </p:cNvPr>
          <p:cNvGrpSpPr/>
          <p:nvPr/>
        </p:nvGrpSpPr>
        <p:grpSpPr>
          <a:xfrm>
            <a:off x="319065" y="4685131"/>
            <a:ext cx="1792611" cy="2159155"/>
            <a:chOff x="4731572" y="2545669"/>
            <a:chExt cx="1097440" cy="122556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A68D066-F6CE-4AAC-B1BB-36CE8183AD0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7F99331-D7EC-4EDA-86CE-F3D5FE5C401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B56B286-3EB4-4211-AF39-179C17FADA9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asdf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1E04FFA-A7BF-465C-972D-4DA7BAB3335F}"/>
                </a:ext>
              </a:extLst>
            </p:cNvPr>
            <p:cNvSpPr/>
            <p:nvPr/>
          </p:nvSpPr>
          <p:spPr>
            <a:xfrm>
              <a:off x="4928085" y="3640207"/>
              <a:ext cx="704425" cy="13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EXTEND_LOW</a:t>
              </a:r>
              <a:endParaRPr lang="ko-KR" altLang="en-US" sz="900" b="1" dirty="0"/>
            </a:p>
          </p:txBody>
        </p:sp>
      </p:grp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3C66148-DA93-437B-B7D4-C715A813BE99}"/>
              </a:ext>
            </a:extLst>
          </p:cNvPr>
          <p:cNvCxnSpPr>
            <a:cxnSpLocks/>
            <a:stCxn id="37" idx="2"/>
            <a:endCxn id="69" idx="1"/>
          </p:cNvCxnSpPr>
          <p:nvPr/>
        </p:nvCxnSpPr>
        <p:spPr>
          <a:xfrm rot="10800000" flipV="1">
            <a:off x="581587" y="2292290"/>
            <a:ext cx="208754" cy="26759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FF8A80C-87DB-40E9-84C6-24AAE5E6EC12}"/>
              </a:ext>
            </a:extLst>
          </p:cNvPr>
          <p:cNvCxnSpPr>
            <a:cxnSpLocks/>
            <a:stCxn id="69" idx="5"/>
            <a:endCxn id="47" idx="3"/>
          </p:cNvCxnSpPr>
          <p:nvPr/>
        </p:nvCxnSpPr>
        <p:spPr>
          <a:xfrm rot="5400000" flipH="1" flipV="1">
            <a:off x="2710361" y="5303361"/>
            <a:ext cx="170853" cy="1893268"/>
          </a:xfrm>
          <a:prstGeom prst="curvedConnector3">
            <a:avLst>
              <a:gd name="adj1" fmla="val -205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22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1611107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197" idx="2"/>
            <a:endCxn id="203" idx="0"/>
          </p:cNvCxnSpPr>
          <p:nvPr/>
        </p:nvCxnSpPr>
        <p:spPr>
          <a:xfrm rot="16200000" flipH="1">
            <a:off x="2864159" y="2418882"/>
            <a:ext cx="2704520" cy="26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161" idx="1"/>
            <a:endCxn id="329" idx="3"/>
          </p:cNvCxnSpPr>
          <p:nvPr/>
        </p:nvCxnSpPr>
        <p:spPr>
          <a:xfrm rot="10800000" flipH="1" flipV="1">
            <a:off x="3889878" y="4850699"/>
            <a:ext cx="1371450" cy="944665"/>
          </a:xfrm>
          <a:prstGeom prst="bentConnector5">
            <a:avLst>
              <a:gd name="adj1" fmla="val -41671"/>
              <a:gd name="adj2" fmla="val 161585"/>
              <a:gd name="adj3" fmla="val 126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339184" y="796882"/>
            <a:ext cx="4865565" cy="5668296"/>
          </a:xfrm>
          <a:prstGeom prst="bentConnector3">
            <a:avLst>
              <a:gd name="adj1" fmla="val 10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7C38DF-9C25-4DB3-A762-7E6679FA5102}"/>
              </a:ext>
            </a:extLst>
          </p:cNvPr>
          <p:cNvGrpSpPr/>
          <p:nvPr/>
        </p:nvGrpSpPr>
        <p:grpSpPr>
          <a:xfrm>
            <a:off x="3889878" y="4735444"/>
            <a:ext cx="920000" cy="230512"/>
            <a:chOff x="8551688" y="1945990"/>
            <a:chExt cx="753259" cy="2305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C8E5F0D-A404-4E12-B277-5D765E0C665E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write_reg_out</a:t>
              </a:r>
              <a:endParaRPr lang="ko-KR" altLang="en-US" sz="900" dirty="0"/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4E66AAAC-0920-4ED4-8562-E356A1C93F4C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0054609-9DCA-463E-A5A7-7EDA85AC07B8}"/>
              </a:ext>
            </a:extLst>
          </p:cNvPr>
          <p:cNvCxnSpPr>
            <a:cxnSpLocks/>
            <a:stCxn id="134" idx="2"/>
            <a:endCxn id="161" idx="3"/>
          </p:cNvCxnSpPr>
          <p:nvPr/>
        </p:nvCxnSpPr>
        <p:spPr>
          <a:xfrm rot="10800000">
            <a:off x="4809878" y="4850701"/>
            <a:ext cx="2091386" cy="198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F9AFCB9-96F2-4C49-94F0-95FB9B88FEFE}"/>
              </a:ext>
            </a:extLst>
          </p:cNvPr>
          <p:cNvSpPr/>
          <p:nvPr/>
        </p:nvSpPr>
        <p:spPr>
          <a:xfrm>
            <a:off x="584643" y="3883197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2F706E8F-7B71-46F2-A53C-B91231AAE275}"/>
              </a:ext>
            </a:extLst>
          </p:cNvPr>
          <p:cNvCxnSpPr>
            <a:cxnSpLocks/>
            <a:stCxn id="203" idx="1"/>
            <a:endCxn id="181" idx="3"/>
          </p:cNvCxnSpPr>
          <p:nvPr/>
        </p:nvCxnSpPr>
        <p:spPr>
          <a:xfrm rot="10800000">
            <a:off x="1537472" y="3998454"/>
            <a:ext cx="2334158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DD21E1-C4A5-463A-8A61-F81C0062F2F1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5E58D2B-6D64-4CEE-B696-725389F4266F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98" name="이등변 삼각형 197">
              <a:extLst>
                <a:ext uri="{FF2B5EF4-FFF2-40B4-BE49-F238E27FC236}">
                  <a16:creationId xmlns:a16="http://schemas.microsoft.com/office/drawing/2014/main" id="{BC6E4162-5F01-474A-A255-6BB310F94F88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B49D71E1-EA40-45F8-8761-41F08E9B269E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DC93844-8AA9-453C-B784-B5F9A6FE0CB4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52E1D4EF-30EA-4AF8-94B3-D25C3CEA30B5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1611560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dummy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36D1B96-53D3-427A-8ACB-7EE317791BAB}"/>
              </a:ext>
            </a:extLst>
          </p:cNvPr>
          <p:cNvCxnSpPr>
            <a:cxnSpLocks/>
            <a:stCxn id="64" idx="2"/>
            <a:endCxn id="104" idx="3"/>
          </p:cNvCxnSpPr>
          <p:nvPr/>
        </p:nvCxnSpPr>
        <p:spPr>
          <a:xfrm rot="10800000" flipV="1">
            <a:off x="1537472" y="5049401"/>
            <a:ext cx="5363792" cy="816424"/>
          </a:xfrm>
          <a:prstGeom prst="bentConnector3">
            <a:avLst>
              <a:gd name="adj1" fmla="val 63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B807FD7C-9AA8-4252-8A90-C0EB78A59398}"/>
              </a:ext>
            </a:extLst>
          </p:cNvPr>
          <p:cNvCxnSpPr>
            <a:cxnSpLocks/>
            <a:stCxn id="64" idx="5"/>
            <a:endCxn id="137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1224289-61C1-4132-8DAC-7BAC6227538F}"/>
              </a:ext>
            </a:extLst>
          </p:cNvPr>
          <p:cNvGrpSpPr/>
          <p:nvPr/>
        </p:nvGrpSpPr>
        <p:grpSpPr>
          <a:xfrm>
            <a:off x="3412703" y="967736"/>
            <a:ext cx="1344179" cy="230512"/>
            <a:chOff x="3412703" y="967736"/>
            <a:chExt cx="1344179" cy="23051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5B35E9-2709-4D72-B367-90888470BBAD}"/>
                </a:ext>
              </a:extLst>
            </p:cNvPr>
            <p:cNvSpPr/>
            <p:nvPr/>
          </p:nvSpPr>
          <p:spPr>
            <a:xfrm>
              <a:off x="3412703" y="967736"/>
              <a:ext cx="13441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[7:0</a:t>
              </a:r>
              <a:r>
                <a:rPr lang="en-US" altLang="ko-KR" sz="900" dirty="0"/>
                <a:t>]cs</a:t>
              </a:r>
              <a:endParaRPr lang="ko-KR" altLang="en-US" sz="900" dirty="0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4F277A53-556F-4697-AFB5-685723574D9F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E1FEC9-E205-44A6-B989-AFA927F497BB}"/>
              </a:ext>
            </a:extLst>
          </p:cNvPr>
          <p:cNvGrpSpPr/>
          <p:nvPr/>
        </p:nvGrpSpPr>
        <p:grpSpPr>
          <a:xfrm>
            <a:off x="2322802" y="967736"/>
            <a:ext cx="1016266" cy="230512"/>
            <a:chOff x="3412704" y="967736"/>
            <a:chExt cx="1016266" cy="23051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58E7A91-9B7B-4A1D-BEAA-AC2DAAF423BD}"/>
                </a:ext>
              </a:extLst>
            </p:cNvPr>
            <p:cNvSpPr/>
            <p:nvPr/>
          </p:nvSpPr>
          <p:spPr>
            <a:xfrm>
              <a:off x="3412704" y="967736"/>
              <a:ext cx="101626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[4:0]dummy</a:t>
              </a:r>
              <a:endParaRPr lang="ko-KR" altLang="en-US" sz="900" dirty="0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A6B1A5B6-EF58-462B-BA70-4CCDD22B2C13}"/>
                </a:ext>
              </a:extLst>
            </p:cNvPr>
            <p:cNvSpPr/>
            <p:nvPr/>
          </p:nvSpPr>
          <p:spPr>
            <a:xfrm rot="16200000">
              <a:off x="434409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CC8308-16CF-4DE1-8134-B4C860BA1A9C}"/>
              </a:ext>
            </a:extLst>
          </p:cNvPr>
          <p:cNvSpPr/>
          <p:nvPr/>
        </p:nvSpPr>
        <p:spPr>
          <a:xfrm>
            <a:off x="10970213" y="288587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73CA6F-9A54-459A-8DA2-5E151C19C3D4}"/>
              </a:ext>
            </a:extLst>
          </p:cNvPr>
          <p:cNvSpPr/>
          <p:nvPr/>
        </p:nvSpPr>
        <p:spPr>
          <a:xfrm>
            <a:off x="10970213" y="259630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B53F6-83A9-4F05-8EEA-05B5AB1D0641}"/>
              </a:ext>
            </a:extLst>
          </p:cNvPr>
          <p:cNvSpPr/>
          <p:nvPr/>
        </p:nvSpPr>
        <p:spPr>
          <a:xfrm>
            <a:off x="10970213" y="231422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3A7CF-3094-44C6-B48F-FBC45E41A7D3}"/>
              </a:ext>
            </a:extLst>
          </p:cNvPr>
          <p:cNvSpPr/>
          <p:nvPr/>
        </p:nvSpPr>
        <p:spPr>
          <a:xfrm>
            <a:off x="92279" y="35721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15B132-4515-4269-84D7-DFF08BC2308F}"/>
              </a:ext>
            </a:extLst>
          </p:cNvPr>
          <p:cNvSpPr/>
          <p:nvPr/>
        </p:nvSpPr>
        <p:spPr>
          <a:xfrm>
            <a:off x="92279" y="32900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[0:0]cs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71834-4C54-4F4C-A1A1-871904DDB7EF}"/>
              </a:ext>
            </a:extLst>
          </p:cNvPr>
          <p:cNvSpPr/>
          <p:nvPr/>
        </p:nvSpPr>
        <p:spPr>
          <a:xfrm>
            <a:off x="92279" y="2711911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mosi_miso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D1BED-037B-4157-83C2-715DBBE76E32}"/>
              </a:ext>
            </a:extLst>
          </p:cNvPr>
          <p:cNvSpPr/>
          <p:nvPr/>
        </p:nvSpPr>
        <p:spPr>
          <a:xfrm>
            <a:off x="10970213" y="345691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6F9A-4ACE-47E9-9922-1BC729DD4288}"/>
              </a:ext>
            </a:extLst>
          </p:cNvPr>
          <p:cNvSpPr/>
          <p:nvPr/>
        </p:nvSpPr>
        <p:spPr>
          <a:xfrm>
            <a:off x="10970213" y="192909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41D89-429B-4875-88DB-78F150A035BF}"/>
              </a:ext>
            </a:extLst>
          </p:cNvPr>
          <p:cNvSpPr/>
          <p:nvPr/>
        </p:nvSpPr>
        <p:spPr>
          <a:xfrm>
            <a:off x="10970213" y="164700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2A039-33E5-45DC-BE41-35F074177EAF}"/>
              </a:ext>
            </a:extLst>
          </p:cNvPr>
          <p:cNvSpPr/>
          <p:nvPr/>
        </p:nvSpPr>
        <p:spPr>
          <a:xfrm>
            <a:off x="10970213" y="1068836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604B5B-5043-4C12-B6B5-9AB369A859CD}"/>
              </a:ext>
            </a:extLst>
          </p:cNvPr>
          <p:cNvGrpSpPr/>
          <p:nvPr/>
        </p:nvGrpSpPr>
        <p:grpSpPr>
          <a:xfrm>
            <a:off x="1959358" y="1671570"/>
            <a:ext cx="1174457" cy="1472092"/>
            <a:chOff x="4920672" y="1700643"/>
            <a:chExt cx="1174457" cy="1472092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602E7A9-1D0A-4142-9BB6-CA3D56F1DE3D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12088A7-955E-4001-923A-BBAA1D969508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D8F10C-06B7-4E3F-B9C0-7B184B908716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83088D4-9725-477D-887C-443722C1CE1F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rot="10800000" flipV="1">
            <a:off x="1045108" y="2338373"/>
            <a:ext cx="1267592" cy="4887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6F37F78-05B1-4AC8-86DF-6240E4060F63}"/>
              </a:ext>
            </a:extLst>
          </p:cNvPr>
          <p:cNvCxnSpPr>
            <a:cxnSpLocks/>
            <a:stCxn id="9" idx="3"/>
            <a:endCxn id="17" idx="3"/>
          </p:cNvCxnSpPr>
          <p:nvPr/>
        </p:nvCxnSpPr>
        <p:spPr>
          <a:xfrm>
            <a:off x="1045108" y="2827167"/>
            <a:ext cx="1267593" cy="50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BA79D2-C1D5-4674-A622-53D907673A8B}"/>
              </a:ext>
            </a:extLst>
          </p:cNvPr>
          <p:cNvCxnSpPr>
            <a:cxnSpLocks/>
            <a:stCxn id="5" idx="1"/>
            <a:endCxn id="16" idx="5"/>
          </p:cNvCxnSpPr>
          <p:nvPr/>
        </p:nvCxnSpPr>
        <p:spPr>
          <a:xfrm rot="10800000">
            <a:off x="2491457" y="2247089"/>
            <a:ext cx="8478757" cy="182390"/>
          </a:xfrm>
          <a:prstGeom prst="bentConnector4">
            <a:avLst>
              <a:gd name="adj1" fmla="val 48923"/>
              <a:gd name="adj2" fmla="val 225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1E875BF-CC24-4B6D-8E2D-8AEC269ABA2A}"/>
              </a:ext>
            </a:extLst>
          </p:cNvPr>
          <p:cNvCxnSpPr>
            <a:cxnSpLocks/>
            <a:stCxn id="17" idx="0"/>
            <a:endCxn id="14" idx="1"/>
          </p:cNvCxnSpPr>
          <p:nvPr/>
        </p:nvCxnSpPr>
        <p:spPr>
          <a:xfrm flipV="1">
            <a:off x="2670213" y="1184092"/>
            <a:ext cx="8300000" cy="1693523"/>
          </a:xfrm>
          <a:prstGeom prst="bentConnector3">
            <a:avLst>
              <a:gd name="adj1" fmla="val 11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A0AC7E-74ED-4211-B1C7-0CC6E2B90139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670213" y="2338374"/>
            <a:ext cx="8300001" cy="662757"/>
          </a:xfrm>
          <a:prstGeom prst="bentConnector3">
            <a:avLst>
              <a:gd name="adj1" fmla="val 9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B4D346-D694-4820-95FC-5DE2579FDF0E}"/>
              </a:ext>
            </a:extLst>
          </p:cNvPr>
          <p:cNvCxnSpPr>
            <a:cxnSpLocks/>
            <a:stCxn id="11" idx="1"/>
            <a:endCxn id="45" idx="2"/>
          </p:cNvCxnSpPr>
          <p:nvPr/>
        </p:nvCxnSpPr>
        <p:spPr>
          <a:xfrm rot="10800000" flipV="1">
            <a:off x="5584783" y="2044349"/>
            <a:ext cx="5385431" cy="1285000"/>
          </a:xfrm>
          <a:prstGeom prst="bentConnector3">
            <a:avLst>
              <a:gd name="adj1" fmla="val 1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1890A3-0016-4B25-98B6-A564421DB23F}"/>
              </a:ext>
            </a:extLst>
          </p:cNvPr>
          <p:cNvGrpSpPr/>
          <p:nvPr/>
        </p:nvGrpSpPr>
        <p:grpSpPr>
          <a:xfrm rot="5400000">
            <a:off x="5359433" y="3222987"/>
            <a:ext cx="228602" cy="360742"/>
            <a:chOff x="7307785" y="4522307"/>
            <a:chExt cx="228602" cy="3607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F2993B3-7CFD-45A8-9881-6CA3C8B91530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554BF169-991B-48E2-AF90-D0591D249F54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E00C2F9-BBE5-4958-96B4-9816F398F31A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F6295A6E-072D-41FA-A78D-C3EF6CEAD5A3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14A521EA-F6FF-4AD5-A4C7-CB483EA9DB98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1" name="오른쪽 대괄호 40">
              <a:extLst>
                <a:ext uri="{FF2B5EF4-FFF2-40B4-BE49-F238E27FC236}">
                  <a16:creationId xmlns:a16="http://schemas.microsoft.com/office/drawing/2014/main" id="{74F4C0D7-7BE5-4650-BE5E-389618335899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E19206B-BD66-4859-A67E-26686E55B399}"/>
              </a:ext>
            </a:extLst>
          </p:cNvPr>
          <p:cNvCxnSpPr>
            <a:cxnSpLocks/>
            <a:stCxn id="42" idx="1"/>
            <a:endCxn id="80" idx="3"/>
          </p:cNvCxnSpPr>
          <p:nvPr/>
        </p:nvCxnSpPr>
        <p:spPr>
          <a:xfrm rot="10800000" flipV="1">
            <a:off x="3216815" y="3403359"/>
            <a:ext cx="2076549" cy="3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D760CE9-8134-4B43-ADFA-437651F2FBAB}"/>
              </a:ext>
            </a:extLst>
          </p:cNvPr>
          <p:cNvCxnSpPr>
            <a:cxnSpLocks/>
            <a:stCxn id="4" idx="1"/>
            <a:endCxn id="44" idx="2"/>
          </p:cNvCxnSpPr>
          <p:nvPr/>
        </p:nvCxnSpPr>
        <p:spPr>
          <a:xfrm rot="10800000" flipV="1">
            <a:off x="5583937" y="2711564"/>
            <a:ext cx="5386277" cy="765755"/>
          </a:xfrm>
          <a:prstGeom prst="bentConnector3">
            <a:avLst>
              <a:gd name="adj1" fmla="val 10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93904A8-4778-463B-B8F5-1222FC7B4AD6}"/>
              </a:ext>
            </a:extLst>
          </p:cNvPr>
          <p:cNvGrpSpPr/>
          <p:nvPr/>
        </p:nvGrpSpPr>
        <p:grpSpPr>
          <a:xfrm rot="5400000">
            <a:off x="5359433" y="3503036"/>
            <a:ext cx="228602" cy="360742"/>
            <a:chOff x="7307785" y="4522307"/>
            <a:chExt cx="228602" cy="3607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75793ED-98E7-4E2F-A91E-ABD5196AD7A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012A7B48-1098-4135-9062-95BD54FCE550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8BE7E7A-081D-4307-9AF8-503A99ED5BA4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1726219-571E-4051-83CC-997ED132573E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6E8EB07-1392-424A-B085-45E285323AAD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F7029C24-4634-4F04-9D8B-28347267F6F4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CBF541D-475E-4114-B406-A1E9DC7764DE}"/>
              </a:ext>
            </a:extLst>
          </p:cNvPr>
          <p:cNvCxnSpPr>
            <a:cxnSpLocks/>
            <a:stCxn id="12" idx="1"/>
            <a:endCxn id="64" idx="2"/>
          </p:cNvCxnSpPr>
          <p:nvPr/>
        </p:nvCxnSpPr>
        <p:spPr>
          <a:xfrm rot="10800000" flipV="1">
            <a:off x="5584783" y="1762264"/>
            <a:ext cx="5385431" cy="1847134"/>
          </a:xfrm>
          <a:prstGeom prst="bentConnector3">
            <a:avLst>
              <a:gd name="adj1" fmla="val 8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77F1578-0A4E-4407-AF5E-04EF6B1214AF}"/>
              </a:ext>
            </a:extLst>
          </p:cNvPr>
          <p:cNvCxnSpPr>
            <a:cxnSpLocks/>
            <a:stCxn id="10" idx="1"/>
            <a:endCxn id="63" idx="2"/>
          </p:cNvCxnSpPr>
          <p:nvPr/>
        </p:nvCxnSpPr>
        <p:spPr>
          <a:xfrm rot="10800000" flipV="1">
            <a:off x="5583937" y="3572167"/>
            <a:ext cx="5386277" cy="185201"/>
          </a:xfrm>
          <a:prstGeom prst="bentConnector3">
            <a:avLst>
              <a:gd name="adj1" fmla="val 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E857320-4A9A-4511-94D4-2BFA924382CA}"/>
              </a:ext>
            </a:extLst>
          </p:cNvPr>
          <p:cNvCxnSpPr>
            <a:cxnSpLocks/>
            <a:stCxn id="61" idx="1"/>
            <a:endCxn id="83" idx="3"/>
          </p:cNvCxnSpPr>
          <p:nvPr/>
        </p:nvCxnSpPr>
        <p:spPr>
          <a:xfrm rot="10800000" flipV="1">
            <a:off x="3216815" y="3683407"/>
            <a:ext cx="2076549" cy="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9D5054-D3D2-4906-9AEF-F01BB33E7B47}"/>
              </a:ext>
            </a:extLst>
          </p:cNvPr>
          <p:cNvGrpSpPr/>
          <p:nvPr/>
        </p:nvGrpSpPr>
        <p:grpSpPr>
          <a:xfrm>
            <a:off x="2123609" y="3291327"/>
            <a:ext cx="1093205" cy="230512"/>
            <a:chOff x="8211742" y="1945990"/>
            <a:chExt cx="1093205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15EF666-AD62-47BF-95B7-1A043FA8EE0E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[0:0]</a:t>
              </a:r>
              <a:r>
                <a:rPr lang="en-US" altLang="ko-KR" sz="900" dirty="0" err="1"/>
                <a:t>cs_buffer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D89FB66-73E3-4FA2-864C-3F6654693B8F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F992C37-47E2-4840-93C3-23202C67ABBB}"/>
              </a:ext>
            </a:extLst>
          </p:cNvPr>
          <p:cNvGrpSpPr/>
          <p:nvPr/>
        </p:nvGrpSpPr>
        <p:grpSpPr>
          <a:xfrm>
            <a:off x="2123609" y="3568303"/>
            <a:ext cx="1093205" cy="230512"/>
            <a:chOff x="8211742" y="1945990"/>
            <a:chExt cx="1093205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AA2214-173F-4A80-A711-9A437F8773FD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sck_buffer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CBAA4D-6FC6-4F34-8DCC-A5360689C2D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E9D513F-195C-4D74-B740-532FEE3BF732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1045109" y="3405339"/>
            <a:ext cx="1078501" cy="1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DE80D90-BB11-419B-A049-AFF75769D170}"/>
              </a:ext>
            </a:extLst>
          </p:cNvPr>
          <p:cNvCxnSpPr>
            <a:cxnSpLocks/>
            <a:stCxn id="83" idx="1"/>
            <a:endCxn id="6" idx="3"/>
          </p:cNvCxnSpPr>
          <p:nvPr/>
        </p:nvCxnSpPr>
        <p:spPr>
          <a:xfrm rot="10800000" flipV="1">
            <a:off x="1045109" y="3683558"/>
            <a:ext cx="1078501" cy="3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r>
              <a:rPr lang="en-US" altLang="ko-KR" dirty="0"/>
              <a:t>(python)</a:t>
            </a:r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변경위해 필요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3. ARTIQ </a:t>
            </a:r>
            <a:r>
              <a:rPr lang="en-US" altLang="ko-KR" dirty="0" err="1"/>
              <a:t>spi</a:t>
            </a:r>
            <a:r>
              <a:rPr lang="en-US" altLang="ko-KR" dirty="0"/>
              <a:t> module </a:t>
            </a:r>
            <a:r>
              <a:rPr lang="ko-KR" altLang="en-US" dirty="0"/>
              <a:t>확인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4. Input </a:t>
            </a:r>
            <a:r>
              <a:rPr lang="ko-KR" altLang="en-US" dirty="0"/>
              <a:t>처리를 위한 </a:t>
            </a:r>
            <a:r>
              <a:rPr lang="en-US" altLang="ko-KR" dirty="0" err="1"/>
              <a:t>rti_core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-&gt; </a:t>
            </a:r>
            <a:r>
              <a:rPr lang="ko-KR" altLang="en-US" dirty="0"/>
              <a:t>이전에 구현한 </a:t>
            </a:r>
            <a:r>
              <a:rPr lang="en-US" altLang="ko-KR" dirty="0"/>
              <a:t>async </a:t>
            </a:r>
            <a:r>
              <a:rPr lang="en-US" altLang="ko-KR" dirty="0" err="1"/>
              <a:t>fifo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(error </a:t>
            </a:r>
            <a:r>
              <a:rPr lang="ko-KR" altLang="en-US" dirty="0"/>
              <a:t>처리 추가 필요</a:t>
            </a:r>
            <a:r>
              <a:rPr lang="en-US" altLang="ko-KR" dirty="0"/>
              <a:t>) =&gt; IP</a:t>
            </a:r>
            <a:r>
              <a:rPr lang="ko-KR" altLang="en-US" dirty="0"/>
              <a:t> </a:t>
            </a:r>
            <a:r>
              <a:rPr lang="en-US" altLang="ko-KR" dirty="0" err="1"/>
              <a:t>fifo</a:t>
            </a:r>
            <a:r>
              <a:rPr lang="en-US" altLang="ko-KR" dirty="0"/>
              <a:t> </a:t>
            </a:r>
            <a:r>
              <a:rPr lang="ko-KR" altLang="en-US" dirty="0" err="1"/>
              <a:t>사용해야하므로</a:t>
            </a:r>
            <a:r>
              <a:rPr lang="ko-KR" altLang="en-US" dirty="0"/>
              <a:t> 간단하게 다시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OK -&gt; test 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6. profile, parallel data </a:t>
            </a:r>
            <a:r>
              <a:rPr lang="ko-KR" altLang="en-US" dirty="0"/>
              <a:t>처리하는 </a:t>
            </a:r>
            <a:r>
              <a:rPr lang="en-US" altLang="ko-KR" dirty="0"/>
              <a:t>module </a:t>
            </a:r>
            <a:r>
              <a:rPr lang="ko-KR" altLang="en-US" dirty="0"/>
              <a:t>추가 후 </a:t>
            </a:r>
            <a:r>
              <a:rPr lang="en-US" altLang="ko-KR" dirty="0"/>
              <a:t>ad9910_driver</a:t>
            </a:r>
            <a:r>
              <a:rPr lang="ko-KR" altLang="en-US" dirty="0"/>
              <a:t>에서 </a:t>
            </a:r>
            <a:r>
              <a:rPr lang="en-US" altLang="ko-KR" dirty="0" err="1"/>
              <a:t>dest</a:t>
            </a:r>
            <a:r>
              <a:rPr lang="en-US" altLang="ko-KR" dirty="0"/>
              <a:t> </a:t>
            </a:r>
            <a:r>
              <a:rPr lang="ko-KR" altLang="en-US" dirty="0"/>
              <a:t>이용해 </a:t>
            </a:r>
            <a:r>
              <a:rPr lang="en-US" altLang="ko-KR" dirty="0" err="1"/>
              <a:t>gpo</a:t>
            </a:r>
            <a:r>
              <a:rPr lang="en-US" altLang="ko-KR" dirty="0"/>
              <a:t> core</a:t>
            </a:r>
            <a:r>
              <a:rPr lang="ko-KR" altLang="en-US"/>
              <a:t>로 구분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775D-066B-47A9-8122-CD5ED357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AF806-BCA6-41D9-AD0B-E4149175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ArtyS7 -&gt; 20000~30000 flip flops -&gt; non-IP FIFO is impossible</a:t>
            </a:r>
          </a:p>
          <a:p>
            <a:pPr marL="0" indent="0">
              <a:buNone/>
            </a:pPr>
            <a:r>
              <a:rPr lang="en-US" altLang="ko-KR" dirty="0" err="1"/>
              <a:t>cf</a:t>
            </a:r>
            <a:r>
              <a:rPr lang="en-US" altLang="ko-KR" dirty="0"/>
              <a:t> kc705 -&gt; 400000 flip flops -&gt; non-IP FIFO is possible(ARTIQ use this)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2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5294</TotalTime>
  <Words>7460</Words>
  <Application>Microsoft Office PowerPoint</Application>
  <PresentationFormat>와이드스크린</PresentationFormat>
  <Paragraphs>1756</Paragraphs>
  <Slides>51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not using addr</vt:lpstr>
      <vt:lpstr>PowerPoint 프레젠테이션</vt:lpstr>
      <vt:lpstr>PowerPoint 프레젠테이션</vt:lpstr>
      <vt:lpstr>using addr</vt:lpstr>
      <vt:lpstr>PowerPoint 프레젠테이션</vt:lpstr>
      <vt:lpstr>option1</vt:lpstr>
      <vt:lpstr>PowerPoint 프레젠테이션</vt:lpstr>
      <vt:lpstr>If we use addr</vt:lpstr>
      <vt:lpstr>PowerPoint 프레젠테이션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Todo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2269</cp:revision>
  <dcterms:created xsi:type="dcterms:W3CDTF">2020-08-06T02:39:25Z</dcterms:created>
  <dcterms:modified xsi:type="dcterms:W3CDTF">2020-08-20T07:54:07Z</dcterms:modified>
</cp:coreProperties>
</file>