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8" r:id="rId9"/>
    <p:sldId id="265" r:id="rId10"/>
    <p:sldId id="266" r:id="rId11"/>
    <p:sldId id="264" r:id="rId12"/>
    <p:sldId id="267" r:id="rId13"/>
    <p:sldId id="269" r:id="rId14"/>
    <p:sldId id="272" r:id="rId15"/>
    <p:sldId id="290" r:id="rId16"/>
    <p:sldId id="291" r:id="rId17"/>
    <p:sldId id="284" r:id="rId18"/>
    <p:sldId id="285" r:id="rId19"/>
    <p:sldId id="286" r:id="rId20"/>
    <p:sldId id="287" r:id="rId21"/>
    <p:sldId id="283" r:id="rId22"/>
    <p:sldId id="270" r:id="rId23"/>
    <p:sldId id="274" r:id="rId24"/>
    <p:sldId id="279" r:id="rId25"/>
    <p:sldId id="309" r:id="rId26"/>
    <p:sldId id="275" r:id="rId27"/>
    <p:sldId id="308" r:id="rId28"/>
    <p:sldId id="310" r:id="rId29"/>
    <p:sldId id="307" r:id="rId30"/>
    <p:sldId id="292" r:id="rId31"/>
    <p:sldId id="302" r:id="rId32"/>
    <p:sldId id="306" r:id="rId33"/>
    <p:sldId id="301" r:id="rId34"/>
    <p:sldId id="303" r:id="rId35"/>
    <p:sldId id="304" r:id="rId36"/>
    <p:sldId id="289" r:id="rId37"/>
    <p:sldId id="280" r:id="rId38"/>
    <p:sldId id="282" r:id="rId39"/>
    <p:sldId id="276" r:id="rId40"/>
    <p:sldId id="288" r:id="rId41"/>
    <p:sldId id="294" r:id="rId42"/>
    <p:sldId id="295" r:id="rId43"/>
    <p:sldId id="300" r:id="rId44"/>
    <p:sldId id="296" r:id="rId45"/>
    <p:sldId id="297" r:id="rId46"/>
    <p:sldId id="298" r:id="rId47"/>
    <p:sldId id="299" r:id="rId48"/>
    <p:sldId id="277" r:id="rId49"/>
    <p:sldId id="278" r:id="rId50"/>
    <p:sldId id="312" r:id="rId51"/>
    <p:sldId id="281" r:id="rId52"/>
    <p:sldId id="311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정현" initials="박" lastIdx="1" clrIdx="0">
    <p:extLst>
      <p:ext uri="{19B8F6BF-5375-455C-9EA6-DF929625EA0E}">
        <p15:presenceInfo xmlns:p15="http://schemas.microsoft.com/office/powerpoint/2012/main" userId="박정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6344" autoAdjust="0"/>
  </p:normalViewPr>
  <p:slideViewPr>
    <p:cSldViewPr snapToGrid="0">
      <p:cViewPr>
        <p:scale>
          <a:sx n="75" d="100"/>
          <a:sy n="75" d="100"/>
        </p:scale>
        <p:origin x="-1512" y="876"/>
      </p:cViewPr>
      <p:guideLst/>
    </p:cSldViewPr>
  </p:slideViewPr>
  <p:outlineViewPr>
    <p:cViewPr>
      <p:scale>
        <a:sx n="33" d="100"/>
        <a:sy n="33" d="100"/>
      </p:scale>
      <p:origin x="0" y="-14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B4DDA-7A51-4A70-86E2-7A024DB8AD9C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13C04-5E36-4E8B-B551-D2002DCB6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622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4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55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331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308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198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00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E2247-F06B-4906-A2E4-1B76F3493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C9CC41-059E-4E36-9579-F1B03FC92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A2BE8-2F40-4BD7-8B07-34E6F272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197BE-AA83-471B-8BAB-ACD37EAC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72661-0865-42A8-BDAF-F60818B2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09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32AC4-10D4-440D-97D7-FD58E803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F18612-149E-472E-B06A-060735E52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15CC5-A68F-43AF-9EC1-0C0AEE2E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A6311-6156-40F6-8E38-DD483DDF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15DF3E-0EDC-4DDE-B68A-63346E60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63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44002B-F688-40D7-876B-392576640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F5095E-1254-40BD-AC8A-DFD20E6D3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01B97-06B6-4FAE-9207-8B96D14E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4EAFA-9D7A-46A8-A7F5-E4E0EBDC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83305-4809-4FD7-A294-C289D8E2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73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A961C-569D-48BC-84A8-09B38572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1B587-944B-4478-A63D-41D20C871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51C92E-4731-48D8-A1F1-86EB31FD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AC884-B9C9-4236-9E4C-608BC2C9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05C44-B0C5-435F-A796-DF316F94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9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96399-1296-4AD2-900A-4E264339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F03A7B-6DA5-45B2-B51A-6303F6E2C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93625-2FD7-45CE-84D5-62162540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738F5-54BA-4177-9B45-578C524A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BD16A-1F43-4D92-95AF-8A63C273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69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1F087-5881-4C47-9F1F-3B992933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E2945-F4A7-4500-9280-C8747BD4B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46AA3E-96BD-4BAB-ACB4-7ACA0AAE6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68A85-C45B-47AF-9AE7-6DD8F5F1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6BA017-C698-4E16-A7D8-BA919FF2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48859-5AF3-40F0-8D73-31101DE0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47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4A2D9-6F69-4E40-9CD9-F1F405EA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67228D-AD29-4DA2-8C16-AA2ADE7C7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BAEC43-232F-483C-A51B-E4818EBF1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3B8814-366F-43D0-A9CE-C59178451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1C3A75-A6C0-4BC3-B19F-95E51C685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35D506-7855-411D-8A56-B2528785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8276AD-C911-4D74-888F-009C63B6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5F5C8C-C871-4160-ADE4-5692E4B4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70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89559-C54B-48B5-8B74-1633EC6F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30B7FD-580B-4843-88DA-60CBD7C5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E8DD1E-D4B9-4F39-8C93-29EE317C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084092-FA3A-403F-9488-4AEE767B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E71A4C-3121-4BBF-8CEC-74F9B444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013ED-BD0D-4DCC-BADC-752C5B99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E84D4E-1755-4764-AB10-A44C1F56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0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CCC5F-6FBD-43A6-81C1-CB5AA4AA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EA18D-1EC1-4126-BB19-66B8E20C1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862860-77A2-4094-880A-AE755725E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B1C7A-4E8A-41C4-A114-39836FDE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1910F3-8279-41C9-8EA0-07721B36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E5125-259F-40DA-80BA-DB2C7512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4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C6391-313C-4642-BBDA-B3A2395E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74432F-4219-43BA-9DAF-A19A2D5FB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6C73B7-9BAF-42DE-B0E6-4EDD8A247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168463-0ACE-46D9-8169-46901EB3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7E0AC7-8724-468A-A332-F27594F5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0530C-F48E-4965-BDFF-2B251926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22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6F0921-4264-4D9B-8B51-083179C4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EEDD14-B276-4A6A-9465-5EA42086D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4F539-D6EF-4A90-8F49-FC0DE82C2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17268-D78A-46F7-9EFA-9158832B59E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D059A-D2B9-4DD8-A734-6C72EC7E4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64E0C-7E5F-4EFF-9AD1-6FDE2A6FC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02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F4E55-E946-4388-B4FA-9AAD8EC8D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AD9912_DAC8734_main.sv</a:t>
            </a:r>
            <a:br>
              <a:rPr lang="en-US" altLang="ko-KR" dirty="0"/>
            </a:br>
            <a:r>
              <a:rPr lang="en-US" altLang="ko-KR" dirty="0"/>
              <a:t>Block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506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B225F92-7B1D-4B2A-97E4-500DCE9089F3}"/>
              </a:ext>
            </a:extLst>
          </p:cNvPr>
          <p:cNvGrpSpPr/>
          <p:nvPr/>
        </p:nvGrpSpPr>
        <p:grpSpPr>
          <a:xfrm>
            <a:off x="5217795" y="235313"/>
            <a:ext cx="1756410" cy="1756410"/>
            <a:chOff x="798286" y="740229"/>
            <a:chExt cx="1378857" cy="137885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F293BBB-7650-4AFF-A498-480DA63E2F13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818873C-5423-4277-A67C-2310DE59641F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Process1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C252538-3F2A-4AA9-B7D6-97DAE3C19938}"/>
              </a:ext>
            </a:extLst>
          </p:cNvPr>
          <p:cNvGrpSpPr/>
          <p:nvPr/>
        </p:nvGrpSpPr>
        <p:grpSpPr>
          <a:xfrm>
            <a:off x="5217795" y="2902313"/>
            <a:ext cx="1756410" cy="1756410"/>
            <a:chOff x="798286" y="740229"/>
            <a:chExt cx="1378857" cy="137885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5CA01C7-F8D0-47F9-8868-76593FA17866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A4EC5F-4698-480B-9597-E6750E9E3F0B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Process2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26D9AEBC-F33C-40DB-B5A2-77CC5493502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5640705" y="2447018"/>
            <a:ext cx="91059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8E64B5-5545-4E5C-922E-8B12676FC240}"/>
              </a:ext>
            </a:extLst>
          </p:cNvPr>
          <p:cNvSpPr/>
          <p:nvPr/>
        </p:nvSpPr>
        <p:spPr>
          <a:xfrm>
            <a:off x="6050554" y="2337952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Condition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BE028A-C190-4655-B4EB-8F2EF6B5F896}"/>
              </a:ext>
            </a:extLst>
          </p:cNvPr>
          <p:cNvSpPr/>
          <p:nvPr/>
        </p:nvSpPr>
        <p:spPr>
          <a:xfrm>
            <a:off x="7846060" y="512003"/>
            <a:ext cx="3729083" cy="252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/>
              <a:t>CMD_IDN = "*IDN?“</a:t>
            </a:r>
          </a:p>
          <a:p>
            <a:r>
              <a:rPr lang="en-US" altLang="ko-KR" sz="900" dirty="0"/>
              <a:t>IDN_REPLY = "DDS_DAC v1_01“</a:t>
            </a:r>
          </a:p>
          <a:p>
            <a:r>
              <a:rPr lang="en-US" altLang="ko-KR" sz="900" dirty="0"/>
              <a:t>CMD_WRITE_DDS_REG = "WRITE DDS REG“</a:t>
            </a:r>
          </a:p>
          <a:p>
            <a:r>
              <a:rPr lang="en-US" altLang="ko-KR" sz="900" dirty="0"/>
              <a:t>CMD_WRITE_DAC_REG = "WRITE DAC REG“</a:t>
            </a:r>
          </a:p>
          <a:p>
            <a:r>
              <a:rPr lang="en-US" altLang="ko-KR" sz="900" dirty="0"/>
              <a:t>CMD_LDAC = "LDAC“</a:t>
            </a:r>
          </a:p>
          <a:p>
            <a:r>
              <a:rPr lang="en-US" altLang="ko-KR" sz="900" dirty="0"/>
              <a:t>CMD_UPDATE_LDAC_LENGTH = "LDAC LENGTH“</a:t>
            </a:r>
          </a:p>
          <a:p>
            <a:r>
              <a:rPr lang="fr-FR" altLang="ko-KR" sz="900" dirty="0"/>
              <a:t>CMD_DNA_PORT = "DNA_PORT</a:t>
            </a:r>
            <a:r>
              <a:rPr lang="en-US" altLang="ko-KR" sz="900" dirty="0"/>
              <a:t>" </a:t>
            </a:r>
            <a:r>
              <a:rPr lang="fr-FR" altLang="ko-KR" sz="900" dirty="0"/>
              <a:t>  </a:t>
            </a:r>
          </a:p>
          <a:p>
            <a:r>
              <a:rPr lang="en-US" altLang="ko-KR" sz="900" dirty="0"/>
              <a:t>CMD_ADJUST_INTENSITY = "ADJ INTENSITY“</a:t>
            </a:r>
          </a:p>
          <a:p>
            <a:r>
              <a:rPr lang="en-US" altLang="ko-KR" sz="900" dirty="0"/>
              <a:t>CMD_READ_INTENSITY = "READ INTENSITY“</a:t>
            </a:r>
          </a:p>
          <a:p>
            <a:r>
              <a:rPr lang="en-US" altLang="ko-KR" sz="900" dirty="0"/>
              <a:t>CMD_CAPTURE_BTF_BUFFER = "CAPTURE BTF“</a:t>
            </a:r>
          </a:p>
          <a:p>
            <a:r>
              <a:rPr lang="en-US" altLang="ko-KR" sz="900" dirty="0"/>
              <a:t>CMD_SET_BTF_BUFFER_READING_COUNT = "BTF READ COUNT“</a:t>
            </a:r>
          </a:p>
          <a:p>
            <a:r>
              <a:rPr lang="en-US" altLang="ko-KR" sz="900" dirty="0"/>
              <a:t>CMD_READ_BTF_BUFFER = "READ BTF“</a:t>
            </a:r>
          </a:p>
          <a:p>
            <a:r>
              <a:rPr lang="en-US" altLang="ko-KR" sz="900" dirty="0"/>
              <a:t>CMD_UPDATE_BIT_PATTERNS = "UPDATE BITS“</a:t>
            </a:r>
          </a:p>
          <a:p>
            <a:r>
              <a:rPr lang="en-US" altLang="ko-KR" sz="900" dirty="0"/>
              <a:t>CMD_READ_BIT_PATTERNS = "READ BITS"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23807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E149D1-CDCA-41C8-84FA-1D63AADE567E}"/>
              </a:ext>
            </a:extLst>
          </p:cNvPr>
          <p:cNvGrpSpPr/>
          <p:nvPr/>
        </p:nvGrpSpPr>
        <p:grpSpPr>
          <a:xfrm>
            <a:off x="607536" y="572339"/>
            <a:ext cx="1097440" cy="1097440"/>
            <a:chOff x="798286" y="740229"/>
            <a:chExt cx="1378857" cy="137885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9CCECD2-A448-4B55-B01F-79033B54008F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3EA1F46-1F88-4557-9A4A-97E1AD90201A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TX_buffer1_ready = 0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TX_buffer2_ready = 0</a:t>
              </a:r>
            </a:p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main_state</a:t>
              </a:r>
              <a:r>
                <a:rPr lang="en-US" altLang="ko-KR" sz="700" dirty="0">
                  <a:solidFill>
                    <a:schemeClr val="tx1"/>
                  </a:solidFill>
                </a:rPr>
                <a:t> = </a:t>
              </a:r>
              <a:r>
                <a:rPr lang="en-US" altLang="ko-KR" sz="700" b="1" dirty="0">
                  <a:solidFill>
                    <a:schemeClr val="tx1"/>
                  </a:solidFill>
                </a:rPr>
                <a:t>MAIN_IDLE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27F34671-E191-4EFF-A9EA-12E42269FAAF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5400000">
            <a:off x="880735" y="1771946"/>
            <a:ext cx="377688" cy="1733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F64D13-C766-499F-8646-6AB882AB1B62}"/>
              </a:ext>
            </a:extLst>
          </p:cNvPr>
          <p:cNvSpPr/>
          <p:nvPr/>
        </p:nvSpPr>
        <p:spPr>
          <a:xfrm>
            <a:off x="1092820" y="1669779"/>
            <a:ext cx="156645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$bits(CMD_IDN)/8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“*IDN?”</a:t>
            </a: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05EB2960-0F40-4E08-8036-8C6A104E4BC1}"/>
              </a:ext>
            </a:extLst>
          </p:cNvPr>
          <p:cNvCxnSpPr>
            <a:cxnSpLocks/>
            <a:stCxn id="4" idx="7"/>
            <a:endCxn id="21" idx="2"/>
          </p:cNvCxnSpPr>
          <p:nvPr/>
        </p:nvCxnSpPr>
        <p:spPr>
          <a:xfrm rot="16200000" flipH="1">
            <a:off x="3611240" y="-1333926"/>
            <a:ext cx="124651" cy="4258612"/>
          </a:xfrm>
          <a:prstGeom prst="curvedConnector4">
            <a:avLst>
              <a:gd name="adj1" fmla="val -387163"/>
              <a:gd name="adj2" fmla="val 856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52CF98-6C94-4D59-81EB-F749DADF8F95}"/>
              </a:ext>
            </a:extLst>
          </p:cNvPr>
          <p:cNvSpPr/>
          <p:nvPr/>
        </p:nvSpPr>
        <p:spPr>
          <a:xfrm>
            <a:off x="5072544" y="166494"/>
            <a:ext cx="9380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/>
              <a:t>wrong </a:t>
            </a:r>
            <a:r>
              <a:rPr lang="en-US" altLang="ko-KR" sz="700" dirty="0" err="1"/>
              <a:t>BTF_Length</a:t>
            </a:r>
            <a:endParaRPr lang="ko-KR" altLang="en-US" sz="700" dirty="0"/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CD830616-2547-474D-9F2B-7D1C37EE132A}"/>
              </a:ext>
            </a:extLst>
          </p:cNvPr>
          <p:cNvCxnSpPr>
            <a:cxnSpLocks/>
            <a:stCxn id="4" idx="5"/>
            <a:endCxn id="30" idx="0"/>
          </p:cNvCxnSpPr>
          <p:nvPr/>
        </p:nvCxnSpPr>
        <p:spPr>
          <a:xfrm rot="16200000" flipH="1">
            <a:off x="1991962" y="1061361"/>
            <a:ext cx="1036606" cy="19320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F0E420-0BBC-49FD-8663-4D2A089D9C3C}"/>
              </a:ext>
            </a:extLst>
          </p:cNvPr>
          <p:cNvSpPr/>
          <p:nvPr/>
        </p:nvSpPr>
        <p:spPr>
          <a:xfrm>
            <a:off x="2698233" y="1873565"/>
            <a:ext cx="208422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$bits(CMD_WRITE_DDS_REG)/8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“WRITE DDS REG”</a:t>
            </a:r>
          </a:p>
          <a:p>
            <a:r>
              <a:rPr lang="en-US" altLang="ko-KR" sz="700" dirty="0"/>
              <a:t>DDS1_update != 0</a:t>
            </a:r>
          </a:p>
          <a:p>
            <a:r>
              <a:rPr lang="en-US" altLang="ko-KR" sz="700" dirty="0"/>
              <a:t>DDS2_update != 0</a:t>
            </a:r>
            <a:endParaRPr lang="ko-KR" altLang="en-US" sz="700" dirty="0"/>
          </a:p>
        </p:txBody>
      </p: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A0332AE6-B98A-48B2-9DAF-4741CE230E80}"/>
              </a:ext>
            </a:extLst>
          </p:cNvPr>
          <p:cNvCxnSpPr>
            <a:cxnSpLocks/>
            <a:stCxn id="5" idx="3"/>
            <a:endCxn id="52" idx="0"/>
          </p:cNvCxnSpPr>
          <p:nvPr/>
        </p:nvCxnSpPr>
        <p:spPr>
          <a:xfrm>
            <a:off x="1704976" y="1121059"/>
            <a:ext cx="3575316" cy="14246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05E5F24-5F88-4D4B-9EE3-960A35D106F5}"/>
              </a:ext>
            </a:extLst>
          </p:cNvPr>
          <p:cNvSpPr/>
          <p:nvPr/>
        </p:nvSpPr>
        <p:spPr>
          <a:xfrm>
            <a:off x="4838563" y="1876342"/>
            <a:ext cx="2089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$bits(CMD_WRITE_DAC_REG)/8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“WRITE DAC REG”</a:t>
            </a:r>
          </a:p>
          <a:p>
            <a:r>
              <a:rPr lang="en-US" altLang="ko-KR" sz="700" dirty="0" err="1"/>
              <a:t>DAC_update</a:t>
            </a:r>
            <a:r>
              <a:rPr lang="en-US" altLang="ko-KR" sz="700" dirty="0"/>
              <a:t> != 0</a:t>
            </a:r>
            <a:endParaRPr lang="ko-KR" altLang="en-US" sz="700" dirty="0"/>
          </a:p>
        </p:txBody>
      </p: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B3128689-ED21-443A-B0C3-A5178728385E}"/>
              </a:ext>
            </a:extLst>
          </p:cNvPr>
          <p:cNvCxnSpPr>
            <a:cxnSpLocks/>
            <a:stCxn id="5" idx="3"/>
            <a:endCxn id="60" idx="0"/>
          </p:cNvCxnSpPr>
          <p:nvPr/>
        </p:nvCxnSpPr>
        <p:spPr>
          <a:xfrm>
            <a:off x="1704976" y="1121059"/>
            <a:ext cx="5744056" cy="14246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BE21ED-F7BA-4AED-A061-6FEB797DE401}"/>
              </a:ext>
            </a:extLst>
          </p:cNvPr>
          <p:cNvSpPr/>
          <p:nvPr/>
        </p:nvSpPr>
        <p:spPr>
          <a:xfrm>
            <a:off x="7003805" y="1757916"/>
            <a:ext cx="16337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$bits(CMD_LDAC)/8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“LDAC”</a:t>
            </a:r>
            <a:endParaRPr lang="ko-KR" altLang="en-US" sz="700" dirty="0"/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DE2A5145-CBFC-40A9-B71C-D3BAD45A5070}"/>
              </a:ext>
            </a:extLst>
          </p:cNvPr>
          <p:cNvCxnSpPr>
            <a:cxnSpLocks/>
            <a:stCxn id="4" idx="7"/>
            <a:endCxn id="68" idx="0"/>
          </p:cNvCxnSpPr>
          <p:nvPr/>
        </p:nvCxnSpPr>
        <p:spPr>
          <a:xfrm rot="16200000" flipH="1">
            <a:off x="5258245" y="-2980930"/>
            <a:ext cx="95790" cy="7523761"/>
          </a:xfrm>
          <a:prstGeom prst="curvedConnector3">
            <a:avLst>
              <a:gd name="adj1" fmla="val -7700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5EC3317-3235-4AAE-81B3-FFB13A826433}"/>
              </a:ext>
            </a:extLst>
          </p:cNvPr>
          <p:cNvSpPr/>
          <p:nvPr/>
        </p:nvSpPr>
        <p:spPr>
          <a:xfrm>
            <a:off x="8693691" y="171944"/>
            <a:ext cx="219002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$bits(CMD_ADJUST_INTENSITY)/8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“ADJ INTENSITY”</a:t>
            </a:r>
            <a:endParaRPr lang="ko-KR" altLang="en-US" sz="7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26F9A6B-EDB2-45C6-893C-0ADF9B09D55A}"/>
              </a:ext>
            </a:extLst>
          </p:cNvPr>
          <p:cNvGrpSpPr/>
          <p:nvPr/>
        </p:nvGrpSpPr>
        <p:grpSpPr>
          <a:xfrm>
            <a:off x="6900312" y="2545669"/>
            <a:ext cx="1097440" cy="1342764"/>
            <a:chOff x="6900312" y="2545669"/>
            <a:chExt cx="1097440" cy="134276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BF904FF-B28D-4C2D-94F7-103E3F731D97}"/>
                </a:ext>
              </a:extLst>
            </p:cNvPr>
            <p:cNvGrpSpPr/>
            <p:nvPr/>
          </p:nvGrpSpPr>
          <p:grpSpPr>
            <a:xfrm>
              <a:off x="6900312" y="2545669"/>
              <a:ext cx="1097440" cy="1097440"/>
              <a:chOff x="798286" y="740229"/>
              <a:chExt cx="1378857" cy="1378857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36C64CB7-BDAC-4CF9-869C-3B8B44CFA66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33919E8E-98CF-47F2-A8F3-EEFE2F3C069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ldac_bar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ldac_length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MAIN_DAC_LDAC_PAUSE</a:t>
                </a:r>
              </a:p>
            </p:txBody>
          </p:sp>
        </p:grp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71947D3-C137-49B2-B4AC-16F79D5397A4}"/>
                </a:ext>
              </a:extLst>
            </p:cNvPr>
            <p:cNvSpPr/>
            <p:nvPr/>
          </p:nvSpPr>
          <p:spPr>
            <a:xfrm>
              <a:off x="7050528" y="3657601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4D94B42B-7688-422C-AC6F-CFEF95DBBC63}"/>
              </a:ext>
            </a:extLst>
          </p:cNvPr>
          <p:cNvGrpSpPr/>
          <p:nvPr/>
        </p:nvGrpSpPr>
        <p:grpSpPr>
          <a:xfrm>
            <a:off x="4731572" y="2545669"/>
            <a:ext cx="1097440" cy="1325370"/>
            <a:chOff x="4731572" y="2545669"/>
            <a:chExt cx="1097440" cy="1325370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B87BAE-D80E-4534-9A03-7FC860109721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2B171E01-204B-4C0B-99C3-3D207236655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87E55DA3-BA09-468F-B2D4-5CDFF84B527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DDS_buffer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[24+8:1]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=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MAIN_DAC_WAIT_FOR_BUSY_ON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DAC_start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DAC_update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FF34C7F-7617-4039-BDE2-F6A4671C9193}"/>
                </a:ext>
              </a:extLst>
            </p:cNvPr>
            <p:cNvSpPr/>
            <p:nvPr/>
          </p:nvSpPr>
          <p:spPr>
            <a:xfrm>
              <a:off x="4881785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5FB69B14-E304-48E3-868C-821F70F734EE}"/>
              </a:ext>
            </a:extLst>
          </p:cNvPr>
          <p:cNvGrpSpPr/>
          <p:nvPr/>
        </p:nvGrpSpPr>
        <p:grpSpPr>
          <a:xfrm>
            <a:off x="2927550" y="2545669"/>
            <a:ext cx="1097440" cy="1325370"/>
            <a:chOff x="2927550" y="2545669"/>
            <a:chExt cx="1097440" cy="1325370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B0AC8BFC-50BE-434F-944B-3F39F960804E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963024D5-E7BB-483A-841F-3259435F846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4978EF6-2DBD-4169-AB89-3EB838C7FEB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DDS_buffer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[64+8:1]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=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MAIN_DDS_WAIT_FOR_BUSY_ON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dds_data_ready1 = DDS1_update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dds_data_ready2 =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DDS2_update</a:t>
                </a:r>
              </a:p>
            </p:txBody>
          </p:sp>
        </p:grp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2388DB9-DD64-45F6-A4B6-99491D9D16AA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2C5E6D03-5C5A-493A-8296-1597E44DE1E6}"/>
              </a:ext>
            </a:extLst>
          </p:cNvPr>
          <p:cNvGrpSpPr/>
          <p:nvPr/>
        </p:nvGrpSpPr>
        <p:grpSpPr>
          <a:xfrm>
            <a:off x="434181" y="2047467"/>
            <a:ext cx="1097440" cy="1328272"/>
            <a:chOff x="617061" y="2542767"/>
            <a:chExt cx="1097440" cy="132827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E85C06F-37FE-4B4A-B8E4-ABF2E6AEB6AB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2C9DD2DE-B96F-4B89-BC00-A5DDC13DFEA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2C82CE4-13F6-4843-9FF6-8CA77C8C90D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IDN_REPLY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$bits(IDN_REPLY)/8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ECB8BB0-1104-4F9C-A40A-9AB9B6E122A2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D6A9AA4-6E63-46F6-B4EE-964B37F9C2E5}"/>
              </a:ext>
            </a:extLst>
          </p:cNvPr>
          <p:cNvGrpSpPr/>
          <p:nvPr/>
        </p:nvGrpSpPr>
        <p:grpSpPr>
          <a:xfrm>
            <a:off x="8519301" y="828845"/>
            <a:ext cx="1097440" cy="1429352"/>
            <a:chOff x="8519301" y="828845"/>
            <a:chExt cx="1097440" cy="1429352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DAA1C36D-37DA-48E8-9CDC-6DFC30FBEAE0}"/>
                </a:ext>
              </a:extLst>
            </p:cNvPr>
            <p:cNvGrpSpPr/>
            <p:nvPr/>
          </p:nvGrpSpPr>
          <p:grpSpPr>
            <a:xfrm>
              <a:off x="8519301" y="828845"/>
              <a:ext cx="1097440" cy="1097440"/>
              <a:chOff x="798286" y="740229"/>
              <a:chExt cx="1378857" cy="1378857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CDDE4EEC-2341-48B4-97DB-5CBCC1A79F4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BD49640E-93FD-444A-97AF-E071E61717F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LED_intensity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1EB69D9-D24E-41B9-AF9D-16AD6A160D18}"/>
                </a:ext>
              </a:extLst>
            </p:cNvPr>
            <p:cNvSpPr/>
            <p:nvPr/>
          </p:nvSpPr>
          <p:spPr>
            <a:xfrm>
              <a:off x="8669514" y="2027365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79AF44A-60EC-4C70-AB82-E7D6BA363FFA}"/>
              </a:ext>
            </a:extLst>
          </p:cNvPr>
          <p:cNvGrpSpPr/>
          <p:nvPr/>
        </p:nvGrpSpPr>
        <p:grpSpPr>
          <a:xfrm>
            <a:off x="5802872" y="308986"/>
            <a:ext cx="1097440" cy="1352230"/>
            <a:chOff x="5802872" y="308986"/>
            <a:chExt cx="1097440" cy="1352230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F900C71-3BB6-4A0E-B8EC-CB6294AC5BAC}"/>
                </a:ext>
              </a:extLst>
            </p:cNvPr>
            <p:cNvGrpSpPr/>
            <p:nvPr/>
          </p:nvGrpSpPr>
          <p:grpSpPr>
            <a:xfrm>
              <a:off x="5802872" y="308986"/>
              <a:ext cx="1097440" cy="1097440"/>
              <a:chOff x="798286" y="740229"/>
              <a:chExt cx="1378857" cy="1378857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281970FC-9411-4B8B-A14A-981F605C27CD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645C207-4890-4941-BA68-42E3D69078C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“Wrong length”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13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</p:txBody>
          </p:sp>
        </p:grp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FAA41B-4634-487F-9192-2F9C5ED57191}"/>
                </a:ext>
              </a:extLst>
            </p:cNvPr>
            <p:cNvSpPr/>
            <p:nvPr/>
          </p:nvSpPr>
          <p:spPr>
            <a:xfrm>
              <a:off x="5952054" y="1430384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A5D28A91-C72D-48C8-B6D0-5E6AFE34F5C1}"/>
              </a:ext>
            </a:extLst>
          </p:cNvPr>
          <p:cNvGrpSpPr/>
          <p:nvPr/>
        </p:nvGrpSpPr>
        <p:grpSpPr>
          <a:xfrm>
            <a:off x="2927550" y="4407432"/>
            <a:ext cx="1097440" cy="1325370"/>
            <a:chOff x="2927550" y="2545669"/>
            <a:chExt cx="1097440" cy="1325370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4F61F2C9-CDBF-42CE-A3E2-36430B72D028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54D39443-44A1-440F-A89F-2539A156AEC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A4053A7C-69DB-429F-BA74-B24BD4BD0AE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LED_intensity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5CE8DEC9-EB81-4A6D-8F32-A507CE13C803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1003485A-CA56-4B2F-95DC-A94272FFE457}"/>
              </a:ext>
            </a:extLst>
          </p:cNvPr>
          <p:cNvCxnSpPr>
            <a:cxnSpLocks/>
            <a:stCxn id="4" idx="5"/>
            <a:endCxn id="98" idx="1"/>
          </p:cNvCxnSpPr>
          <p:nvPr/>
        </p:nvCxnSpPr>
        <p:spPr>
          <a:xfrm rot="16200000" flipH="1">
            <a:off x="512361" y="2540962"/>
            <a:ext cx="3447089" cy="13832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48C87C4-134E-41C7-B977-B9C4E70B5A56}"/>
              </a:ext>
            </a:extLst>
          </p:cNvPr>
          <p:cNvSpPr/>
          <p:nvPr/>
        </p:nvSpPr>
        <p:spPr>
          <a:xfrm>
            <a:off x="2023962" y="3802886"/>
            <a:ext cx="21002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$bits(CMD_READ_INTENSITY)/8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INTENSITY”</a:t>
            </a:r>
            <a:endParaRPr lang="ko-KR" altLang="en-US" sz="700" dirty="0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B5CA5F0-A5E0-4FA9-962B-ECDB59217F67}"/>
              </a:ext>
            </a:extLst>
          </p:cNvPr>
          <p:cNvGrpSpPr/>
          <p:nvPr/>
        </p:nvGrpSpPr>
        <p:grpSpPr>
          <a:xfrm>
            <a:off x="5022036" y="4686253"/>
            <a:ext cx="1097440" cy="1325370"/>
            <a:chOff x="2927550" y="2545669"/>
            <a:chExt cx="1097440" cy="1325370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2BD64687-AEE6-405C-9DEB-CECC50300356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B06527AA-2A57-4F68-A2AB-F617B43DCBB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00B39B67-17E2-4E06-8F98-7F0BFF4F826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1AA0E3D4-A248-45CE-B44E-364E770DBCAA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11F248C4-0B5E-4D81-B2FC-76B38FA73A65}"/>
              </a:ext>
            </a:extLst>
          </p:cNvPr>
          <p:cNvCxnSpPr>
            <a:cxnSpLocks/>
            <a:stCxn id="4" idx="6"/>
            <a:endCxn id="114" idx="1"/>
          </p:cNvCxnSpPr>
          <p:nvPr/>
        </p:nvCxnSpPr>
        <p:spPr>
          <a:xfrm>
            <a:off x="1704976" y="1121059"/>
            <a:ext cx="3317060" cy="4113914"/>
          </a:xfrm>
          <a:prstGeom prst="curvedConnector3">
            <a:avLst>
              <a:gd name="adj1" fmla="val 715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80661D0-9688-428C-B5AE-43E11E594E9D}"/>
              </a:ext>
            </a:extLst>
          </p:cNvPr>
          <p:cNvSpPr/>
          <p:nvPr/>
        </p:nvSpPr>
        <p:spPr>
          <a:xfrm>
            <a:off x="4202268" y="3956932"/>
            <a:ext cx="231826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$bits(CMD_CAPTURE_BTF_BUFFER)/8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“CAPTURE BTF”</a:t>
            </a:r>
            <a:endParaRPr lang="ko-KR" altLang="en-US" sz="7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EF51FABB-FC85-4747-86E7-00953E7AEFE7}"/>
              </a:ext>
            </a:extLst>
          </p:cNvPr>
          <p:cNvGrpSpPr/>
          <p:nvPr/>
        </p:nvGrpSpPr>
        <p:grpSpPr>
          <a:xfrm>
            <a:off x="7277320" y="4686253"/>
            <a:ext cx="1097440" cy="1325370"/>
            <a:chOff x="2927550" y="2545669"/>
            <a:chExt cx="1097440" cy="1325370"/>
          </a:xfrm>
        </p:grpSpPr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C030CAF0-6647-4A7F-9D38-A50E76F1CE2B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812D0849-5978-4B6D-AA9A-D87B2BDEE6E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00BFED16-691A-487F-9C84-5CCB401730B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ED4E5F18-9600-4173-A95A-07D973897A2F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0C41BCC7-0D13-4B28-ABAD-1D99EBC805D5}"/>
              </a:ext>
            </a:extLst>
          </p:cNvPr>
          <p:cNvCxnSpPr>
            <a:cxnSpLocks/>
            <a:stCxn id="4" idx="6"/>
            <a:endCxn id="125" idx="1"/>
          </p:cNvCxnSpPr>
          <p:nvPr/>
        </p:nvCxnSpPr>
        <p:spPr>
          <a:xfrm>
            <a:off x="1704976" y="1121059"/>
            <a:ext cx="5572344" cy="4113914"/>
          </a:xfrm>
          <a:prstGeom prst="curvedConnector3">
            <a:avLst>
              <a:gd name="adj1" fmla="val 835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EA2A3DB-5F1B-4B29-BFBB-93A5B558A437}"/>
              </a:ext>
            </a:extLst>
          </p:cNvPr>
          <p:cNvSpPr/>
          <p:nvPr/>
        </p:nvSpPr>
        <p:spPr>
          <a:xfrm>
            <a:off x="6457552" y="3956932"/>
            <a:ext cx="284404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$bits(CMD_SET_BTF_BUFFER_READING_COUNT)/8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“BTF READ COUNT”</a:t>
            </a:r>
            <a:endParaRPr lang="ko-KR" altLang="en-US" sz="700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CBB11D7-F860-4AFE-9FDC-E2909E625B95}"/>
              </a:ext>
            </a:extLst>
          </p:cNvPr>
          <p:cNvGrpSpPr/>
          <p:nvPr/>
        </p:nvGrpSpPr>
        <p:grpSpPr>
          <a:xfrm>
            <a:off x="10013130" y="2546124"/>
            <a:ext cx="1097440" cy="1325370"/>
            <a:chOff x="2927550" y="2545669"/>
            <a:chExt cx="1097440" cy="1325370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FBF86B73-BA47-4C34-9AE1-CEECB6C664B3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FBD30ACB-146C-47E9-8B14-04465BE8BB3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15F3581C-8066-4D87-9C32-368CCA506EEA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TX_buffer2_length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BTF_read_count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BAC97BCC-E029-46B0-95EF-27AA4ED6E1CC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35" name="연결선: 구부러짐 134">
            <a:extLst>
              <a:ext uri="{FF2B5EF4-FFF2-40B4-BE49-F238E27FC236}">
                <a16:creationId xmlns:a16="http://schemas.microsoft.com/office/drawing/2014/main" id="{017057A1-D239-4A56-AB5B-0F9625A07252}"/>
              </a:ext>
            </a:extLst>
          </p:cNvPr>
          <p:cNvCxnSpPr>
            <a:cxnSpLocks/>
            <a:stCxn id="4" idx="6"/>
            <a:endCxn id="134" idx="1"/>
          </p:cNvCxnSpPr>
          <p:nvPr/>
        </p:nvCxnSpPr>
        <p:spPr>
          <a:xfrm>
            <a:off x="1704976" y="1121059"/>
            <a:ext cx="8308154" cy="1973785"/>
          </a:xfrm>
          <a:prstGeom prst="curvedConnector3">
            <a:avLst>
              <a:gd name="adj1" fmla="val 844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BFE89C8-B3D1-4F1A-A63A-09C65962227A}"/>
              </a:ext>
            </a:extLst>
          </p:cNvPr>
          <p:cNvSpPr/>
          <p:nvPr/>
        </p:nvSpPr>
        <p:spPr>
          <a:xfrm>
            <a:off x="8864408" y="2204920"/>
            <a:ext cx="216277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$bits(CMD_READ_BTF_BUFFER)/8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BTF”</a:t>
            </a:r>
            <a:endParaRPr lang="ko-KR" altLang="en-US" sz="700" dirty="0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D62065CD-6AD5-4FDA-BA73-5C1790BC9848}"/>
              </a:ext>
            </a:extLst>
          </p:cNvPr>
          <p:cNvGrpSpPr/>
          <p:nvPr/>
        </p:nvGrpSpPr>
        <p:grpSpPr>
          <a:xfrm>
            <a:off x="9995623" y="4686253"/>
            <a:ext cx="1097440" cy="1325370"/>
            <a:chOff x="2927550" y="2545669"/>
            <a:chExt cx="1097440" cy="1325370"/>
          </a:xfrm>
        </p:grpSpPr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0341581D-14DE-425C-B893-FD6CD504D334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3269C130-CA49-4EE9-ACB1-7E47297AF3BC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3441D5C6-313F-4B41-AA2B-0F605DBCA39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patterns = (patterns &amp;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pattern_masks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) | 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pattern_masks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&amp;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pattern_data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p:grp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635938EF-6B81-4EAF-AD73-266C5C23D517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44" name="연결선: 구부러짐 143">
            <a:extLst>
              <a:ext uri="{FF2B5EF4-FFF2-40B4-BE49-F238E27FC236}">
                <a16:creationId xmlns:a16="http://schemas.microsoft.com/office/drawing/2014/main" id="{11AE903A-4D02-4DCA-92BB-482C6C838CAC}"/>
              </a:ext>
            </a:extLst>
          </p:cNvPr>
          <p:cNvCxnSpPr>
            <a:cxnSpLocks/>
            <a:stCxn id="5" idx="3"/>
            <a:endCxn id="143" idx="1"/>
          </p:cNvCxnSpPr>
          <p:nvPr/>
        </p:nvCxnSpPr>
        <p:spPr>
          <a:xfrm>
            <a:off x="1704976" y="1121059"/>
            <a:ext cx="8290647" cy="4113914"/>
          </a:xfrm>
          <a:prstGeom prst="curvedConnector3">
            <a:avLst>
              <a:gd name="adj1" fmla="val 885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252C931E-DDFD-4BB3-B165-BC198DBBB055}"/>
              </a:ext>
            </a:extLst>
          </p:cNvPr>
          <p:cNvSpPr/>
          <p:nvPr/>
        </p:nvSpPr>
        <p:spPr>
          <a:xfrm>
            <a:off x="9175855" y="3956932"/>
            <a:ext cx="236795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$bits(CMD_UPDATE_BIT_PATTERNS)/8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“UPDATE BITS”</a:t>
            </a:r>
            <a:endParaRPr lang="ko-KR" altLang="en-US" sz="700" dirty="0"/>
          </a:p>
        </p:txBody>
      </p:sp>
      <p:cxnSp>
        <p:nvCxnSpPr>
          <p:cNvPr id="148" name="연결선: 구부러짐 147">
            <a:extLst>
              <a:ext uri="{FF2B5EF4-FFF2-40B4-BE49-F238E27FC236}">
                <a16:creationId xmlns:a16="http://schemas.microsoft.com/office/drawing/2014/main" id="{9D621540-5031-452D-8371-CC574DB9FC31}"/>
              </a:ext>
            </a:extLst>
          </p:cNvPr>
          <p:cNvCxnSpPr>
            <a:cxnSpLocks/>
            <a:stCxn id="5" idx="1"/>
            <a:endCxn id="153" idx="1"/>
          </p:cNvCxnSpPr>
          <p:nvPr/>
        </p:nvCxnSpPr>
        <p:spPr>
          <a:xfrm rot="10800000" flipV="1">
            <a:off x="393736" y="1121059"/>
            <a:ext cx="213801" cy="3125274"/>
          </a:xfrm>
          <a:prstGeom prst="curvedConnector3">
            <a:avLst>
              <a:gd name="adj1" fmla="val 2069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B9BF6D35-1F46-4B79-838A-7BF9D57DCF2E}"/>
              </a:ext>
            </a:extLst>
          </p:cNvPr>
          <p:cNvGrpSpPr/>
          <p:nvPr/>
        </p:nvGrpSpPr>
        <p:grpSpPr>
          <a:xfrm>
            <a:off x="393735" y="3697613"/>
            <a:ext cx="1097440" cy="1328272"/>
            <a:chOff x="617061" y="2542767"/>
            <a:chExt cx="1097440" cy="1328272"/>
          </a:xfrm>
        </p:grpSpPr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AD6F84E5-2463-44FA-A4C2-F575257BF075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25153065-6678-4267-B5B3-44238200437D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B728EFFD-1D25-4F10-B762-F2CDCFC3332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patterns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32 / 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B41F5131-3EC9-4EE5-B341-7D4F4A783A48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C2977C52-BDCA-4F90-9AEA-C94614E137FB}"/>
              </a:ext>
            </a:extLst>
          </p:cNvPr>
          <p:cNvSpPr/>
          <p:nvPr/>
        </p:nvSpPr>
        <p:spPr>
          <a:xfrm>
            <a:off x="209247" y="3321188"/>
            <a:ext cx="22605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$bits(CMD_READ_BIT_PATTERNS)/8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BITS”</a:t>
            </a:r>
            <a:endParaRPr lang="ko-KR" altLang="en-US" sz="700" dirty="0"/>
          </a:p>
        </p:txBody>
      </p: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056A8BE4-DBB3-42E0-95A9-6C20E3E338FA}"/>
              </a:ext>
            </a:extLst>
          </p:cNvPr>
          <p:cNvCxnSpPr>
            <a:cxnSpLocks/>
            <a:stCxn id="5" idx="1"/>
            <a:endCxn id="167" idx="1"/>
          </p:cNvCxnSpPr>
          <p:nvPr/>
        </p:nvCxnSpPr>
        <p:spPr>
          <a:xfrm rot="10800000" flipV="1">
            <a:off x="561376" y="1121058"/>
            <a:ext cx="46161" cy="4957389"/>
          </a:xfrm>
          <a:prstGeom prst="curvedConnector3">
            <a:avLst>
              <a:gd name="adj1" fmla="val 13050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9D54749B-9617-4388-A946-12FDE6D1BA10}"/>
              </a:ext>
            </a:extLst>
          </p:cNvPr>
          <p:cNvGrpSpPr/>
          <p:nvPr/>
        </p:nvGrpSpPr>
        <p:grpSpPr>
          <a:xfrm>
            <a:off x="561375" y="5529728"/>
            <a:ext cx="1097440" cy="1328272"/>
            <a:chOff x="617061" y="2542767"/>
            <a:chExt cx="1097440" cy="1328272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A9F94508-E1A2-4C7C-98BF-09F5D8A62AB8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C520B7B4-DE53-4994-958E-A90CE831555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C43B04A6-F9BC-424B-9B4F-7E2C1356CAA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DNA_wire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09049F2B-6A9D-48B8-8AD2-B4A7379E2769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EFC6E8ED-BE6A-40CA-9453-B63944D923DB}"/>
              </a:ext>
            </a:extLst>
          </p:cNvPr>
          <p:cNvSpPr/>
          <p:nvPr/>
        </p:nvSpPr>
        <p:spPr>
          <a:xfrm>
            <a:off x="206645" y="5140671"/>
            <a:ext cx="18630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$bits(CMD_DNA_PORT)/8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“DNA PORT”</a:t>
            </a:r>
            <a:endParaRPr lang="ko-KR" altLang="en-US" sz="700" dirty="0"/>
          </a:p>
        </p:txBody>
      </p:sp>
      <p:cxnSp>
        <p:nvCxnSpPr>
          <p:cNvPr id="175" name="연결선: 구부러짐 174">
            <a:extLst>
              <a:ext uri="{FF2B5EF4-FFF2-40B4-BE49-F238E27FC236}">
                <a16:creationId xmlns:a16="http://schemas.microsoft.com/office/drawing/2014/main" id="{6A27BD19-721E-433D-A704-84699C773343}"/>
              </a:ext>
            </a:extLst>
          </p:cNvPr>
          <p:cNvCxnSpPr>
            <a:cxnSpLocks/>
            <a:stCxn id="4" idx="5"/>
            <a:endCxn id="181" idx="1"/>
          </p:cNvCxnSpPr>
          <p:nvPr/>
        </p:nvCxnSpPr>
        <p:spPr>
          <a:xfrm rot="16200000" flipH="1">
            <a:off x="348080" y="2705242"/>
            <a:ext cx="4539702" cy="21473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FAD337C4-87AD-41D5-95AA-F44CF37E4ACD}"/>
              </a:ext>
            </a:extLst>
          </p:cNvPr>
          <p:cNvSpPr/>
          <p:nvPr/>
        </p:nvSpPr>
        <p:spPr>
          <a:xfrm>
            <a:off x="2539157" y="5922017"/>
            <a:ext cx="8787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/>
              <a:t>else</a:t>
            </a:r>
            <a:endParaRPr lang="ko-KR" altLang="en-US" sz="700" dirty="0"/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3B819B58-1910-4AA9-BAC7-1D99D586BAD5}"/>
              </a:ext>
            </a:extLst>
          </p:cNvPr>
          <p:cNvGrpSpPr/>
          <p:nvPr/>
        </p:nvGrpSpPr>
        <p:grpSpPr>
          <a:xfrm>
            <a:off x="3691603" y="5500045"/>
            <a:ext cx="1097440" cy="1325370"/>
            <a:chOff x="2927550" y="2545669"/>
            <a:chExt cx="1097440" cy="1325370"/>
          </a:xfrm>
        </p:grpSpPr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2EEDEAFF-BF17-4E3A-8882-463FE50DF507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CE16C62D-3A1D-49AC-B41D-2298C9A4EC7A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4B93608C-3033-4CC5-A3D5-D5F9D8FC11B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MAIN_UNKNOWN_CMD</a:t>
                </a:r>
              </a:p>
            </p:txBody>
          </p:sp>
        </p:grp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35074ED2-8E82-4D14-99FC-C3E38975C452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86" name="연결선: 구부러짐 185">
            <a:extLst>
              <a:ext uri="{FF2B5EF4-FFF2-40B4-BE49-F238E27FC236}">
                <a16:creationId xmlns:a16="http://schemas.microsoft.com/office/drawing/2014/main" id="{8EE813AB-97B3-4B17-B572-9C6646F29385}"/>
              </a:ext>
            </a:extLst>
          </p:cNvPr>
          <p:cNvCxnSpPr>
            <a:cxnSpLocks/>
            <a:stCxn id="5" idx="3"/>
            <a:endCxn id="191" idx="3"/>
          </p:cNvCxnSpPr>
          <p:nvPr/>
        </p:nvCxnSpPr>
        <p:spPr>
          <a:xfrm>
            <a:off x="1704976" y="1121059"/>
            <a:ext cx="4779124" cy="5315710"/>
          </a:xfrm>
          <a:prstGeom prst="curvedConnector4">
            <a:avLst>
              <a:gd name="adj1" fmla="val 56468"/>
              <a:gd name="adj2" fmla="val 97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014119A7-8ED2-4F54-B863-1002DE1E7979}"/>
              </a:ext>
            </a:extLst>
          </p:cNvPr>
          <p:cNvSpPr/>
          <p:nvPr/>
        </p:nvSpPr>
        <p:spPr>
          <a:xfrm>
            <a:off x="5072819" y="6016244"/>
            <a:ext cx="8787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0</a:t>
            </a:r>
            <a:endParaRPr lang="ko-KR" altLang="en-US" sz="700" dirty="0"/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9B18C738-246B-4E86-9296-46AD64AA0746}"/>
              </a:ext>
            </a:extLst>
          </p:cNvPr>
          <p:cNvGrpSpPr/>
          <p:nvPr/>
        </p:nvGrpSpPr>
        <p:grpSpPr>
          <a:xfrm>
            <a:off x="6323384" y="5500045"/>
            <a:ext cx="1097440" cy="1325370"/>
            <a:chOff x="2927550" y="2545669"/>
            <a:chExt cx="1097440" cy="1325370"/>
          </a:xfrm>
        </p:grpSpPr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A9C47EDF-0463-4BAF-8862-904CE31E822B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BBF77549-D076-4094-8BB4-BB3BFC88A5B4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48FCB2AC-2275-4875-8DAE-5ED19FE8908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TX_buffer2_ready = 0</a:t>
                </a:r>
              </a:p>
            </p:txBody>
          </p:sp>
        </p:grp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83D96136-D35E-4EE9-8DC0-D68B8CFCD9CE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40257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B7CC46EA-19C1-4779-B38F-1501C80CA68D}"/>
              </a:ext>
            </a:extLst>
          </p:cNvPr>
          <p:cNvCxnSpPr>
            <a:cxnSpLocks/>
            <a:endCxn id="10" idx="0"/>
          </p:cNvCxnSpPr>
          <p:nvPr/>
        </p:nvCxnSpPr>
        <p:spPr>
          <a:xfrm rot="16200000" flipH="1">
            <a:off x="1175081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A2FD37-3BFE-4371-A496-78338C07C088}"/>
              </a:ext>
            </a:extLst>
          </p:cNvPr>
          <p:cNvSpPr/>
          <p:nvPr/>
        </p:nvSpPr>
        <p:spPr>
          <a:xfrm>
            <a:off x="1339060" y="1018620"/>
            <a:ext cx="13532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| DDS_busy2 = 1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BA4E035-1A01-4989-A885-EDFD594A391B}"/>
              </a:ext>
            </a:extLst>
          </p:cNvPr>
          <p:cNvGrpSpPr/>
          <p:nvPr/>
        </p:nvGrpSpPr>
        <p:grpSpPr>
          <a:xfrm>
            <a:off x="341838" y="1346578"/>
            <a:ext cx="1994457" cy="1325370"/>
            <a:chOff x="4283069" y="2545669"/>
            <a:chExt cx="1994457" cy="132537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02C9A5B-E6F0-49A0-87AA-1B069BF34A06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0EED298-6FF4-4A25-873E-2924C6E935F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F89D737-BEC0-4339-8EFC-085DC4F4381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MAIN_DDS_WAIT_FOR_BUSY_OFF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dds_data_ready1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dds_data_ready2 = 0</a:t>
                </a: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A1B09BC-D8B3-4F72-AA70-6BD3311A36B7}"/>
                </a:ext>
              </a:extLst>
            </p:cNvPr>
            <p:cNvSpPr/>
            <p:nvPr/>
          </p:nvSpPr>
          <p:spPr>
            <a:xfrm>
              <a:off x="4283069" y="3640207"/>
              <a:ext cx="199445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MAIN_DDS_WAIT_FOR_BUSY_ON</a:t>
              </a:r>
              <a:endParaRPr lang="ko-KR" altLang="en-US" sz="900" b="1" dirty="0"/>
            </a:p>
          </p:txBody>
        </p:sp>
      </p:grp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C5FB239-3BE4-4BFA-BADD-18FACA16F1EB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rot="5400000">
            <a:off x="1111493" y="2671586"/>
            <a:ext cx="45513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CDF33E-BEE7-4126-81A0-92EF66B20704}"/>
              </a:ext>
            </a:extLst>
          </p:cNvPr>
          <p:cNvSpPr/>
          <p:nvPr/>
        </p:nvSpPr>
        <p:spPr>
          <a:xfrm>
            <a:off x="1339060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E007810-E65C-4DF5-B0E3-365B26930B58}"/>
              </a:ext>
            </a:extLst>
          </p:cNvPr>
          <p:cNvGrpSpPr/>
          <p:nvPr/>
        </p:nvGrpSpPr>
        <p:grpSpPr>
          <a:xfrm>
            <a:off x="326610" y="2899154"/>
            <a:ext cx="2024914" cy="1325370"/>
            <a:chOff x="4267841" y="2545669"/>
            <a:chExt cx="2024914" cy="13253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0FE11D5-0314-4196-A3B9-E1870AE77000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AFE56626-C37E-4029-A31D-B46E733DC53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D336807-E76E-4326-91B8-B172EBFB4FF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35FA91E-17BB-45FB-9B7C-FD9D69519DDB}"/>
                </a:ext>
              </a:extLst>
            </p:cNvPr>
            <p:cNvSpPr/>
            <p:nvPr/>
          </p:nvSpPr>
          <p:spPr>
            <a:xfrm>
              <a:off x="4267841" y="3640207"/>
              <a:ext cx="20249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MAIN_DDS_WAIT_FOR_BUSY_OFF</a:t>
              </a:r>
              <a:endParaRPr lang="ko-KR" altLang="en-US" sz="900" b="1" dirty="0"/>
            </a:p>
          </p:txBody>
        </p:sp>
      </p:grp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AB53AEF3-F93C-48E3-9508-9CAF74B9F602}"/>
              </a:ext>
            </a:extLst>
          </p:cNvPr>
          <p:cNvCxnSpPr>
            <a:cxnSpLocks/>
            <a:endCxn id="29" idx="0"/>
          </p:cNvCxnSpPr>
          <p:nvPr/>
        </p:nvCxnSpPr>
        <p:spPr>
          <a:xfrm rot="16200000" flipH="1">
            <a:off x="3362021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44513A-7754-4955-BDA5-D7FCC4BA561E}"/>
              </a:ext>
            </a:extLst>
          </p:cNvPr>
          <p:cNvSpPr/>
          <p:nvPr/>
        </p:nvSpPr>
        <p:spPr>
          <a:xfrm>
            <a:off x="3526000" y="1018620"/>
            <a:ext cx="79541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DAC_busy</a:t>
            </a:r>
            <a:r>
              <a:rPr lang="en-US" altLang="ko-KR" sz="700" dirty="0"/>
              <a:t> != 0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1DBF6A-DB84-441D-9EB8-A64CBEBD5E06}"/>
              </a:ext>
            </a:extLst>
          </p:cNvPr>
          <p:cNvGrpSpPr/>
          <p:nvPr/>
        </p:nvGrpSpPr>
        <p:grpSpPr>
          <a:xfrm>
            <a:off x="2528778" y="1346578"/>
            <a:ext cx="1994457" cy="1325370"/>
            <a:chOff x="4283069" y="2545669"/>
            <a:chExt cx="1994457" cy="1325370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C9BC4E8-D3AC-4DA0-964A-13D547684594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AD8A4E84-1E30-4912-9F79-60877DA22F7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F3A3B04-5802-46EA-83B0-2FF15F669B5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MAIN_DAC_WAIT_FOR_BUSY_OFF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DAC_start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92A8AF5-87FD-43D0-BA49-7D34BA61064E}"/>
                </a:ext>
              </a:extLst>
            </p:cNvPr>
            <p:cNvSpPr/>
            <p:nvPr/>
          </p:nvSpPr>
          <p:spPr>
            <a:xfrm>
              <a:off x="4283069" y="3640207"/>
              <a:ext cx="199445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MAIN_DAC_WAIT_FOR_BUSY_ON</a:t>
              </a:r>
              <a:endParaRPr lang="ko-KR" altLang="en-US" sz="900" b="1" dirty="0"/>
            </a:p>
          </p:txBody>
        </p:sp>
      </p:grp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6561093-641F-426B-B30A-3D96EF3B2D3A}"/>
              </a:ext>
            </a:extLst>
          </p:cNvPr>
          <p:cNvCxnSpPr>
            <a:cxnSpLocks/>
            <a:stCxn id="28" idx="4"/>
            <a:endCxn id="36" idx="0"/>
          </p:cNvCxnSpPr>
          <p:nvPr/>
        </p:nvCxnSpPr>
        <p:spPr>
          <a:xfrm rot="16200000" flipH="1">
            <a:off x="3302243" y="2667776"/>
            <a:ext cx="455136" cy="76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025EED-E03D-447F-8E0C-24E892AA8CBD}"/>
              </a:ext>
            </a:extLst>
          </p:cNvPr>
          <p:cNvSpPr/>
          <p:nvPr/>
        </p:nvSpPr>
        <p:spPr>
          <a:xfrm>
            <a:off x="3526000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73B9C6C-B9C3-4F8C-AB48-E13FAB9BBC5B}"/>
              </a:ext>
            </a:extLst>
          </p:cNvPr>
          <p:cNvGrpSpPr/>
          <p:nvPr/>
        </p:nvGrpSpPr>
        <p:grpSpPr>
          <a:xfrm>
            <a:off x="2521170" y="2899154"/>
            <a:ext cx="2024914" cy="1325370"/>
            <a:chOff x="4267841" y="2545669"/>
            <a:chExt cx="2024914" cy="132537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479F8AB-45CB-491C-AE78-165B00A58EE5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2EC66F06-B15B-4835-A061-10E6E77D5B7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464F8D2-1662-41F5-BF1C-145295F4844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3920CA6-974F-46FE-B399-41993B644F4E}"/>
                </a:ext>
              </a:extLst>
            </p:cNvPr>
            <p:cNvSpPr/>
            <p:nvPr/>
          </p:nvSpPr>
          <p:spPr>
            <a:xfrm>
              <a:off x="4267841" y="3640207"/>
              <a:ext cx="20249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MAIN_DAC_WAIT_FOR_BUSY_OFF</a:t>
              </a:r>
              <a:endParaRPr lang="ko-KR" altLang="en-US" sz="900" b="1" dirty="0"/>
            </a:p>
          </p:txBody>
        </p:sp>
      </p:grp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E9D89470-EE3A-4800-A2CC-C21142DEC3EF}"/>
              </a:ext>
            </a:extLst>
          </p:cNvPr>
          <p:cNvCxnSpPr>
            <a:cxnSpLocks/>
            <a:endCxn id="43" idx="0"/>
          </p:cNvCxnSpPr>
          <p:nvPr/>
        </p:nvCxnSpPr>
        <p:spPr>
          <a:xfrm rot="16200000" flipH="1">
            <a:off x="5743725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8224C5C-4EBD-4D90-B093-FAF034B3B77C}"/>
              </a:ext>
            </a:extLst>
          </p:cNvPr>
          <p:cNvSpPr/>
          <p:nvPr/>
        </p:nvSpPr>
        <p:spPr>
          <a:xfrm>
            <a:off x="5907704" y="1018620"/>
            <a:ext cx="107112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ldac_pause_count</a:t>
            </a:r>
            <a:r>
              <a:rPr lang="en-US" altLang="ko-KR" sz="700" dirty="0"/>
              <a:t> = 0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3FBD88E-1206-426A-B697-0E6F7BBFFACC}"/>
              </a:ext>
            </a:extLst>
          </p:cNvPr>
          <p:cNvGrpSpPr/>
          <p:nvPr/>
        </p:nvGrpSpPr>
        <p:grpSpPr>
          <a:xfrm>
            <a:off x="5126892" y="1346578"/>
            <a:ext cx="1561646" cy="1325370"/>
            <a:chOff x="4499479" y="2545669"/>
            <a:chExt cx="1561646" cy="132537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1056C3E-0C93-4BFD-B2A9-44168B4D97DE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6CADFAF7-1B4E-4BED-925C-DD735873742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CA28E692-9C55-4BF1-84AB-D3B406E7C60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- 1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MAIN_DAC_LDAC_OFF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0EEB654-B866-4CA1-BBAE-9B5E0FE18A8A}"/>
                </a:ext>
              </a:extLst>
            </p:cNvPr>
            <p:cNvSpPr/>
            <p:nvPr/>
          </p:nvSpPr>
          <p:spPr>
            <a:xfrm>
              <a:off x="4499479" y="3640207"/>
              <a:ext cx="15616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MAIN_DAC_LDAC_PAUSE</a:t>
              </a:r>
              <a:endParaRPr lang="ko-KR" altLang="en-US" sz="900" b="1" dirty="0"/>
            </a:p>
          </p:txBody>
        </p:sp>
      </p:grp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EC13D145-312A-4316-A3DA-5C59E845CFCB}"/>
              </a:ext>
            </a:extLst>
          </p:cNvPr>
          <p:cNvCxnSpPr>
            <a:cxnSpLocks/>
            <a:stCxn id="42" idx="4"/>
            <a:endCxn id="50" idx="0"/>
          </p:cNvCxnSpPr>
          <p:nvPr/>
        </p:nvCxnSpPr>
        <p:spPr>
          <a:xfrm rot="16200000" flipH="1">
            <a:off x="5683947" y="2667776"/>
            <a:ext cx="455136" cy="76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25ACB3-4ACC-4B6C-9B0E-2ABBC22AA7A1}"/>
              </a:ext>
            </a:extLst>
          </p:cNvPr>
          <p:cNvSpPr/>
          <p:nvPr/>
        </p:nvSpPr>
        <p:spPr>
          <a:xfrm>
            <a:off x="5907704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EB5F36A-25D4-4453-A48E-927AA6078A79}"/>
              </a:ext>
            </a:extLst>
          </p:cNvPr>
          <p:cNvGrpSpPr/>
          <p:nvPr/>
        </p:nvGrpSpPr>
        <p:grpSpPr>
          <a:xfrm>
            <a:off x="5211456" y="2899154"/>
            <a:ext cx="1407758" cy="1325370"/>
            <a:chOff x="4576423" y="2545669"/>
            <a:chExt cx="1407758" cy="1325370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11D85C6A-99EF-4654-81B3-876C27376ABD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A2393E92-D07B-4609-A580-83A31FC8724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E3A5987E-52EF-4B23-A260-85FF4EBB2BC4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ldac_bar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B3AD856-432C-470E-81DE-1871E780E0EB}"/>
                </a:ext>
              </a:extLst>
            </p:cNvPr>
            <p:cNvSpPr/>
            <p:nvPr/>
          </p:nvSpPr>
          <p:spPr>
            <a:xfrm>
              <a:off x="4576423" y="3640207"/>
              <a:ext cx="140775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MAIN_DAC_LDAC_OFF</a:t>
              </a:r>
              <a:endParaRPr lang="ko-KR" altLang="en-US" sz="900" b="1" dirty="0"/>
            </a:p>
          </p:txBody>
        </p:sp>
      </p:grp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2D6558E0-8D85-412A-818A-64AFB5BF2FDB}"/>
              </a:ext>
            </a:extLst>
          </p:cNvPr>
          <p:cNvCxnSpPr>
            <a:cxnSpLocks/>
            <a:endCxn id="57" idx="0"/>
          </p:cNvCxnSpPr>
          <p:nvPr/>
        </p:nvCxnSpPr>
        <p:spPr>
          <a:xfrm rot="16200000" flipH="1">
            <a:off x="7790403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8959ED-637A-4BB3-BBC7-D9E320C70D5A}"/>
              </a:ext>
            </a:extLst>
          </p:cNvPr>
          <p:cNvSpPr/>
          <p:nvPr/>
        </p:nvSpPr>
        <p:spPr>
          <a:xfrm>
            <a:off x="7954382" y="1018620"/>
            <a:ext cx="10967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ldac_pause_count</a:t>
            </a:r>
            <a:r>
              <a:rPr lang="en-US" altLang="ko-KR" sz="700" dirty="0"/>
              <a:t> != 0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E304ADA-74DD-4549-AA15-EB2160D469E8}"/>
              </a:ext>
            </a:extLst>
          </p:cNvPr>
          <p:cNvGrpSpPr/>
          <p:nvPr/>
        </p:nvGrpSpPr>
        <p:grpSpPr>
          <a:xfrm>
            <a:off x="7173570" y="1346578"/>
            <a:ext cx="1561646" cy="1325370"/>
            <a:chOff x="4499479" y="2545669"/>
            <a:chExt cx="1561646" cy="1325370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E382367-95AE-487E-8151-5B38A6972AF5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2C659CFC-CEC6-4584-BD81-2AF622CC2A5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2214AE0-8882-4801-A7DA-F3CDA920A83C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- 1</a:t>
                </a:r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18CEEA6-1D08-4B83-A994-65624733FE29}"/>
                </a:ext>
              </a:extLst>
            </p:cNvPr>
            <p:cNvSpPr/>
            <p:nvPr/>
          </p:nvSpPr>
          <p:spPr>
            <a:xfrm>
              <a:off x="4499479" y="3640207"/>
              <a:ext cx="15616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MAIN_DAC_LDAC_PAUSE</a:t>
              </a:r>
              <a:endParaRPr lang="ko-KR" altLang="en-US" sz="900" b="1" dirty="0"/>
            </a:p>
          </p:txBody>
        </p:sp>
      </p:grp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FA3F5F9C-C254-43B9-AAA6-741E389F14DD}"/>
              </a:ext>
            </a:extLst>
          </p:cNvPr>
          <p:cNvCxnSpPr>
            <a:cxnSpLocks/>
            <a:stCxn id="57" idx="1"/>
            <a:endCxn id="43" idx="3"/>
          </p:cNvCxnSpPr>
          <p:nvPr/>
        </p:nvCxnSpPr>
        <p:spPr>
          <a:xfrm rot="10800000">
            <a:off x="6456425" y="1895298"/>
            <a:ext cx="94923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09D09806-1B5B-4AA4-B0A9-CE7DADFC7F53}"/>
              </a:ext>
            </a:extLst>
          </p:cNvPr>
          <p:cNvCxnSpPr>
            <a:cxnSpLocks/>
            <a:endCxn id="77" idx="0"/>
          </p:cNvCxnSpPr>
          <p:nvPr/>
        </p:nvCxnSpPr>
        <p:spPr>
          <a:xfrm rot="16200000" flipH="1">
            <a:off x="10304775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B6D2396-7D83-499D-AB4F-9CAD2D43B0C6}"/>
              </a:ext>
            </a:extLst>
          </p:cNvPr>
          <p:cNvGrpSpPr/>
          <p:nvPr/>
        </p:nvGrpSpPr>
        <p:grpSpPr>
          <a:xfrm>
            <a:off x="9711990" y="1346578"/>
            <a:ext cx="1513556" cy="1325370"/>
            <a:chOff x="4523527" y="2545669"/>
            <a:chExt cx="1513556" cy="132537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A02DCF72-600F-4663-BAC2-E473F2DC212F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1FA4B632-ED37-40F4-92C9-E33F72DFC80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71C6C6D2-7A68-4A8E-BBC7-1F9B7CEC92C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“Unknown CMD”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53AF960-0481-4820-B46D-DA95D9FCD418}"/>
                </a:ext>
              </a:extLst>
            </p:cNvPr>
            <p:cNvSpPr/>
            <p:nvPr/>
          </p:nvSpPr>
          <p:spPr>
            <a:xfrm>
              <a:off x="4523527" y="3640207"/>
              <a:ext cx="151355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MAIN_UNKNOWN_CMD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36229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6AD85-0E36-4D55-BC9B-393D339A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 UPDATE FSM state was added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03B0E-C3BC-4FA5-BED7-133870C0C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now IO UPDATE duration is 10ns</a:t>
            </a:r>
          </a:p>
          <a:p>
            <a:pPr marL="0" indent="0">
              <a:buNone/>
            </a:pPr>
            <a:r>
              <a:rPr lang="en-US" altLang="ko-KR" dirty="0"/>
              <a:t>we can use </a:t>
            </a:r>
            <a:r>
              <a:rPr lang="en-US" altLang="ko-KR" dirty="0" err="1"/>
              <a:t>BTF_buffer</a:t>
            </a:r>
            <a:r>
              <a:rPr lang="en-US" altLang="ko-KR" dirty="0"/>
              <a:t> as counter of IO UPDATE to extend IO UPDATE high duration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98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 Design of</a:t>
            </a:r>
            <a:r>
              <a:rPr lang="ko-KR" altLang="en-US" dirty="0"/>
              <a:t> </a:t>
            </a:r>
            <a:r>
              <a:rPr lang="en-US" altLang="ko-KR" dirty="0"/>
              <a:t>AD9910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438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>
            <a:extLst>
              <a:ext uri="{FF2B5EF4-FFF2-40B4-BE49-F238E27FC236}">
                <a16:creationId xmlns:a16="http://schemas.microsoft.com/office/drawing/2014/main" id="{04EF26F7-FFE5-4EB2-942C-C0F714112726}"/>
              </a:ext>
            </a:extLst>
          </p:cNvPr>
          <p:cNvSpPr/>
          <p:nvPr/>
        </p:nvSpPr>
        <p:spPr>
          <a:xfrm>
            <a:off x="6972300" y="421270"/>
            <a:ext cx="2616200" cy="5350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78283D9-0F4A-405B-B83D-F4A0E4AE03BB}"/>
              </a:ext>
            </a:extLst>
          </p:cNvPr>
          <p:cNvCxnSpPr>
            <a:cxnSpLocks/>
            <a:stCxn id="20" idx="2"/>
            <a:endCxn id="24" idx="3"/>
          </p:cNvCxnSpPr>
          <p:nvPr/>
        </p:nvCxnSpPr>
        <p:spPr>
          <a:xfrm rot="10800000">
            <a:off x="6292144" y="1997110"/>
            <a:ext cx="680157" cy="1099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9F27EE-A716-444C-947A-89CA15D9C4F0}"/>
              </a:ext>
            </a:extLst>
          </p:cNvPr>
          <p:cNvGrpSpPr/>
          <p:nvPr/>
        </p:nvGrpSpPr>
        <p:grpSpPr>
          <a:xfrm>
            <a:off x="4366070" y="59320"/>
            <a:ext cx="2120002" cy="2924942"/>
            <a:chOff x="4366070" y="421270"/>
            <a:chExt cx="2120002" cy="3988805"/>
          </a:xfrm>
          <a:noFill/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0F2357B-5BAF-4427-9201-72B56ACBCAF0}"/>
                </a:ext>
              </a:extLst>
            </p:cNvPr>
            <p:cNvSpPr/>
            <p:nvPr/>
          </p:nvSpPr>
          <p:spPr>
            <a:xfrm>
              <a:off x="4366070" y="421270"/>
              <a:ext cx="2120002" cy="398880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endParaRPr lang="ko-KR" altLang="en-US" sz="90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AEF958F-7E86-4C8B-A4FB-591B95CBF4F7}"/>
                </a:ext>
              </a:extLst>
            </p:cNvPr>
            <p:cNvSpPr/>
            <p:nvPr/>
          </p:nvSpPr>
          <p:spPr>
            <a:xfrm>
              <a:off x="4559999" y="1955800"/>
              <a:ext cx="1732144" cy="221615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</p:grp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D63BCD5-414F-4BEB-A69C-90988F986B08}"/>
              </a:ext>
            </a:extLst>
          </p:cNvPr>
          <p:cNvSpPr/>
          <p:nvPr/>
        </p:nvSpPr>
        <p:spPr>
          <a:xfrm flipH="1">
            <a:off x="4205061" y="2508023"/>
            <a:ext cx="184150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A49E025-BD62-441C-8F44-29E6B0DB2177}"/>
              </a:ext>
            </a:extLst>
          </p:cNvPr>
          <p:cNvGrpSpPr/>
          <p:nvPr/>
        </p:nvGrpSpPr>
        <p:grpSpPr>
          <a:xfrm>
            <a:off x="2118170" y="59320"/>
            <a:ext cx="2120002" cy="2924941"/>
            <a:chOff x="2118170" y="1783345"/>
            <a:chExt cx="2120002" cy="1264655"/>
          </a:xfrm>
          <a:noFill/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5D9F19B-9BCD-496D-9EB3-E649126F79D5}"/>
                </a:ext>
              </a:extLst>
            </p:cNvPr>
            <p:cNvSpPr/>
            <p:nvPr/>
          </p:nvSpPr>
          <p:spPr>
            <a:xfrm>
              <a:off x="2118170" y="1783345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(AD9910_control)</a:t>
              </a:r>
              <a:endParaRPr lang="ko-KR" altLang="en-US" sz="9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885C7A-9A71-44DD-8CB8-5BCD37A0120A}"/>
                </a:ext>
              </a:extLst>
            </p:cNvPr>
            <p:cNvSpPr/>
            <p:nvPr/>
          </p:nvSpPr>
          <p:spPr>
            <a:xfrm>
              <a:off x="3386918" y="2040673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A862C04-3295-4217-8BB5-8504620295C1}"/>
              </a:ext>
            </a:extLst>
          </p:cNvPr>
          <p:cNvGrpSpPr/>
          <p:nvPr/>
        </p:nvGrpSpPr>
        <p:grpSpPr>
          <a:xfrm>
            <a:off x="2118170" y="3027796"/>
            <a:ext cx="2120002" cy="2924941"/>
            <a:chOff x="2118170" y="3145420"/>
            <a:chExt cx="2120002" cy="1264655"/>
          </a:xfrm>
          <a:noFill/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48DC22-23AD-4A50-8C55-37C27767D261}"/>
                </a:ext>
              </a:extLst>
            </p:cNvPr>
            <p:cNvSpPr/>
            <p:nvPr/>
          </p:nvSpPr>
          <p:spPr>
            <a:xfrm>
              <a:off x="2118170" y="3145420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spi_core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(AD9910_1)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C355966-22EF-4DC9-9E99-88242D5F52A8}"/>
                </a:ext>
              </a:extLst>
            </p:cNvPr>
            <p:cNvSpPr/>
            <p:nvPr/>
          </p:nvSpPr>
          <p:spPr>
            <a:xfrm>
              <a:off x="3386918" y="3429000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9B5F155-942E-436D-85BB-B06FF8B29A85}"/>
              </a:ext>
            </a:extLst>
          </p:cNvPr>
          <p:cNvGrpSpPr/>
          <p:nvPr/>
        </p:nvGrpSpPr>
        <p:grpSpPr>
          <a:xfrm>
            <a:off x="4366070" y="3030002"/>
            <a:ext cx="2120002" cy="2924942"/>
            <a:chOff x="4366070" y="421270"/>
            <a:chExt cx="2120002" cy="3988805"/>
          </a:xfrm>
          <a:noFill/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631DC55-D803-4C38-938C-43D08B8F0B98}"/>
                </a:ext>
              </a:extLst>
            </p:cNvPr>
            <p:cNvSpPr/>
            <p:nvPr/>
          </p:nvSpPr>
          <p:spPr>
            <a:xfrm>
              <a:off x="4366070" y="421270"/>
              <a:ext cx="2120002" cy="398880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rti_core</a:t>
              </a:r>
              <a:endParaRPr lang="ko-KR" altLang="en-US" sz="9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C3560B6-5A58-4232-9E12-5FD7429FAA69}"/>
                </a:ext>
              </a:extLst>
            </p:cNvPr>
            <p:cNvSpPr/>
            <p:nvPr/>
          </p:nvSpPr>
          <p:spPr>
            <a:xfrm>
              <a:off x="4559999" y="1955800"/>
              <a:ext cx="1732144" cy="221615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</p:grp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13D53AE5-538E-41EE-85AA-A3D8AE1B4B35}"/>
              </a:ext>
            </a:extLst>
          </p:cNvPr>
          <p:cNvCxnSpPr>
            <a:stCxn id="31" idx="3"/>
            <a:endCxn id="20" idx="2"/>
          </p:cNvCxnSpPr>
          <p:nvPr/>
        </p:nvCxnSpPr>
        <p:spPr>
          <a:xfrm flipV="1">
            <a:off x="6292143" y="3096710"/>
            <a:ext cx="680157" cy="18710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36847C6D-B250-488D-A54B-C4DEE13B0B01}"/>
              </a:ext>
            </a:extLst>
          </p:cNvPr>
          <p:cNvSpPr/>
          <p:nvPr/>
        </p:nvSpPr>
        <p:spPr>
          <a:xfrm>
            <a:off x="4225105" y="3105482"/>
            <a:ext cx="170787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97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F2357B-5BAF-4427-9201-72B56ACBCAF0}"/>
              </a:ext>
            </a:extLst>
          </p:cNvPr>
          <p:cNvSpPr/>
          <p:nvPr/>
        </p:nvSpPr>
        <p:spPr>
          <a:xfrm>
            <a:off x="6234783" y="421270"/>
            <a:ext cx="2120002" cy="2626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endParaRPr lang="ko-KR" altLang="en-US" sz="9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4EF26F7-FFE5-4EB2-942C-C0F714112726}"/>
              </a:ext>
            </a:extLst>
          </p:cNvPr>
          <p:cNvSpPr/>
          <p:nvPr/>
        </p:nvSpPr>
        <p:spPr>
          <a:xfrm>
            <a:off x="8765730" y="421270"/>
            <a:ext cx="2616200" cy="5350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78283D9-0F4A-405B-B83D-F4A0E4AE03BB}"/>
              </a:ext>
            </a:extLst>
          </p:cNvPr>
          <p:cNvCxnSpPr>
            <a:cxnSpLocks/>
            <a:stCxn id="20" idx="2"/>
            <a:endCxn id="24" idx="3"/>
          </p:cNvCxnSpPr>
          <p:nvPr/>
        </p:nvCxnSpPr>
        <p:spPr>
          <a:xfrm rot="10800000">
            <a:off x="7975600" y="1847850"/>
            <a:ext cx="790130" cy="1248860"/>
          </a:xfrm>
          <a:prstGeom prst="bentConnector3">
            <a:avLst>
              <a:gd name="adj1" fmla="val 222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AEF958F-7E86-4C8B-A4FB-591B95CBF4F7}"/>
              </a:ext>
            </a:extLst>
          </p:cNvPr>
          <p:cNvSpPr/>
          <p:nvPr/>
        </p:nvSpPr>
        <p:spPr>
          <a:xfrm>
            <a:off x="6613969" y="752475"/>
            <a:ext cx="1361631" cy="2190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fifo</a:t>
            </a:r>
            <a:endParaRPr lang="ko-KR" altLang="en-US" sz="900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A5D691C-5BA7-40BB-9963-2ABAC2D6510E}"/>
              </a:ext>
            </a:extLst>
          </p:cNvPr>
          <p:cNvCxnSpPr>
            <a:cxnSpLocks/>
            <a:stCxn id="20" idx="2"/>
            <a:endCxn id="21" idx="3"/>
          </p:cNvCxnSpPr>
          <p:nvPr/>
        </p:nvCxnSpPr>
        <p:spPr>
          <a:xfrm rot="10800000" flipV="1">
            <a:off x="7975600" y="3096709"/>
            <a:ext cx="790130" cy="1505697"/>
          </a:xfrm>
          <a:prstGeom prst="bentConnector3">
            <a:avLst>
              <a:gd name="adj1" fmla="val 222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2FD30C5-E838-47D5-A1AA-F3B0774A44EC}"/>
              </a:ext>
            </a:extLst>
          </p:cNvPr>
          <p:cNvGrpSpPr/>
          <p:nvPr/>
        </p:nvGrpSpPr>
        <p:grpSpPr>
          <a:xfrm>
            <a:off x="6234783" y="3145420"/>
            <a:ext cx="2120002" cy="2626730"/>
            <a:chOff x="6234783" y="3145420"/>
            <a:chExt cx="2120002" cy="262673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C6C6AF0-7F43-4679-B599-FAC3D255E6F3}"/>
                </a:ext>
              </a:extLst>
            </p:cNvPr>
            <p:cNvSpPr/>
            <p:nvPr/>
          </p:nvSpPr>
          <p:spPr>
            <a:xfrm>
              <a:off x="6613969" y="3504733"/>
              <a:ext cx="1361631" cy="21953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0D8C1D8-EC8A-4794-BE4E-FA3791F922DA}"/>
                </a:ext>
              </a:extLst>
            </p:cNvPr>
            <p:cNvSpPr/>
            <p:nvPr/>
          </p:nvSpPr>
          <p:spPr>
            <a:xfrm>
              <a:off x="6234783" y="3145420"/>
              <a:ext cx="2120002" cy="262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endParaRPr lang="ko-KR" altLang="en-US" sz="900" dirty="0"/>
            </a:p>
          </p:txBody>
        </p:sp>
      </p:grp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BA25EC7E-DDF5-4CD4-B1BD-76CBA1070681}"/>
              </a:ext>
            </a:extLst>
          </p:cNvPr>
          <p:cNvSpPr/>
          <p:nvPr/>
        </p:nvSpPr>
        <p:spPr>
          <a:xfrm rot="2388520" flipH="1">
            <a:off x="4094854" y="3123484"/>
            <a:ext cx="2338635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12194C1A-CCE3-4CCA-895D-2A85327B5416}"/>
              </a:ext>
            </a:extLst>
          </p:cNvPr>
          <p:cNvSpPr/>
          <p:nvPr/>
        </p:nvSpPr>
        <p:spPr>
          <a:xfrm rot="18900000" flipH="1">
            <a:off x="4131993" y="3026978"/>
            <a:ext cx="2338635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B116C9ED-EC6D-42A1-B31D-7CB865915DC8}"/>
              </a:ext>
            </a:extLst>
          </p:cNvPr>
          <p:cNvSpPr/>
          <p:nvPr/>
        </p:nvSpPr>
        <p:spPr>
          <a:xfrm flipH="1">
            <a:off x="4364591" y="1934220"/>
            <a:ext cx="1731409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294CAC7F-7926-4615-AF25-E69D5DBFF847}"/>
              </a:ext>
            </a:extLst>
          </p:cNvPr>
          <p:cNvSpPr/>
          <p:nvPr/>
        </p:nvSpPr>
        <p:spPr>
          <a:xfrm flipH="1">
            <a:off x="4364591" y="4356682"/>
            <a:ext cx="1731409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9D84FB-1222-46AD-A286-D4029DED1050}"/>
              </a:ext>
            </a:extLst>
          </p:cNvPr>
          <p:cNvSpPr txBox="1"/>
          <p:nvPr/>
        </p:nvSpPr>
        <p:spPr>
          <a:xfrm>
            <a:off x="0" y="5869570"/>
            <a:ext cx="5421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wasting resource which is not used many time</a:t>
            </a:r>
          </a:p>
          <a:p>
            <a:r>
              <a:rPr lang="en-US" altLang="ko-KR" dirty="0"/>
              <a:t>and parallel output is not always required</a:t>
            </a:r>
          </a:p>
          <a:p>
            <a:r>
              <a:rPr lang="en-US" altLang="ko-KR" dirty="0"/>
              <a:t>2. need to update </a:t>
            </a:r>
            <a:r>
              <a:rPr lang="en-US" altLang="ko-KR" dirty="0" err="1"/>
              <a:t>fifo</a:t>
            </a:r>
            <a:r>
              <a:rPr lang="en-US" altLang="ko-KR" dirty="0"/>
              <a:t> in real time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252533-6CE0-4F1D-B634-3FF695ACA84D}"/>
              </a:ext>
            </a:extLst>
          </p:cNvPr>
          <p:cNvSpPr/>
          <p:nvPr/>
        </p:nvSpPr>
        <p:spPr>
          <a:xfrm>
            <a:off x="3489960" y="421270"/>
            <a:ext cx="779403" cy="29252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channel check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286B4E9-49B1-4F13-9F6A-CF39F42FEC1D}"/>
              </a:ext>
            </a:extLst>
          </p:cNvPr>
          <p:cNvSpPr/>
          <p:nvPr/>
        </p:nvSpPr>
        <p:spPr>
          <a:xfrm>
            <a:off x="3489960" y="3429000"/>
            <a:ext cx="779403" cy="2343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channel check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0CEADBA-6A71-4B5B-8383-1C10FAB66CF9}"/>
              </a:ext>
            </a:extLst>
          </p:cNvPr>
          <p:cNvGrpSpPr/>
          <p:nvPr/>
        </p:nvGrpSpPr>
        <p:grpSpPr>
          <a:xfrm>
            <a:off x="747807" y="1956862"/>
            <a:ext cx="2120002" cy="1389645"/>
            <a:chOff x="747807" y="3145420"/>
            <a:chExt cx="2120002" cy="126465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48DC22-23AD-4A50-8C55-37C27767D261}"/>
                </a:ext>
              </a:extLst>
            </p:cNvPr>
            <p:cNvSpPr/>
            <p:nvPr/>
          </p:nvSpPr>
          <p:spPr>
            <a:xfrm>
              <a:off x="747807" y="3145420"/>
              <a:ext cx="2120002" cy="1264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spi_core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(AD9910_1)</a:t>
              </a:r>
              <a:endParaRPr lang="ko-KR" altLang="en-US" sz="9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5D4005C-231C-4FA2-B9AD-2F8F146C1FB8}"/>
                </a:ext>
              </a:extLst>
            </p:cNvPr>
            <p:cNvSpPr/>
            <p:nvPr/>
          </p:nvSpPr>
          <p:spPr>
            <a:xfrm>
              <a:off x="1988820" y="3388913"/>
              <a:ext cx="800363" cy="921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FCCB1B0-7924-4F43-8465-E7019FFCB005}"/>
              </a:ext>
            </a:extLst>
          </p:cNvPr>
          <p:cNvGrpSpPr/>
          <p:nvPr/>
        </p:nvGrpSpPr>
        <p:grpSpPr>
          <a:xfrm>
            <a:off x="747807" y="421270"/>
            <a:ext cx="2120002" cy="1461936"/>
            <a:chOff x="747807" y="1783345"/>
            <a:chExt cx="2120002" cy="126465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5D9F19B-9BCD-496D-9EB3-E649126F79D5}"/>
                </a:ext>
              </a:extLst>
            </p:cNvPr>
            <p:cNvSpPr/>
            <p:nvPr/>
          </p:nvSpPr>
          <p:spPr>
            <a:xfrm>
              <a:off x="747807" y="1783345"/>
              <a:ext cx="2120002" cy="1264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(AD9910 control)</a:t>
              </a:r>
              <a:endParaRPr lang="ko-KR" altLang="en-US" sz="90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29D9767-D68C-478B-99D3-8C882C17D32F}"/>
                </a:ext>
              </a:extLst>
            </p:cNvPr>
            <p:cNvSpPr/>
            <p:nvPr/>
          </p:nvSpPr>
          <p:spPr>
            <a:xfrm>
              <a:off x="1988820" y="2032515"/>
              <a:ext cx="800363" cy="921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E0577EAF-BBAF-4561-A104-1183BCF55836}"/>
              </a:ext>
            </a:extLst>
          </p:cNvPr>
          <p:cNvSpPr/>
          <p:nvPr/>
        </p:nvSpPr>
        <p:spPr>
          <a:xfrm rot="1800000" flipH="1">
            <a:off x="2713636" y="1135456"/>
            <a:ext cx="1038314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4BB7408D-403E-40E3-BA78-106254D36C19}"/>
              </a:ext>
            </a:extLst>
          </p:cNvPr>
          <p:cNvSpPr/>
          <p:nvPr/>
        </p:nvSpPr>
        <p:spPr>
          <a:xfrm rot="19800000" flipH="1">
            <a:off x="2694916" y="2378487"/>
            <a:ext cx="1133368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08D3151-FC89-41F7-94AC-3B1675D3D01F}"/>
              </a:ext>
            </a:extLst>
          </p:cNvPr>
          <p:cNvGrpSpPr/>
          <p:nvPr/>
        </p:nvGrpSpPr>
        <p:grpSpPr>
          <a:xfrm>
            <a:off x="747807" y="3501371"/>
            <a:ext cx="2120002" cy="1116562"/>
            <a:chOff x="2118170" y="421270"/>
            <a:chExt cx="2120002" cy="1264655"/>
          </a:xfrm>
          <a:noFill/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B85D4A7-4550-4430-A7A1-B6F7977D68AB}"/>
                </a:ext>
              </a:extLst>
            </p:cNvPr>
            <p:cNvSpPr/>
            <p:nvPr/>
          </p:nvSpPr>
          <p:spPr>
            <a:xfrm>
              <a:off x="2118170" y="421270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(Others1)</a:t>
              </a:r>
              <a:endParaRPr lang="ko-KR" altLang="en-US" sz="9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1233E02-9135-49F3-9219-ABEF976004D2}"/>
                </a:ext>
              </a:extLst>
            </p:cNvPr>
            <p:cNvSpPr/>
            <p:nvPr/>
          </p:nvSpPr>
          <p:spPr>
            <a:xfrm>
              <a:off x="3386918" y="697275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976F374-7B8F-43E4-8505-10C1FBA2D9A0}"/>
              </a:ext>
            </a:extLst>
          </p:cNvPr>
          <p:cNvGrpSpPr/>
          <p:nvPr/>
        </p:nvGrpSpPr>
        <p:grpSpPr>
          <a:xfrm>
            <a:off x="6234783" y="5820860"/>
            <a:ext cx="2120002" cy="912896"/>
            <a:chOff x="6234783" y="3145420"/>
            <a:chExt cx="2120002" cy="262673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B23F7F7-8ED5-4AA6-83E2-1C38C95634A9}"/>
                </a:ext>
              </a:extLst>
            </p:cNvPr>
            <p:cNvSpPr/>
            <p:nvPr/>
          </p:nvSpPr>
          <p:spPr>
            <a:xfrm>
              <a:off x="6613969" y="3831768"/>
              <a:ext cx="1361631" cy="18683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475F8E8-DC8D-4DA0-9597-37BCE89BD15A}"/>
                </a:ext>
              </a:extLst>
            </p:cNvPr>
            <p:cNvSpPr/>
            <p:nvPr/>
          </p:nvSpPr>
          <p:spPr>
            <a:xfrm>
              <a:off x="6234783" y="3145420"/>
              <a:ext cx="2120002" cy="262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rti_core</a:t>
              </a:r>
              <a:endParaRPr lang="ko-KR" altLang="en-US" sz="900" dirty="0"/>
            </a:p>
          </p:txBody>
        </p:sp>
      </p:grp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87BE900F-C339-4AB3-8CBC-D19BDCC0A0EF}"/>
              </a:ext>
            </a:extLst>
          </p:cNvPr>
          <p:cNvSpPr/>
          <p:nvPr/>
        </p:nvSpPr>
        <p:spPr>
          <a:xfrm rot="10800000" flipH="1">
            <a:off x="4364591" y="6435305"/>
            <a:ext cx="1731409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오른쪽 37">
            <a:extLst>
              <a:ext uri="{FF2B5EF4-FFF2-40B4-BE49-F238E27FC236}">
                <a16:creationId xmlns:a16="http://schemas.microsoft.com/office/drawing/2014/main" id="{62965D71-1D82-7D48-955C-69828C57ECB5}"/>
              </a:ext>
            </a:extLst>
          </p:cNvPr>
          <p:cNvSpPr/>
          <p:nvPr/>
        </p:nvSpPr>
        <p:spPr>
          <a:xfrm rot="1800000" flipH="1">
            <a:off x="2713636" y="3886075"/>
            <a:ext cx="1038314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38">
            <a:extLst>
              <a:ext uri="{FF2B5EF4-FFF2-40B4-BE49-F238E27FC236}">
                <a16:creationId xmlns:a16="http://schemas.microsoft.com/office/drawing/2014/main" id="{E3D540B6-93D4-344B-99C0-6E5C33267C63}"/>
              </a:ext>
            </a:extLst>
          </p:cNvPr>
          <p:cNvSpPr/>
          <p:nvPr/>
        </p:nvSpPr>
        <p:spPr>
          <a:xfrm rot="19800000" flipH="1">
            <a:off x="2694916" y="5129106"/>
            <a:ext cx="1133368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C0B46D7-E0A7-9749-BAB2-F2D9518051EE}"/>
              </a:ext>
            </a:extLst>
          </p:cNvPr>
          <p:cNvGrpSpPr/>
          <p:nvPr/>
        </p:nvGrpSpPr>
        <p:grpSpPr>
          <a:xfrm>
            <a:off x="747807" y="4654509"/>
            <a:ext cx="2120002" cy="1116562"/>
            <a:chOff x="2118170" y="421270"/>
            <a:chExt cx="2120002" cy="1264655"/>
          </a:xfrm>
          <a:noFill/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A372EB3-2628-0A44-827A-38A6FC8C6415}"/>
                </a:ext>
              </a:extLst>
            </p:cNvPr>
            <p:cNvSpPr/>
            <p:nvPr/>
          </p:nvSpPr>
          <p:spPr>
            <a:xfrm>
              <a:off x="2118170" y="421270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(Others2)</a:t>
              </a:r>
              <a:endParaRPr lang="ko-KR" altLang="en-US" sz="900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8C2906C-89EC-5447-8263-7FABD53D18EF}"/>
                </a:ext>
              </a:extLst>
            </p:cNvPr>
            <p:cNvSpPr/>
            <p:nvPr/>
          </p:nvSpPr>
          <p:spPr>
            <a:xfrm>
              <a:off x="3386918" y="697275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4126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10B3CA06-A3D5-40B0-9B07-A9B21B41E613}"/>
              </a:ext>
            </a:extLst>
          </p:cNvPr>
          <p:cNvSpPr/>
          <p:nvPr/>
        </p:nvSpPr>
        <p:spPr>
          <a:xfrm>
            <a:off x="447674" y="5810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8235D35C-6978-489C-8204-6FB46CCAB2B9}"/>
              </a:ext>
            </a:extLst>
          </p:cNvPr>
          <p:cNvSpPr/>
          <p:nvPr/>
        </p:nvSpPr>
        <p:spPr>
          <a:xfrm>
            <a:off x="447673" y="8953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05C12426-A12C-4D8E-8507-49A55163B614}"/>
              </a:ext>
            </a:extLst>
          </p:cNvPr>
          <p:cNvSpPr/>
          <p:nvPr/>
        </p:nvSpPr>
        <p:spPr>
          <a:xfrm>
            <a:off x="447673" y="12096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EA8B2DF4-64D8-4C0F-B196-F14EEE30B370}"/>
              </a:ext>
            </a:extLst>
          </p:cNvPr>
          <p:cNvSpPr/>
          <p:nvPr/>
        </p:nvSpPr>
        <p:spPr>
          <a:xfrm>
            <a:off x="447673" y="15240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F35F7B2-2CB5-4FE4-90EA-5796E3F34C33}"/>
              </a:ext>
            </a:extLst>
          </p:cNvPr>
          <p:cNvSpPr/>
          <p:nvPr/>
        </p:nvSpPr>
        <p:spPr>
          <a:xfrm>
            <a:off x="447673" y="18383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BTN2</a:t>
            </a:r>
            <a:endParaRPr lang="ko-KR" altLang="en-US" sz="900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E887280C-778F-4C5D-A82C-777764DD9A4F}"/>
              </a:ext>
            </a:extLst>
          </p:cNvPr>
          <p:cNvSpPr/>
          <p:nvPr/>
        </p:nvSpPr>
        <p:spPr>
          <a:xfrm>
            <a:off x="447673" y="21526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jb_0</a:t>
            </a:r>
            <a:endParaRPr lang="ko-KR" altLang="en-US" sz="900" dirty="0"/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8ABAC02F-C742-45C5-91DA-3B96AB859017}"/>
              </a:ext>
            </a:extLst>
          </p:cNvPr>
          <p:cNvSpPr/>
          <p:nvPr/>
        </p:nvSpPr>
        <p:spPr>
          <a:xfrm>
            <a:off x="447673" y="24669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jb_1</a:t>
            </a:r>
            <a:endParaRPr lang="ko-KR" altLang="en-US" sz="900" dirty="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95489C2F-84AD-4C9D-BC5F-0A6AEDC0A03F}"/>
              </a:ext>
            </a:extLst>
          </p:cNvPr>
          <p:cNvSpPr/>
          <p:nvPr/>
        </p:nvSpPr>
        <p:spPr>
          <a:xfrm>
            <a:off x="447673" y="27813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jb_2</a:t>
            </a:r>
            <a:endParaRPr lang="ko-KR" altLang="en-US" sz="900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2F1E35CF-13A3-4BA2-9C50-F542F8AC4839}"/>
              </a:ext>
            </a:extLst>
          </p:cNvPr>
          <p:cNvSpPr/>
          <p:nvPr/>
        </p:nvSpPr>
        <p:spPr>
          <a:xfrm>
            <a:off x="447673" y="30956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jb_3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1A35EA49-F511-41B0-A84B-EFA44E3817F7}"/>
              </a:ext>
            </a:extLst>
          </p:cNvPr>
          <p:cNvSpPr/>
          <p:nvPr/>
        </p:nvSpPr>
        <p:spPr>
          <a:xfrm>
            <a:off x="447673" y="34067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jb_4</a:t>
            </a:r>
            <a:endParaRPr lang="ko-KR" altLang="en-US" sz="900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4E837131-ED7C-4191-B94E-91151B4734A2}"/>
              </a:ext>
            </a:extLst>
          </p:cNvPr>
          <p:cNvSpPr/>
          <p:nvPr/>
        </p:nvSpPr>
        <p:spPr>
          <a:xfrm>
            <a:off x="447673" y="3717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jb_5</a:t>
            </a:r>
            <a:endParaRPr lang="ko-KR" altLang="en-US" sz="900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3A5C591B-FB33-4452-8CDF-14275D3F85C1}"/>
              </a:ext>
            </a:extLst>
          </p:cNvPr>
          <p:cNvSpPr/>
          <p:nvPr/>
        </p:nvSpPr>
        <p:spPr>
          <a:xfrm>
            <a:off x="447673" y="40290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jb_6</a:t>
            </a:r>
            <a:endParaRPr lang="ko-KR" altLang="en-US" sz="900" dirty="0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447673" y="43402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7784D574-76FA-4475-9947-D9026DA0C728}"/>
              </a:ext>
            </a:extLst>
          </p:cNvPr>
          <p:cNvSpPr/>
          <p:nvPr/>
        </p:nvSpPr>
        <p:spPr>
          <a:xfrm flipH="1">
            <a:off x="4476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4CB5B193-4F59-4274-A196-C55F7A768C4E}"/>
              </a:ext>
            </a:extLst>
          </p:cNvPr>
          <p:cNvSpPr/>
          <p:nvPr/>
        </p:nvSpPr>
        <p:spPr>
          <a:xfrm flipH="1">
            <a:off x="4476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8BF34ABB-5CF9-4950-A651-B5558BA79691}"/>
              </a:ext>
            </a:extLst>
          </p:cNvPr>
          <p:cNvSpPr/>
          <p:nvPr/>
        </p:nvSpPr>
        <p:spPr>
          <a:xfrm flipH="1">
            <a:off x="4476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44634C11-7A41-44B3-AC6C-886118FF8BA9}"/>
              </a:ext>
            </a:extLst>
          </p:cNvPr>
          <p:cNvSpPr/>
          <p:nvPr/>
        </p:nvSpPr>
        <p:spPr>
          <a:xfrm flipH="1">
            <a:off x="4476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6B73BDA8-B92B-448D-B3DA-4A1BDFCF9CF4}"/>
              </a:ext>
            </a:extLst>
          </p:cNvPr>
          <p:cNvSpPr/>
          <p:nvPr/>
        </p:nvSpPr>
        <p:spPr>
          <a:xfrm flipH="1">
            <a:off x="4476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49516F83-7401-473A-837F-4342A05469BD}"/>
              </a:ext>
            </a:extLst>
          </p:cNvPr>
          <p:cNvSpPr/>
          <p:nvPr/>
        </p:nvSpPr>
        <p:spPr>
          <a:xfrm flipH="1">
            <a:off x="4476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E13FAEE7-BA64-46F8-8E9D-09040B4ADA09}"/>
              </a:ext>
            </a:extLst>
          </p:cNvPr>
          <p:cNvSpPr/>
          <p:nvPr/>
        </p:nvSpPr>
        <p:spPr>
          <a:xfrm flipH="1">
            <a:off x="4476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21977EC2-BB54-4CC9-B5D3-847FB872C316}"/>
              </a:ext>
            </a:extLst>
          </p:cNvPr>
          <p:cNvSpPr/>
          <p:nvPr/>
        </p:nvSpPr>
        <p:spPr>
          <a:xfrm flipH="1">
            <a:off x="1704972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BF276F09-9E70-4A52-BFA2-B606D6A39245}"/>
              </a:ext>
            </a:extLst>
          </p:cNvPr>
          <p:cNvSpPr/>
          <p:nvPr/>
        </p:nvSpPr>
        <p:spPr>
          <a:xfrm flipH="1">
            <a:off x="1704972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3284CBBC-3012-42C6-B508-21B64DE50BC0}"/>
              </a:ext>
            </a:extLst>
          </p:cNvPr>
          <p:cNvSpPr/>
          <p:nvPr/>
        </p:nvSpPr>
        <p:spPr>
          <a:xfrm flipH="1">
            <a:off x="1704972" y="1209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2526E9E9-565E-4AA3-A4CF-72790C415824}"/>
              </a:ext>
            </a:extLst>
          </p:cNvPr>
          <p:cNvSpPr/>
          <p:nvPr/>
        </p:nvSpPr>
        <p:spPr>
          <a:xfrm flipH="1">
            <a:off x="1704972" y="15240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630D191C-CB4F-4A13-967C-D3B8870A2E1D}"/>
              </a:ext>
            </a:extLst>
          </p:cNvPr>
          <p:cNvSpPr/>
          <p:nvPr/>
        </p:nvSpPr>
        <p:spPr>
          <a:xfrm flipH="1">
            <a:off x="1704972" y="18383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CF1A7DF3-B1C5-40FE-968E-5084EF5C1004}"/>
              </a:ext>
            </a:extLst>
          </p:cNvPr>
          <p:cNvSpPr/>
          <p:nvPr/>
        </p:nvSpPr>
        <p:spPr>
          <a:xfrm flipH="1">
            <a:off x="1704972" y="21526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38DB0207-50F4-4BD3-9E83-3109EFAE4650}"/>
              </a:ext>
            </a:extLst>
          </p:cNvPr>
          <p:cNvSpPr/>
          <p:nvPr/>
        </p:nvSpPr>
        <p:spPr>
          <a:xfrm flipH="1">
            <a:off x="1704972" y="2466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DA7403E3-EAD3-4DEE-9C34-436F967C0442}"/>
              </a:ext>
            </a:extLst>
          </p:cNvPr>
          <p:cNvSpPr/>
          <p:nvPr/>
        </p:nvSpPr>
        <p:spPr>
          <a:xfrm flipH="1">
            <a:off x="1704972" y="27813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06F1D149-D59A-4319-82BE-C7EC22E62249}"/>
              </a:ext>
            </a:extLst>
          </p:cNvPr>
          <p:cNvSpPr/>
          <p:nvPr/>
        </p:nvSpPr>
        <p:spPr>
          <a:xfrm flipH="1">
            <a:off x="1704972" y="30956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FF307613-6426-4C2C-ADB6-D96A3CEDC46A}"/>
              </a:ext>
            </a:extLst>
          </p:cNvPr>
          <p:cNvSpPr/>
          <p:nvPr/>
        </p:nvSpPr>
        <p:spPr>
          <a:xfrm flipH="1">
            <a:off x="1704972" y="34067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39" name="화살표: 오각형 38">
            <a:extLst>
              <a:ext uri="{FF2B5EF4-FFF2-40B4-BE49-F238E27FC236}">
                <a16:creationId xmlns:a16="http://schemas.microsoft.com/office/drawing/2014/main" id="{5B5B11D6-8993-4112-BA49-A413DA9FB09A}"/>
              </a:ext>
            </a:extLst>
          </p:cNvPr>
          <p:cNvSpPr/>
          <p:nvPr/>
        </p:nvSpPr>
        <p:spPr>
          <a:xfrm flipH="1">
            <a:off x="1704972" y="37179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49EC652A-1E6F-46C7-8918-B38D8D994BD1}"/>
              </a:ext>
            </a:extLst>
          </p:cNvPr>
          <p:cNvSpPr/>
          <p:nvPr/>
        </p:nvSpPr>
        <p:spPr>
          <a:xfrm flipH="1">
            <a:off x="1704972" y="40290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41" name="화살표: 오각형 40">
            <a:extLst>
              <a:ext uri="{FF2B5EF4-FFF2-40B4-BE49-F238E27FC236}">
                <a16:creationId xmlns:a16="http://schemas.microsoft.com/office/drawing/2014/main" id="{6F68D996-2DC6-4380-B010-8D63A11E3A60}"/>
              </a:ext>
            </a:extLst>
          </p:cNvPr>
          <p:cNvSpPr/>
          <p:nvPr/>
        </p:nvSpPr>
        <p:spPr>
          <a:xfrm flipH="1">
            <a:off x="1704972" y="43402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7ED0825B-4930-427D-B21A-138304DC0848}"/>
              </a:ext>
            </a:extLst>
          </p:cNvPr>
          <p:cNvSpPr/>
          <p:nvPr/>
        </p:nvSpPr>
        <p:spPr>
          <a:xfrm flipH="1">
            <a:off x="17049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43" name="화살표: 오각형 42">
            <a:extLst>
              <a:ext uri="{FF2B5EF4-FFF2-40B4-BE49-F238E27FC236}">
                <a16:creationId xmlns:a16="http://schemas.microsoft.com/office/drawing/2014/main" id="{35C53DD3-2E5C-42A1-9EC4-E460CB5E99FF}"/>
              </a:ext>
            </a:extLst>
          </p:cNvPr>
          <p:cNvSpPr/>
          <p:nvPr/>
        </p:nvSpPr>
        <p:spPr>
          <a:xfrm flipH="1">
            <a:off x="17049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849E52A4-0573-44B4-89CC-DE93AFFF4476}"/>
              </a:ext>
            </a:extLst>
          </p:cNvPr>
          <p:cNvSpPr/>
          <p:nvPr/>
        </p:nvSpPr>
        <p:spPr>
          <a:xfrm flipH="1">
            <a:off x="17049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1A3169E4-E2E9-4187-A42F-A4464B408904}"/>
              </a:ext>
            </a:extLst>
          </p:cNvPr>
          <p:cNvSpPr/>
          <p:nvPr/>
        </p:nvSpPr>
        <p:spPr>
          <a:xfrm flipH="1">
            <a:off x="17049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C071DAA1-4E04-44B8-A955-FD30CA681440}"/>
              </a:ext>
            </a:extLst>
          </p:cNvPr>
          <p:cNvSpPr/>
          <p:nvPr/>
        </p:nvSpPr>
        <p:spPr>
          <a:xfrm flipH="1">
            <a:off x="17049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36019DBE-6426-4B40-AC95-5F6E12B00EE7}"/>
              </a:ext>
            </a:extLst>
          </p:cNvPr>
          <p:cNvSpPr/>
          <p:nvPr/>
        </p:nvSpPr>
        <p:spPr>
          <a:xfrm flipH="1">
            <a:off x="17049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48" name="화살표: 오각형 47">
            <a:extLst>
              <a:ext uri="{FF2B5EF4-FFF2-40B4-BE49-F238E27FC236}">
                <a16:creationId xmlns:a16="http://schemas.microsoft.com/office/drawing/2014/main" id="{0AE18B58-04FE-4E83-80F5-75DCA1CBDC36}"/>
              </a:ext>
            </a:extLst>
          </p:cNvPr>
          <p:cNvSpPr/>
          <p:nvPr/>
        </p:nvSpPr>
        <p:spPr>
          <a:xfrm flipH="1">
            <a:off x="17049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49D5865-68D6-4A07-B404-7946406C75DF}"/>
              </a:ext>
            </a:extLst>
          </p:cNvPr>
          <p:cNvSpPr/>
          <p:nvPr/>
        </p:nvSpPr>
        <p:spPr>
          <a:xfrm flipH="1">
            <a:off x="2962268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13A0B429-6112-4F80-B2A9-944769842F1A}"/>
              </a:ext>
            </a:extLst>
          </p:cNvPr>
          <p:cNvSpPr/>
          <p:nvPr/>
        </p:nvSpPr>
        <p:spPr>
          <a:xfrm flipH="1">
            <a:off x="2962268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154FB6E7-4139-479D-9304-CA71DCBD95D8}"/>
              </a:ext>
            </a:extLst>
          </p:cNvPr>
          <p:cNvSpPr/>
          <p:nvPr/>
        </p:nvSpPr>
        <p:spPr>
          <a:xfrm>
            <a:off x="2962268" y="1524000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8FC25F4A-8424-4008-B142-7B56F98841A9}"/>
              </a:ext>
            </a:extLst>
          </p:cNvPr>
          <p:cNvSpPr/>
          <p:nvPr/>
        </p:nvSpPr>
        <p:spPr>
          <a:xfrm>
            <a:off x="2962268" y="1838325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91A919-F472-43CB-9B1A-62F4B38CD6B2}"/>
              </a:ext>
            </a:extLst>
          </p:cNvPr>
          <p:cNvSpPr/>
          <p:nvPr/>
        </p:nvSpPr>
        <p:spPr>
          <a:xfrm>
            <a:off x="2962265" y="21526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17AE829-233B-4A80-88FC-FD260F702175}"/>
              </a:ext>
            </a:extLst>
          </p:cNvPr>
          <p:cNvSpPr/>
          <p:nvPr/>
        </p:nvSpPr>
        <p:spPr>
          <a:xfrm>
            <a:off x="2962265" y="2465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948695B-1952-4783-8F78-73E47D65FB6C}"/>
              </a:ext>
            </a:extLst>
          </p:cNvPr>
          <p:cNvSpPr/>
          <p:nvPr/>
        </p:nvSpPr>
        <p:spPr>
          <a:xfrm>
            <a:off x="5876915" y="579113"/>
            <a:ext cx="2668915" cy="297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err="1"/>
              <a:t>ClkFreq</a:t>
            </a:r>
            <a:r>
              <a:rPr lang="en-US" altLang="ko-KR" sz="900" dirty="0"/>
              <a:t> = 100000000</a:t>
            </a:r>
          </a:p>
          <a:p>
            <a:r>
              <a:rPr lang="en-US" altLang="ko-KR" sz="900" dirty="0" err="1"/>
              <a:t>BaudRate</a:t>
            </a:r>
            <a:r>
              <a:rPr lang="en-US" altLang="ko-KR" sz="900" dirty="0"/>
              <a:t> = 57600</a:t>
            </a:r>
          </a:p>
          <a:p>
            <a:r>
              <a:rPr lang="en-US" altLang="ko-KR" sz="900" dirty="0"/>
              <a:t>BTF_MAX_BYTES = 256</a:t>
            </a:r>
          </a:p>
          <a:p>
            <a:r>
              <a:rPr lang="en-US" altLang="ko-KR" sz="900" dirty="0"/>
              <a:t>BTF_MAX_BUFFER_WIDTH = 2048</a:t>
            </a:r>
          </a:p>
          <a:p>
            <a:r>
              <a:rPr lang="en-US" altLang="ko-KR" sz="900" dirty="0"/>
              <a:t>BTF_MAX_BUFFER_COUNT_WIDTH = 12</a:t>
            </a:r>
          </a:p>
          <a:p>
            <a:r>
              <a:rPr lang="en-US" altLang="ko-KR" sz="900" dirty="0"/>
              <a:t>BTF_RX_BUFFER_BYTES = 256</a:t>
            </a:r>
          </a:p>
          <a:p>
            <a:r>
              <a:rPr lang="en-US" altLang="ko-KR" sz="900" dirty="0"/>
              <a:t>BTF_RX_BUFFER_WIDTH = 2048</a:t>
            </a:r>
          </a:p>
          <a:p>
            <a:r>
              <a:rPr lang="en-US" altLang="ko-KR" sz="900" dirty="0"/>
              <a:t>BTF_RX_BUFFER_COUNT_WIDTH = 12</a:t>
            </a:r>
          </a:p>
          <a:p>
            <a:r>
              <a:rPr lang="en-US" altLang="ko-KR" sz="900" dirty="0"/>
              <a:t>CMD_RX_BUFFER_BYTES = 15</a:t>
            </a:r>
          </a:p>
          <a:p>
            <a:r>
              <a:rPr lang="en-US" altLang="ko-KR" sz="900" dirty="0"/>
              <a:t>CMD_RX_BUFFER_WIDTH = 120</a:t>
            </a:r>
          </a:p>
          <a:p>
            <a:r>
              <a:rPr lang="en-US" altLang="ko-KR" sz="900" dirty="0"/>
              <a:t>TX_BUFFER1_BYTES = 15</a:t>
            </a:r>
          </a:p>
          <a:p>
            <a:r>
              <a:rPr lang="en-US" altLang="ko-KR" sz="900" dirty="0"/>
              <a:t>TX_BUFFER1_WIDTH = 120</a:t>
            </a:r>
          </a:p>
          <a:p>
            <a:r>
              <a:rPr lang="en-US" altLang="ko-KR" sz="900" dirty="0"/>
              <a:t>TX_BUFFER1_LENGTH_WIDTH = 7</a:t>
            </a:r>
          </a:p>
          <a:p>
            <a:r>
              <a:rPr lang="en-US" altLang="ko-KR" sz="900" dirty="0"/>
              <a:t>TX_BUFFER2_BYTES = 256</a:t>
            </a:r>
          </a:p>
          <a:p>
            <a:r>
              <a:rPr lang="en-US" altLang="ko-KR" sz="900" dirty="0"/>
              <a:t>TX_BUFFER2_WIDTH = 2048</a:t>
            </a:r>
          </a:p>
          <a:p>
            <a:r>
              <a:rPr lang="en-US" altLang="ko-KR" sz="900" dirty="0"/>
              <a:t>TX_BUFFER2_LENGTH_WIDTH = 12</a:t>
            </a:r>
          </a:p>
          <a:p>
            <a:r>
              <a:rPr lang="en-US" altLang="ko-KR" sz="900" dirty="0"/>
              <a:t>DDS_MAX_LENGTH = 8 -&gt; 9</a:t>
            </a:r>
          </a:p>
          <a:p>
            <a:r>
              <a:rPr lang="en-US" altLang="ko-KR" sz="900" dirty="0"/>
              <a:t>DDS_WIDTH = 64 -&gt; 72</a:t>
            </a:r>
          </a:p>
          <a:p>
            <a:r>
              <a:rPr lang="en-US" altLang="ko-KR" sz="900" dirty="0"/>
              <a:t>DAC_DATA_WIDTH = 24</a:t>
            </a:r>
          </a:p>
          <a:p>
            <a:r>
              <a:rPr lang="en-US" altLang="ko-KR" sz="900" dirty="0"/>
              <a:t>PATTERN_BYTES = 4</a:t>
            </a:r>
          </a:p>
          <a:p>
            <a:r>
              <a:rPr lang="en-US" altLang="ko-KR" sz="900" dirty="0"/>
              <a:t>PATTERN_WIDTH = 32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8CCFA17-B0B5-4F62-8339-4FC1B5458655}"/>
              </a:ext>
            </a:extLst>
          </p:cNvPr>
          <p:cNvSpPr/>
          <p:nvPr/>
        </p:nvSpPr>
        <p:spPr>
          <a:xfrm>
            <a:off x="2962265" y="27774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3D12C6A-885F-4338-A8BC-D5A811C8C423}"/>
              </a:ext>
            </a:extLst>
          </p:cNvPr>
          <p:cNvSpPr/>
          <p:nvPr/>
        </p:nvSpPr>
        <p:spPr>
          <a:xfrm>
            <a:off x="2962265" y="308988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3CAF26C-DB17-4D82-971F-DEA554EE220A}"/>
              </a:ext>
            </a:extLst>
          </p:cNvPr>
          <p:cNvSpPr/>
          <p:nvPr/>
        </p:nvSpPr>
        <p:spPr>
          <a:xfrm>
            <a:off x="2962265" y="34099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0F970AA-F69E-40CD-8C0C-74EC6FADCEC1}"/>
              </a:ext>
            </a:extLst>
          </p:cNvPr>
          <p:cNvSpPr/>
          <p:nvPr/>
        </p:nvSpPr>
        <p:spPr>
          <a:xfrm>
            <a:off x="2962265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61BD27-08CC-4946-9EBF-77DD7DFF79B7}"/>
              </a:ext>
            </a:extLst>
          </p:cNvPr>
          <p:cNvSpPr/>
          <p:nvPr/>
        </p:nvSpPr>
        <p:spPr>
          <a:xfrm>
            <a:off x="2962265" y="40290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5D8C0C-8AD3-4360-AFD5-86705FE3A7A7}"/>
              </a:ext>
            </a:extLst>
          </p:cNvPr>
          <p:cNvSpPr/>
          <p:nvPr/>
        </p:nvSpPr>
        <p:spPr>
          <a:xfrm>
            <a:off x="2962265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67" name="화살표: 오각형 66">
            <a:extLst>
              <a:ext uri="{FF2B5EF4-FFF2-40B4-BE49-F238E27FC236}">
                <a16:creationId xmlns:a16="http://schemas.microsoft.com/office/drawing/2014/main" id="{4548DD2B-BCB4-45B0-8CAA-43260A84D051}"/>
              </a:ext>
            </a:extLst>
          </p:cNvPr>
          <p:cNvSpPr/>
          <p:nvPr/>
        </p:nvSpPr>
        <p:spPr>
          <a:xfrm>
            <a:off x="113845" y="14559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INPUT</a:t>
            </a:r>
            <a:endParaRPr lang="ko-KR" altLang="en-US" sz="900" dirty="0"/>
          </a:p>
        </p:txBody>
      </p:sp>
      <p:sp>
        <p:nvSpPr>
          <p:cNvPr id="68" name="화살표: 오각형 67">
            <a:extLst>
              <a:ext uri="{FF2B5EF4-FFF2-40B4-BE49-F238E27FC236}">
                <a16:creationId xmlns:a16="http://schemas.microsoft.com/office/drawing/2014/main" id="{1EBF3CF9-9BA6-4C05-BCAF-20A8A95B2819}"/>
              </a:ext>
            </a:extLst>
          </p:cNvPr>
          <p:cNvSpPr/>
          <p:nvPr/>
        </p:nvSpPr>
        <p:spPr>
          <a:xfrm flipH="1">
            <a:off x="1323972" y="14559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OUTPUT</a:t>
            </a:r>
            <a:endParaRPr lang="ko-KR" altLang="en-US" sz="900" dirty="0"/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3CB95AC0-C74A-4B0B-B51C-5A0863A4760D}"/>
              </a:ext>
            </a:extLst>
          </p:cNvPr>
          <p:cNvSpPr/>
          <p:nvPr/>
        </p:nvSpPr>
        <p:spPr>
          <a:xfrm>
            <a:off x="2534097" y="14274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INOUT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3A31772-74AC-49DF-840C-FFBD1DE141FB}"/>
              </a:ext>
            </a:extLst>
          </p:cNvPr>
          <p:cNvSpPr/>
          <p:nvPr/>
        </p:nvSpPr>
        <p:spPr>
          <a:xfrm>
            <a:off x="2962265" y="65182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CE04718-B5AF-4E1C-A0D8-DE64A04807B7}"/>
              </a:ext>
            </a:extLst>
          </p:cNvPr>
          <p:cNvSpPr/>
          <p:nvPr/>
        </p:nvSpPr>
        <p:spPr>
          <a:xfrm>
            <a:off x="4603743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529AD3E-0696-4198-808A-E75074DBEFEC}"/>
              </a:ext>
            </a:extLst>
          </p:cNvPr>
          <p:cNvGrpSpPr/>
          <p:nvPr/>
        </p:nvGrpSpPr>
        <p:grpSpPr>
          <a:xfrm>
            <a:off x="2962265" y="6207125"/>
            <a:ext cx="1466859" cy="230512"/>
            <a:chOff x="2962265" y="6207125"/>
            <a:chExt cx="1466859" cy="23051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DAF7402-A529-4CFD-B114-57EE9DDE9B99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F827FA66-5344-44B5-9220-D0DFD64321F5}"/>
                </a:ext>
              </a:extLst>
            </p:cNvPr>
            <p:cNvSpPr/>
            <p:nvPr/>
          </p:nvSpPr>
          <p:spPr>
            <a:xfrm rot="16200000">
              <a:off x="4350705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B3C241A2-1473-4B62-949C-EFE359EA10BF}"/>
              </a:ext>
            </a:extLst>
          </p:cNvPr>
          <p:cNvGrpSpPr/>
          <p:nvPr/>
        </p:nvGrpSpPr>
        <p:grpSpPr>
          <a:xfrm>
            <a:off x="2962265" y="5895975"/>
            <a:ext cx="1466859" cy="230512"/>
            <a:chOff x="2962265" y="5895975"/>
            <a:chExt cx="1466859" cy="23051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FD6FFD7-2ABE-4FF2-83B8-6CC819E46189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DAD80A82-BEB8-4BA0-B480-F1A48C85BB58}"/>
                </a:ext>
              </a:extLst>
            </p:cNvPr>
            <p:cNvSpPr/>
            <p:nvPr/>
          </p:nvSpPr>
          <p:spPr>
            <a:xfrm rot="16200000">
              <a:off x="4350705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3FEB2F7-E110-4F36-82D7-1FAB43242F49}"/>
              </a:ext>
            </a:extLst>
          </p:cNvPr>
          <p:cNvGrpSpPr/>
          <p:nvPr/>
        </p:nvGrpSpPr>
        <p:grpSpPr>
          <a:xfrm>
            <a:off x="2962265" y="5584825"/>
            <a:ext cx="1466859" cy="230512"/>
            <a:chOff x="2962265" y="5584825"/>
            <a:chExt cx="1466859" cy="23051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2222C95-0BCE-434E-A99F-8D3EECFF35BD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D9128A95-68A4-4A4E-A437-201716DBEFDA}"/>
                </a:ext>
              </a:extLst>
            </p:cNvPr>
            <p:cNvSpPr/>
            <p:nvPr/>
          </p:nvSpPr>
          <p:spPr>
            <a:xfrm rot="16200000">
              <a:off x="4350705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61A9DDB-7572-45A9-A864-37C2C5C8FA4B}"/>
              </a:ext>
            </a:extLst>
          </p:cNvPr>
          <p:cNvGrpSpPr/>
          <p:nvPr/>
        </p:nvGrpSpPr>
        <p:grpSpPr>
          <a:xfrm>
            <a:off x="2962265" y="5273675"/>
            <a:ext cx="1466859" cy="230512"/>
            <a:chOff x="2962265" y="5273675"/>
            <a:chExt cx="1466859" cy="23051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848C120-799B-4DAA-A7C0-600770622358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C7925A9-F283-4813-A81A-A9659DE8CCDE}"/>
                </a:ext>
              </a:extLst>
            </p:cNvPr>
            <p:cNvSpPr/>
            <p:nvPr/>
          </p:nvSpPr>
          <p:spPr>
            <a:xfrm rot="16200000">
              <a:off x="4350705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A20E03C-FD1F-4EA3-88A6-89F35BD49F0D}"/>
              </a:ext>
            </a:extLst>
          </p:cNvPr>
          <p:cNvGrpSpPr/>
          <p:nvPr/>
        </p:nvGrpSpPr>
        <p:grpSpPr>
          <a:xfrm>
            <a:off x="2962265" y="4961569"/>
            <a:ext cx="1466859" cy="230512"/>
            <a:chOff x="2962265" y="4961569"/>
            <a:chExt cx="1466859" cy="23051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727FDEA-A6B1-49A7-BE96-8E7E3F710B2B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BB33E38B-660B-43E4-9963-A5692906D336}"/>
                </a:ext>
              </a:extLst>
            </p:cNvPr>
            <p:cNvSpPr/>
            <p:nvPr/>
          </p:nvSpPr>
          <p:spPr>
            <a:xfrm rot="16200000">
              <a:off x="4350705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7E82502-0699-4C34-9756-E9C8ECC57E62}"/>
              </a:ext>
            </a:extLst>
          </p:cNvPr>
          <p:cNvGrpSpPr/>
          <p:nvPr/>
        </p:nvGrpSpPr>
        <p:grpSpPr>
          <a:xfrm>
            <a:off x="2962265" y="4647551"/>
            <a:ext cx="1466859" cy="230512"/>
            <a:chOff x="2962265" y="4647551"/>
            <a:chExt cx="1466859" cy="23051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D90977A-0B55-4BB7-8978-94BB7F34CB8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8D7B37EC-C1A0-4952-84B2-3416FB626E94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77A6E00-6D16-4C54-A33D-BF286D3C1EAA}"/>
              </a:ext>
            </a:extLst>
          </p:cNvPr>
          <p:cNvGrpSpPr/>
          <p:nvPr/>
        </p:nvGrpSpPr>
        <p:grpSpPr>
          <a:xfrm>
            <a:off x="4600565" y="4029075"/>
            <a:ext cx="1466859" cy="230512"/>
            <a:chOff x="2962265" y="4647551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670FF31-B2FD-4C4C-B779-098CE63389B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C1550664-281E-41F1-8465-89AB4D9B9A2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6DEC311-CD0A-43BA-B32D-E9421BB4386E}"/>
              </a:ext>
            </a:extLst>
          </p:cNvPr>
          <p:cNvSpPr/>
          <p:nvPr/>
        </p:nvSpPr>
        <p:spPr>
          <a:xfrm>
            <a:off x="4603743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51BD586-3E69-48D7-8081-494F8181B674}"/>
              </a:ext>
            </a:extLst>
          </p:cNvPr>
          <p:cNvSpPr/>
          <p:nvPr/>
        </p:nvSpPr>
        <p:spPr>
          <a:xfrm>
            <a:off x="4603743" y="46475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A87B6FB-3A7A-4DE1-8F92-9AA3E09BD80D}"/>
              </a:ext>
            </a:extLst>
          </p:cNvPr>
          <p:cNvSpPr/>
          <p:nvPr/>
        </p:nvSpPr>
        <p:spPr>
          <a:xfrm>
            <a:off x="4603743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66EFD93-3D63-4573-8F61-FE15EA7580E4}"/>
              </a:ext>
            </a:extLst>
          </p:cNvPr>
          <p:cNvSpPr/>
          <p:nvPr/>
        </p:nvSpPr>
        <p:spPr>
          <a:xfrm>
            <a:off x="4603743" y="52717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E69EEC9-E144-4A0C-B476-ABBC4A62C08A}"/>
              </a:ext>
            </a:extLst>
          </p:cNvPr>
          <p:cNvSpPr/>
          <p:nvPr/>
        </p:nvSpPr>
        <p:spPr>
          <a:xfrm>
            <a:off x="4603743" y="55838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DB6041E-172B-4417-A3FF-BB6766659E01}"/>
              </a:ext>
            </a:extLst>
          </p:cNvPr>
          <p:cNvSpPr/>
          <p:nvPr/>
        </p:nvSpPr>
        <p:spPr>
          <a:xfrm>
            <a:off x="4603743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14AB37C-62D2-4A9F-A528-3812CB528C65}"/>
              </a:ext>
            </a:extLst>
          </p:cNvPr>
          <p:cNvGrpSpPr/>
          <p:nvPr/>
        </p:nvGrpSpPr>
        <p:grpSpPr>
          <a:xfrm>
            <a:off x="4600565" y="6204258"/>
            <a:ext cx="1466859" cy="230512"/>
            <a:chOff x="2962265" y="4647551"/>
            <a:chExt cx="1466859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D0CB5DB-C3A8-40D0-8868-777EECF31A5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8271181-E157-4936-8AE2-4814DCCDCB9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AE849B1-3E71-42B4-BC5F-7D6322A9061D}"/>
              </a:ext>
            </a:extLst>
          </p:cNvPr>
          <p:cNvGrpSpPr/>
          <p:nvPr/>
        </p:nvGrpSpPr>
        <p:grpSpPr>
          <a:xfrm>
            <a:off x="4600565" y="6516363"/>
            <a:ext cx="1466859" cy="230512"/>
            <a:chOff x="2962265" y="4647551"/>
            <a:chExt cx="1466859" cy="230512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3144340-780C-4919-AEA5-FA6E61C5CD4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12FD230A-79BA-4D54-92CA-51C2CBCA85B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B0A6617-3758-4895-9205-2DCF627AFB56}"/>
              </a:ext>
            </a:extLst>
          </p:cNvPr>
          <p:cNvGrpSpPr/>
          <p:nvPr/>
        </p:nvGrpSpPr>
        <p:grpSpPr>
          <a:xfrm>
            <a:off x="6238865" y="3716013"/>
            <a:ext cx="1466859" cy="230512"/>
            <a:chOff x="2962265" y="4647551"/>
            <a:chExt cx="1466859" cy="2305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5825ACC-F013-4956-A072-15998EE64F4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15270F7D-B91B-4678-BC16-E24EF20E10E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183C205-D4F3-4F69-9F01-BFF995F5B2BA}"/>
              </a:ext>
            </a:extLst>
          </p:cNvPr>
          <p:cNvSpPr/>
          <p:nvPr/>
        </p:nvSpPr>
        <p:spPr>
          <a:xfrm>
            <a:off x="6238864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272562-1CC8-45F5-A572-CCA621D3ED8B}"/>
              </a:ext>
            </a:extLst>
          </p:cNvPr>
          <p:cNvSpPr/>
          <p:nvPr/>
        </p:nvSpPr>
        <p:spPr>
          <a:xfrm>
            <a:off x="6238864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5B038C5-2D81-4BB0-8D0E-3D9A7311FD7C}"/>
              </a:ext>
            </a:extLst>
          </p:cNvPr>
          <p:cNvSpPr/>
          <p:nvPr/>
        </p:nvSpPr>
        <p:spPr>
          <a:xfrm>
            <a:off x="6238864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CB5E620-33D0-4DDC-A7BD-40F38FAA4602}"/>
              </a:ext>
            </a:extLst>
          </p:cNvPr>
          <p:cNvSpPr/>
          <p:nvPr/>
        </p:nvSpPr>
        <p:spPr>
          <a:xfrm>
            <a:off x="6238864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7CD5E497-AC76-45F4-8741-36F05CA9320A}"/>
              </a:ext>
            </a:extLst>
          </p:cNvPr>
          <p:cNvGrpSpPr/>
          <p:nvPr/>
        </p:nvGrpSpPr>
        <p:grpSpPr>
          <a:xfrm>
            <a:off x="6238865" y="5271763"/>
            <a:ext cx="1466859" cy="230512"/>
            <a:chOff x="2962265" y="4647551"/>
            <a:chExt cx="1466859" cy="230512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54C4708-698F-4978-A568-1A18EDD72D9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3787474F-152F-4D83-BC40-AF07A7E1781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E40DAFF-6275-484A-BC17-39CDEFD124F2}"/>
              </a:ext>
            </a:extLst>
          </p:cNvPr>
          <p:cNvSpPr/>
          <p:nvPr/>
        </p:nvSpPr>
        <p:spPr>
          <a:xfrm>
            <a:off x="6238864" y="557943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DE256D0-15B4-4BA3-974F-86AF6EF646ED}"/>
              </a:ext>
            </a:extLst>
          </p:cNvPr>
          <p:cNvSpPr/>
          <p:nvPr/>
        </p:nvSpPr>
        <p:spPr>
          <a:xfrm>
            <a:off x="6238864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38576A2-78E1-457A-B40F-F1F65C5295E2}"/>
              </a:ext>
            </a:extLst>
          </p:cNvPr>
          <p:cNvSpPr/>
          <p:nvPr/>
        </p:nvSpPr>
        <p:spPr>
          <a:xfrm>
            <a:off x="6238864" y="620425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74A4CEE-53D5-441D-8CB0-8287D3CCEA39}"/>
              </a:ext>
            </a:extLst>
          </p:cNvPr>
          <p:cNvSpPr/>
          <p:nvPr/>
        </p:nvSpPr>
        <p:spPr>
          <a:xfrm>
            <a:off x="6238864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CFC470C-47DC-4B90-9232-3380B9B4A24D}"/>
              </a:ext>
            </a:extLst>
          </p:cNvPr>
          <p:cNvSpPr/>
          <p:nvPr/>
        </p:nvSpPr>
        <p:spPr>
          <a:xfrm>
            <a:off x="7877163" y="371601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9378FC-985F-4B62-9B95-FF675B620DDB}"/>
              </a:ext>
            </a:extLst>
          </p:cNvPr>
          <p:cNvSpPr/>
          <p:nvPr/>
        </p:nvSpPr>
        <p:spPr>
          <a:xfrm>
            <a:off x="7877163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79AE063-F030-46D5-BC07-CD7E019E68A1}"/>
              </a:ext>
            </a:extLst>
          </p:cNvPr>
          <p:cNvSpPr/>
          <p:nvPr/>
        </p:nvSpPr>
        <p:spPr>
          <a:xfrm>
            <a:off x="7877163" y="43405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1C4AD6E-D655-4C09-9966-10C52686270C}"/>
              </a:ext>
            </a:extLst>
          </p:cNvPr>
          <p:cNvSpPr/>
          <p:nvPr/>
        </p:nvSpPr>
        <p:spPr>
          <a:xfrm>
            <a:off x="7877163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46FB8CCF-B587-4029-8D2B-DBF94BAFFD71}"/>
              </a:ext>
            </a:extLst>
          </p:cNvPr>
          <p:cNvGrpSpPr/>
          <p:nvPr/>
        </p:nvGrpSpPr>
        <p:grpSpPr>
          <a:xfrm>
            <a:off x="7877162" y="5271763"/>
            <a:ext cx="1466859" cy="230512"/>
            <a:chOff x="2962265" y="4647551"/>
            <a:chExt cx="1466859" cy="230512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CA2FEAB-A63A-4CA8-9F59-D5265F6F507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DFDC533E-1C73-4269-A99D-6C8364870BE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62A3840C-89F8-4A09-861B-61CF540EA267}"/>
              </a:ext>
            </a:extLst>
          </p:cNvPr>
          <p:cNvGrpSpPr/>
          <p:nvPr/>
        </p:nvGrpSpPr>
        <p:grpSpPr>
          <a:xfrm>
            <a:off x="7877162" y="4961568"/>
            <a:ext cx="1466859" cy="230512"/>
            <a:chOff x="2962265" y="4647551"/>
            <a:chExt cx="1466859" cy="230512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95E6BF7-A0FA-4A7D-AFA9-BFFE9950D245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34C706EB-53E3-4E26-9B5E-87F6494FCD1B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36E8B1A-268C-4F88-B9A1-58369D203402}"/>
              </a:ext>
            </a:extLst>
          </p:cNvPr>
          <p:cNvGrpSpPr/>
          <p:nvPr/>
        </p:nvGrpSpPr>
        <p:grpSpPr>
          <a:xfrm>
            <a:off x="7877162" y="5586101"/>
            <a:ext cx="1466859" cy="230512"/>
            <a:chOff x="2962265" y="4647551"/>
            <a:chExt cx="1466859" cy="230512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E6623F69-DF92-4472-BF40-2932A13E39B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id="{31B7EF09-F258-4E82-BA96-C0D80FD3EA56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DD7FCA62-BD41-4680-B454-2B4F6EFDC6B5}"/>
              </a:ext>
            </a:extLst>
          </p:cNvPr>
          <p:cNvGrpSpPr/>
          <p:nvPr/>
        </p:nvGrpSpPr>
        <p:grpSpPr>
          <a:xfrm>
            <a:off x="7877162" y="5891535"/>
            <a:ext cx="1466859" cy="230512"/>
            <a:chOff x="2962265" y="4647551"/>
            <a:chExt cx="1466859" cy="230512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420945C-F506-45F0-A531-3325842150A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id="{36AF52FB-0E65-471F-8131-021C8B9DFE2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3C82DC70-D694-47E4-8DBB-428B8B97F795}"/>
              </a:ext>
            </a:extLst>
          </p:cNvPr>
          <p:cNvGrpSpPr/>
          <p:nvPr/>
        </p:nvGrpSpPr>
        <p:grpSpPr>
          <a:xfrm>
            <a:off x="7877162" y="6204258"/>
            <a:ext cx="1466859" cy="230512"/>
            <a:chOff x="2962265" y="4647551"/>
            <a:chExt cx="1466859" cy="230512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05304963-C86D-4333-9BA1-65EDA01DEDA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63A5DB5E-58E5-4712-88DE-3E4C96B33FE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A13C2B5-1C7A-4BA3-AF3F-034E29631FAB}"/>
              </a:ext>
            </a:extLst>
          </p:cNvPr>
          <p:cNvSpPr/>
          <p:nvPr/>
        </p:nvSpPr>
        <p:spPr>
          <a:xfrm>
            <a:off x="7877163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AABED63-314D-4499-859C-0293BDA2A4F5}"/>
              </a:ext>
            </a:extLst>
          </p:cNvPr>
          <p:cNvSpPr/>
          <p:nvPr/>
        </p:nvSpPr>
        <p:spPr>
          <a:xfrm>
            <a:off x="9518641" y="914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FBF7A18B-8BE1-4ABE-AEC6-DF5753192F4D}"/>
              </a:ext>
            </a:extLst>
          </p:cNvPr>
          <p:cNvGrpSpPr/>
          <p:nvPr/>
        </p:nvGrpSpPr>
        <p:grpSpPr>
          <a:xfrm>
            <a:off x="9518640" y="1222282"/>
            <a:ext cx="1466859" cy="230512"/>
            <a:chOff x="2962265" y="4647551"/>
            <a:chExt cx="1466859" cy="230512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8CD8BC6-34BB-4FEA-AE20-E1FE2AF57A7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56" name="이등변 삼각형 155">
              <a:extLst>
                <a:ext uri="{FF2B5EF4-FFF2-40B4-BE49-F238E27FC236}">
                  <a16:creationId xmlns:a16="http://schemas.microsoft.com/office/drawing/2014/main" id="{06B459BD-4380-4852-8C01-D4DC8D3C010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BCB649E-93E6-4D06-BF24-9E7314FA7A0A}"/>
              </a:ext>
            </a:extLst>
          </p:cNvPr>
          <p:cNvSpPr/>
          <p:nvPr/>
        </p:nvSpPr>
        <p:spPr>
          <a:xfrm>
            <a:off x="9518641" y="15369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BC3C9039-519C-4E99-AAF4-C7050B09734B}"/>
              </a:ext>
            </a:extLst>
          </p:cNvPr>
          <p:cNvSpPr/>
          <p:nvPr/>
        </p:nvSpPr>
        <p:spPr>
          <a:xfrm>
            <a:off x="9518641" y="184458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CBB45F4-0C6B-47EC-8223-50F2302DE90F}"/>
              </a:ext>
            </a:extLst>
          </p:cNvPr>
          <p:cNvSpPr/>
          <p:nvPr/>
        </p:nvSpPr>
        <p:spPr>
          <a:xfrm>
            <a:off x="9518641" y="21592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98FBC26-6CA2-4A60-8C0A-FD986E921F7E}"/>
              </a:ext>
            </a:extLst>
          </p:cNvPr>
          <p:cNvSpPr/>
          <p:nvPr/>
        </p:nvSpPr>
        <p:spPr>
          <a:xfrm>
            <a:off x="9518641" y="24703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35930D0-8C98-4EB9-8E12-E16BC0CA542F}"/>
              </a:ext>
            </a:extLst>
          </p:cNvPr>
          <p:cNvSpPr/>
          <p:nvPr/>
        </p:nvSpPr>
        <p:spPr>
          <a:xfrm>
            <a:off x="9518641" y="278470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A18764F9-3285-4ADE-BDE5-B9047544054C}"/>
              </a:ext>
            </a:extLst>
          </p:cNvPr>
          <p:cNvGrpSpPr/>
          <p:nvPr/>
        </p:nvGrpSpPr>
        <p:grpSpPr>
          <a:xfrm>
            <a:off x="9518640" y="3087754"/>
            <a:ext cx="1466859" cy="230512"/>
            <a:chOff x="2962265" y="4647551"/>
            <a:chExt cx="1466859" cy="230512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F5BF4AE2-1AF1-4964-BA43-28D2AA32308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67" name="이등변 삼각형 166">
              <a:extLst>
                <a:ext uri="{FF2B5EF4-FFF2-40B4-BE49-F238E27FC236}">
                  <a16:creationId xmlns:a16="http://schemas.microsoft.com/office/drawing/2014/main" id="{1F008499-387E-4298-8BE5-DB683EB4E699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6439F1C3-FBD3-4171-A9D7-4EC3714D02B4}"/>
              </a:ext>
            </a:extLst>
          </p:cNvPr>
          <p:cNvGrpSpPr/>
          <p:nvPr/>
        </p:nvGrpSpPr>
        <p:grpSpPr>
          <a:xfrm>
            <a:off x="9518640" y="3405727"/>
            <a:ext cx="1466859" cy="230512"/>
            <a:chOff x="2962265" y="4647551"/>
            <a:chExt cx="1466859" cy="230512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CCC2202-4AAC-455C-AC66-C47133B726F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ldac_length</a:t>
              </a:r>
              <a:endParaRPr lang="ko-KR" altLang="en-US" sz="900" dirty="0"/>
            </a:p>
          </p:txBody>
        </p:sp>
        <p:sp>
          <p:nvSpPr>
            <p:cNvPr id="170" name="이등변 삼각형 169">
              <a:extLst>
                <a:ext uri="{FF2B5EF4-FFF2-40B4-BE49-F238E27FC236}">
                  <a16:creationId xmlns:a16="http://schemas.microsoft.com/office/drawing/2014/main" id="{88D79138-E39B-4E3D-87CA-BBBBA099AA9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E27B746A-8406-448C-B5FE-21828FF12E19}"/>
              </a:ext>
            </a:extLst>
          </p:cNvPr>
          <p:cNvGrpSpPr/>
          <p:nvPr/>
        </p:nvGrpSpPr>
        <p:grpSpPr>
          <a:xfrm>
            <a:off x="9518640" y="371992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B346282-D6D5-444D-8881-E15B0C3EC0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ldac_pause_count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6B4899D2-E7F3-4EFB-A44A-7C03C94B0A23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B286A1D-FA6E-49B5-83C0-82E0FB962775}"/>
              </a:ext>
            </a:extLst>
          </p:cNvPr>
          <p:cNvSpPr/>
          <p:nvPr/>
        </p:nvSpPr>
        <p:spPr>
          <a:xfrm>
            <a:off x="9515462" y="65231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6ED1D5A5-4B94-4C9B-8DAF-3B7B157B8684}"/>
              </a:ext>
            </a:extLst>
          </p:cNvPr>
          <p:cNvGrpSpPr/>
          <p:nvPr/>
        </p:nvGrpSpPr>
        <p:grpSpPr>
          <a:xfrm>
            <a:off x="9515461" y="6202584"/>
            <a:ext cx="1466859" cy="230512"/>
            <a:chOff x="2962265" y="4647551"/>
            <a:chExt cx="1466859" cy="230512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204067A-F6E8-488A-8350-17EA2EDECE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[2048:1] </a:t>
              </a:r>
              <a:r>
                <a:rPr lang="en-US" altLang="ko-KR" sz="900" dirty="0" err="1"/>
                <a:t>BTF_capture</a:t>
              </a:r>
              <a:endParaRPr lang="ko-KR" altLang="en-US" sz="900" dirty="0"/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41A16C02-DE93-412E-B985-23709FBF7EC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93B5AFCA-9907-4100-AD13-29EF0CE80386}"/>
              </a:ext>
            </a:extLst>
          </p:cNvPr>
          <p:cNvGrpSpPr/>
          <p:nvPr/>
        </p:nvGrpSpPr>
        <p:grpSpPr>
          <a:xfrm>
            <a:off x="9515461" y="5887951"/>
            <a:ext cx="1466859" cy="230512"/>
            <a:chOff x="2962265" y="4647551"/>
            <a:chExt cx="1466859" cy="230512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71764CA0-3905-4297-A978-EFC89539EA6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</a:t>
              </a:r>
              <a:r>
                <a:rPr lang="en-US" altLang="ko-KR" sz="900" dirty="0" err="1"/>
                <a:t>BTF_read_count</a:t>
              </a:r>
              <a:endParaRPr lang="ko-KR" altLang="en-US" sz="900" dirty="0"/>
            </a:p>
          </p:txBody>
        </p:sp>
        <p:sp>
          <p:nvSpPr>
            <p:cNvPr id="180" name="이등변 삼각형 179">
              <a:extLst>
                <a:ext uri="{FF2B5EF4-FFF2-40B4-BE49-F238E27FC236}">
                  <a16:creationId xmlns:a16="http://schemas.microsoft.com/office/drawing/2014/main" id="{D3927E74-2B7C-4E41-87CE-3745116F626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5203EE6-7CAA-4DA1-A21B-14878C84EA5E}"/>
              </a:ext>
            </a:extLst>
          </p:cNvPr>
          <p:cNvGrpSpPr/>
          <p:nvPr/>
        </p:nvGrpSpPr>
        <p:grpSpPr>
          <a:xfrm>
            <a:off x="9515461" y="5574860"/>
            <a:ext cx="1466859" cy="230512"/>
            <a:chOff x="2962265" y="4647551"/>
            <a:chExt cx="1466859" cy="230512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A0697C9B-26F1-4B15-A3FE-D3AC80F7F38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183" name="이등변 삼각형 182">
              <a:extLst>
                <a:ext uri="{FF2B5EF4-FFF2-40B4-BE49-F238E27FC236}">
                  <a16:creationId xmlns:a16="http://schemas.microsoft.com/office/drawing/2014/main" id="{21B736D1-E95F-4DD2-8436-35FD6EC723A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6A6C937-0835-42DC-9FC0-B417D8FD7462}"/>
              </a:ext>
            </a:extLst>
          </p:cNvPr>
          <p:cNvSpPr/>
          <p:nvPr/>
        </p:nvSpPr>
        <p:spPr>
          <a:xfrm>
            <a:off x="9515462" y="52573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F5E06AC-41D3-4F3B-B7BC-BE79E3B3E183}"/>
              </a:ext>
            </a:extLst>
          </p:cNvPr>
          <p:cNvSpPr/>
          <p:nvPr/>
        </p:nvSpPr>
        <p:spPr>
          <a:xfrm>
            <a:off x="9515462" y="495749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DCF428DB-7D1E-4CC8-8609-95D2F626C900}"/>
              </a:ext>
            </a:extLst>
          </p:cNvPr>
          <p:cNvGrpSpPr/>
          <p:nvPr/>
        </p:nvGrpSpPr>
        <p:grpSpPr>
          <a:xfrm>
            <a:off x="9515461" y="4648986"/>
            <a:ext cx="1466859" cy="230512"/>
            <a:chOff x="2962265" y="4647551"/>
            <a:chExt cx="1466859" cy="230512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AE8DD4E1-C2DB-4EEF-B182-B3AA438C65C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main_state</a:t>
              </a:r>
              <a:endParaRPr lang="ko-KR" altLang="en-US" sz="900" dirty="0"/>
            </a:p>
          </p:txBody>
        </p:sp>
        <p:sp>
          <p:nvSpPr>
            <p:cNvPr id="188" name="이등변 삼각형 187">
              <a:extLst>
                <a:ext uri="{FF2B5EF4-FFF2-40B4-BE49-F238E27FC236}">
                  <a16:creationId xmlns:a16="http://schemas.microsoft.com/office/drawing/2014/main" id="{2D4F0ADB-CFDA-4F4A-B138-AA477F843A1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5A9BF2C-5E3C-4F3D-A14F-BFF43B8C505D}"/>
              </a:ext>
            </a:extLst>
          </p:cNvPr>
          <p:cNvSpPr/>
          <p:nvPr/>
        </p:nvSpPr>
        <p:spPr>
          <a:xfrm>
            <a:off x="9515462" y="434649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BTN0EdgeDetect</a:t>
            </a:r>
            <a:endParaRPr lang="ko-KR" altLang="en-US" sz="900" dirty="0"/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4B7C50E6-D3DA-41C6-9B26-8A830BE3E206}"/>
              </a:ext>
            </a:extLst>
          </p:cNvPr>
          <p:cNvGrpSpPr/>
          <p:nvPr/>
        </p:nvGrpSpPr>
        <p:grpSpPr>
          <a:xfrm>
            <a:off x="9515461" y="4021995"/>
            <a:ext cx="1466859" cy="230512"/>
            <a:chOff x="2962265" y="4647551"/>
            <a:chExt cx="1466859" cy="230512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D5195AEB-5F68-4622-9FE4-312ACDC3A45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BTN0Delay</a:t>
              </a:r>
              <a:endParaRPr lang="ko-KR" altLang="en-US" sz="900" dirty="0"/>
            </a:p>
          </p:txBody>
        </p:sp>
        <p:sp>
          <p:nvSpPr>
            <p:cNvPr id="192" name="이등변 삼각형 191">
              <a:extLst>
                <a:ext uri="{FF2B5EF4-FFF2-40B4-BE49-F238E27FC236}">
                  <a16:creationId xmlns:a16="http://schemas.microsoft.com/office/drawing/2014/main" id="{D34CCA1C-BA72-4BC3-8D81-EFB0B8AB6C4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3" name="화살표: 오각형 192">
            <a:extLst>
              <a:ext uri="{FF2B5EF4-FFF2-40B4-BE49-F238E27FC236}">
                <a16:creationId xmlns:a16="http://schemas.microsoft.com/office/drawing/2014/main" id="{BF0D698B-8B2F-4586-A261-3FFD418C49C0}"/>
              </a:ext>
            </a:extLst>
          </p:cNvPr>
          <p:cNvSpPr/>
          <p:nvPr/>
        </p:nvSpPr>
        <p:spPr>
          <a:xfrm flipH="1">
            <a:off x="2962265" y="121984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51827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2118170" y="421270"/>
            <a:ext cx="2120002" cy="3204580"/>
            <a:chOff x="2800341" y="421270"/>
            <a:chExt cx="2120002" cy="32045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70"/>
              <a:ext cx="2120002" cy="32045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receiver(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data_receiver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D30574-3406-472B-BC21-A0D528DF693E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83CA8D2-BA7A-4479-B1CB-D3A2F6A333FB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B06C6AF-A332-4B8D-9BD0-C78A78756E80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C1F81B83-9A3B-417A-AD23-556FC951F8CC}"/>
              </a:ext>
            </a:extLst>
          </p:cNvPr>
          <p:cNvSpPr/>
          <p:nvPr/>
        </p:nvSpPr>
        <p:spPr>
          <a:xfrm>
            <a:off x="447674" y="6381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5322EF6E-8F73-4795-9EA0-D2A797AF44D9}"/>
              </a:ext>
            </a:extLst>
          </p:cNvPr>
          <p:cNvSpPr/>
          <p:nvPr/>
        </p:nvSpPr>
        <p:spPr>
          <a:xfrm>
            <a:off x="447673" y="923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14E7E1-1773-4F32-B4F0-9DA73DEC52EF}"/>
              </a:ext>
            </a:extLst>
          </p:cNvPr>
          <p:cNvSpPr/>
          <p:nvPr/>
        </p:nvSpPr>
        <p:spPr>
          <a:xfrm>
            <a:off x="447673" y="121284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44C3F3-F02F-4DF9-A391-92DB167E4A6D}"/>
              </a:ext>
            </a:extLst>
          </p:cNvPr>
          <p:cNvSpPr/>
          <p:nvPr/>
        </p:nvSpPr>
        <p:spPr>
          <a:xfrm>
            <a:off x="447673" y="14947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CB5460-E7B9-4F86-8CDA-4276DB5B314E}"/>
              </a:ext>
            </a:extLst>
          </p:cNvPr>
          <p:cNvSpPr/>
          <p:nvPr/>
        </p:nvSpPr>
        <p:spPr>
          <a:xfrm>
            <a:off x="447673" y="1778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B57C9C-60FE-49C3-A2DD-AC495A0F480F}"/>
              </a:ext>
            </a:extLst>
          </p:cNvPr>
          <p:cNvSpPr/>
          <p:nvPr/>
        </p:nvSpPr>
        <p:spPr>
          <a:xfrm>
            <a:off x="447673" y="207197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450223-947C-4A68-A33B-35F426646727}"/>
              </a:ext>
            </a:extLst>
          </p:cNvPr>
          <p:cNvSpPr/>
          <p:nvPr/>
        </p:nvSpPr>
        <p:spPr>
          <a:xfrm>
            <a:off x="447673" y="23634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89F84A-4844-4816-83E5-45C03D495D26}"/>
              </a:ext>
            </a:extLst>
          </p:cNvPr>
          <p:cNvSpPr/>
          <p:nvPr/>
        </p:nvSpPr>
        <p:spPr>
          <a:xfrm>
            <a:off x="447673" y="26409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ACCA19-F0A6-4C4B-B10E-9AC37C9239DB}"/>
              </a:ext>
            </a:extLst>
          </p:cNvPr>
          <p:cNvSpPr/>
          <p:nvPr/>
        </p:nvSpPr>
        <p:spPr>
          <a:xfrm>
            <a:off x="447673" y="293178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294048-6491-4811-B5E6-5A3B959B545D}"/>
              </a:ext>
            </a:extLst>
          </p:cNvPr>
          <p:cNvSpPr/>
          <p:nvPr/>
        </p:nvSpPr>
        <p:spPr>
          <a:xfrm>
            <a:off x="447673" y="321562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3B710A8-3B73-4DB5-B7AB-730FEEECAB9D}"/>
              </a:ext>
            </a:extLst>
          </p:cNvPr>
          <p:cNvCxnSpPr>
            <a:stCxn id="16" idx="3"/>
            <a:endCxn id="5" idx="1"/>
          </p:cNvCxnSpPr>
          <p:nvPr/>
        </p:nvCxnSpPr>
        <p:spPr>
          <a:xfrm>
            <a:off x="1530350" y="752475"/>
            <a:ext cx="587820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F8F0BB8-1EAE-41E2-87DD-AA00C13FD5C9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1530349" y="1038225"/>
            <a:ext cx="587821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27D8A92-EF12-4972-B389-82416FB14178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1914532" y="1326194"/>
            <a:ext cx="203638" cy="19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5779DE9-4C04-4032-BD11-30596C80586F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1914532" y="1610032"/>
            <a:ext cx="203638" cy="19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3F6C638-A673-4C11-A71B-F1F0F007FCF2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>
            <a:off x="1914532" y="1893870"/>
            <a:ext cx="203638" cy="38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3866D02-15D8-4AB0-B21B-40B1D6BDF128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1914532" y="2183444"/>
            <a:ext cx="203638" cy="37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61F6F81-3847-4BC5-BB04-0661004F0830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1914532" y="2469194"/>
            <a:ext cx="203638" cy="95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4C5E1FEC-994E-4440-B144-AF1309E6B03C}"/>
              </a:ext>
            </a:extLst>
          </p:cNvPr>
          <p:cNvCxnSpPr>
            <a:cxnSpLocks/>
            <a:stCxn id="23" idx="3"/>
            <a:endCxn id="12" idx="1"/>
          </p:cNvCxnSpPr>
          <p:nvPr/>
        </p:nvCxnSpPr>
        <p:spPr>
          <a:xfrm flipV="1">
            <a:off x="1914532" y="2754944"/>
            <a:ext cx="203638" cy="12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26EF4E7-079C-4D2C-877C-63D446CA4C75}"/>
              </a:ext>
            </a:extLst>
          </p:cNvPr>
          <p:cNvCxnSpPr>
            <a:cxnSpLocks/>
            <a:stCxn id="24" idx="3"/>
            <a:endCxn id="13" idx="1"/>
          </p:cNvCxnSpPr>
          <p:nvPr/>
        </p:nvCxnSpPr>
        <p:spPr>
          <a:xfrm flipV="1">
            <a:off x="1914532" y="3040694"/>
            <a:ext cx="203638" cy="6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3AE45F5-F26F-467A-8313-90C057C6B22C}"/>
              </a:ext>
            </a:extLst>
          </p:cNvPr>
          <p:cNvCxnSpPr>
            <a:cxnSpLocks/>
            <a:stCxn id="25" idx="3"/>
            <a:endCxn id="14" idx="1"/>
          </p:cNvCxnSpPr>
          <p:nvPr/>
        </p:nvCxnSpPr>
        <p:spPr>
          <a:xfrm flipV="1">
            <a:off x="1914532" y="3326444"/>
            <a:ext cx="203638" cy="44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D035EF4-C273-4FAF-8F97-E0000F37AB14}"/>
              </a:ext>
            </a:extLst>
          </p:cNvPr>
          <p:cNvGrpSpPr/>
          <p:nvPr/>
        </p:nvGrpSpPr>
        <p:grpSpPr>
          <a:xfrm>
            <a:off x="9007723" y="467796"/>
            <a:ext cx="2120002" cy="4172784"/>
            <a:chOff x="2800341" y="482230"/>
            <a:chExt cx="2120002" cy="417278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81A4927-4637-477A-BB20-7D6FB2130C81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sender(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data_sender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6100172-A826-4937-BAC8-EE96861AE062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FSMState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6BA9829-9B23-4A36-9A7D-B0B3C880798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636EFA0-6CFA-437A-AEC7-BC2598B812F8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TxD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9ADCF7C-1A67-4B40-94D2-6AE51C78C03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E23CD27-94DB-4181-9E88-D98D407C687F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766B985-74CB-49BB-93C4-474789E4D401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4D26A3A-E321-4573-B9B7-2B58140D2CA0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1F4B1A2-92F6-4E7A-A9F3-60A6C7B9CC2F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C2D7235-99B3-4DB4-B9B3-0D9E2F9C8736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4D535BB-0939-46A2-A0C7-FFD33A12C485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90676C-F367-40A6-8B30-62C9DF77051A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2E1768B-EBD4-4392-A803-0FBCF03A1991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F4B3912-E641-4B20-8027-6BF2CD82D5A3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23B56ED-4F4A-44B1-839A-AB837682E04D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화살표: 오각형 72">
            <a:extLst>
              <a:ext uri="{FF2B5EF4-FFF2-40B4-BE49-F238E27FC236}">
                <a16:creationId xmlns:a16="http://schemas.microsoft.com/office/drawing/2014/main" id="{9D7BADFD-E098-4FA0-8D6E-E0C69D1970FC}"/>
              </a:ext>
            </a:extLst>
          </p:cNvPr>
          <p:cNvSpPr/>
          <p:nvPr/>
        </p:nvSpPr>
        <p:spPr>
          <a:xfrm flipH="1">
            <a:off x="7535977" y="119951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101EAF0-103E-4858-AC8C-F6F7E92E227B}"/>
              </a:ext>
            </a:extLst>
          </p:cNvPr>
          <p:cNvSpPr/>
          <p:nvPr/>
        </p:nvSpPr>
        <p:spPr>
          <a:xfrm>
            <a:off x="7280144" y="14795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F7D9328-DB8C-4C22-998C-7CCC9C134BA1}"/>
              </a:ext>
            </a:extLst>
          </p:cNvPr>
          <p:cNvSpPr/>
          <p:nvPr/>
        </p:nvSpPr>
        <p:spPr>
          <a:xfrm>
            <a:off x="7280144" y="17697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45F55F6-04B0-4301-A5C7-772EC4BB2BC8}"/>
              </a:ext>
            </a:extLst>
          </p:cNvPr>
          <p:cNvSpPr/>
          <p:nvPr/>
        </p:nvSpPr>
        <p:spPr>
          <a:xfrm>
            <a:off x="7280144" y="205610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3855D6B-2FAB-49AA-B0D3-BE66F2303EEB}"/>
              </a:ext>
            </a:extLst>
          </p:cNvPr>
          <p:cNvSpPr/>
          <p:nvPr/>
        </p:nvSpPr>
        <p:spPr>
          <a:xfrm>
            <a:off x="7280144" y="40614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BAFF10-A4DF-437A-9775-45A8D0D18527}"/>
              </a:ext>
            </a:extLst>
          </p:cNvPr>
          <p:cNvSpPr/>
          <p:nvPr/>
        </p:nvSpPr>
        <p:spPr>
          <a:xfrm>
            <a:off x="7280144" y="43843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9A32659-1405-4512-ACFC-4B666F68CCF5}"/>
              </a:ext>
            </a:extLst>
          </p:cNvPr>
          <p:cNvGrpSpPr/>
          <p:nvPr/>
        </p:nvGrpSpPr>
        <p:grpSpPr>
          <a:xfrm>
            <a:off x="7280144" y="3772496"/>
            <a:ext cx="1466859" cy="230512"/>
            <a:chOff x="2962265" y="6207125"/>
            <a:chExt cx="1466859" cy="23051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DAD2A85-35DF-439A-9F3B-924E97835C6E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7AC06FC6-8F49-4B8B-AA6C-9AD7F6B25109}"/>
                </a:ext>
              </a:extLst>
            </p:cNvPr>
            <p:cNvSpPr/>
            <p:nvPr/>
          </p:nvSpPr>
          <p:spPr>
            <a:xfrm rot="5400000">
              <a:off x="2964484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622C566-7658-4EDC-8920-D3C1E386E7C4}"/>
              </a:ext>
            </a:extLst>
          </p:cNvPr>
          <p:cNvGrpSpPr/>
          <p:nvPr/>
        </p:nvGrpSpPr>
        <p:grpSpPr>
          <a:xfrm>
            <a:off x="7280144" y="3485161"/>
            <a:ext cx="1466859" cy="230512"/>
            <a:chOff x="2962265" y="5895975"/>
            <a:chExt cx="1466859" cy="2305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937183D-06C5-4532-AB12-E48B0E91D94C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E5A3AC7D-87EC-41FD-8B69-01D4EE0D41DB}"/>
                </a:ext>
              </a:extLst>
            </p:cNvPr>
            <p:cNvSpPr/>
            <p:nvPr/>
          </p:nvSpPr>
          <p:spPr>
            <a:xfrm rot="5400000">
              <a:off x="2964484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589B6AF-11B0-4BD7-9593-DB646DE05F36}"/>
              </a:ext>
            </a:extLst>
          </p:cNvPr>
          <p:cNvGrpSpPr/>
          <p:nvPr/>
        </p:nvGrpSpPr>
        <p:grpSpPr>
          <a:xfrm>
            <a:off x="7280144" y="3197826"/>
            <a:ext cx="1466859" cy="230512"/>
            <a:chOff x="2962265" y="5584825"/>
            <a:chExt cx="1466859" cy="230512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48A9314-BB94-44A0-8939-051C767EE094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782F8667-3B5A-4F46-A826-8F8BCFF285A3}"/>
                </a:ext>
              </a:extLst>
            </p:cNvPr>
            <p:cNvSpPr/>
            <p:nvPr/>
          </p:nvSpPr>
          <p:spPr>
            <a:xfrm rot="5400000">
              <a:off x="2964484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90A5F52-6E98-4488-90BC-F234523B05F8}"/>
              </a:ext>
            </a:extLst>
          </p:cNvPr>
          <p:cNvGrpSpPr/>
          <p:nvPr/>
        </p:nvGrpSpPr>
        <p:grpSpPr>
          <a:xfrm>
            <a:off x="7280144" y="2910491"/>
            <a:ext cx="1466859" cy="230512"/>
            <a:chOff x="2962265" y="5273675"/>
            <a:chExt cx="1466859" cy="23051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7D422CD-6A59-4C4D-8514-F9FE7E04C9BE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C15244FB-E58F-444D-807D-3B6577E935B1}"/>
                </a:ext>
              </a:extLst>
            </p:cNvPr>
            <p:cNvSpPr/>
            <p:nvPr/>
          </p:nvSpPr>
          <p:spPr>
            <a:xfrm rot="5400000">
              <a:off x="2965741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4295F0C-C9AE-4A50-A30A-EA69112F130E}"/>
              </a:ext>
            </a:extLst>
          </p:cNvPr>
          <p:cNvGrpSpPr/>
          <p:nvPr/>
        </p:nvGrpSpPr>
        <p:grpSpPr>
          <a:xfrm>
            <a:off x="7280144" y="2626963"/>
            <a:ext cx="1466859" cy="230512"/>
            <a:chOff x="2962265" y="4961569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C368FD1-822F-4C71-B862-B199902C133D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EE69E31C-784F-4E89-80B0-FAB64E0676ED}"/>
                </a:ext>
              </a:extLst>
            </p:cNvPr>
            <p:cNvSpPr/>
            <p:nvPr/>
          </p:nvSpPr>
          <p:spPr>
            <a:xfrm rot="5400000">
              <a:off x="2965741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F492787-4141-4EE5-ABCC-8E9D555C437E}"/>
              </a:ext>
            </a:extLst>
          </p:cNvPr>
          <p:cNvGrpSpPr/>
          <p:nvPr/>
        </p:nvGrpSpPr>
        <p:grpSpPr>
          <a:xfrm>
            <a:off x="7280144" y="2342474"/>
            <a:ext cx="1466859" cy="230512"/>
            <a:chOff x="2962265" y="4647551"/>
            <a:chExt cx="1466859" cy="23051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170CCC7-7C0F-4E41-9236-E031E50B4CA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CFFA1325-113A-4172-B09F-E8A6A6972B58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화살표: 오각형 96">
            <a:extLst>
              <a:ext uri="{FF2B5EF4-FFF2-40B4-BE49-F238E27FC236}">
                <a16:creationId xmlns:a16="http://schemas.microsoft.com/office/drawing/2014/main" id="{6F284668-E170-4DB1-8A0D-59BCEF5CEA52}"/>
              </a:ext>
            </a:extLst>
          </p:cNvPr>
          <p:cNvSpPr/>
          <p:nvPr/>
        </p:nvSpPr>
        <p:spPr>
          <a:xfrm>
            <a:off x="7535977" y="91059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DE780E83-EE5A-44F8-9D75-1522762E8F16}"/>
              </a:ext>
            </a:extLst>
          </p:cNvPr>
          <p:cNvCxnSpPr>
            <a:cxnSpLocks/>
            <a:stCxn id="97" idx="3"/>
            <a:endCxn id="59" idx="1"/>
          </p:cNvCxnSpPr>
          <p:nvPr/>
        </p:nvCxnSpPr>
        <p:spPr>
          <a:xfrm>
            <a:off x="8618653" y="1024890"/>
            <a:ext cx="389070" cy="11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9446CFE-7827-4466-A02C-0C665955DF57}"/>
              </a:ext>
            </a:extLst>
          </p:cNvPr>
          <p:cNvCxnSpPr>
            <a:cxnSpLocks/>
            <a:stCxn id="73" idx="1"/>
            <a:endCxn id="60" idx="1"/>
          </p:cNvCxnSpPr>
          <p:nvPr/>
        </p:nvCxnSpPr>
        <p:spPr>
          <a:xfrm flipV="1">
            <a:off x="8618651" y="1311760"/>
            <a:ext cx="389072" cy="20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0679AB2A-AEB1-4201-BADC-F4F9CCC75863}"/>
              </a:ext>
            </a:extLst>
          </p:cNvPr>
          <p:cNvCxnSpPr>
            <a:cxnSpLocks/>
            <a:stCxn id="74" idx="3"/>
            <a:endCxn id="61" idx="1"/>
          </p:cNvCxnSpPr>
          <p:nvPr/>
        </p:nvCxnSpPr>
        <p:spPr>
          <a:xfrm>
            <a:off x="8747003" y="1594778"/>
            <a:ext cx="260720" cy="27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389D2095-7F9F-4317-B458-2D307D78EC86}"/>
              </a:ext>
            </a:extLst>
          </p:cNvPr>
          <p:cNvCxnSpPr>
            <a:cxnSpLocks/>
            <a:stCxn id="75" idx="3"/>
            <a:endCxn id="62" idx="1"/>
          </p:cNvCxnSpPr>
          <p:nvPr/>
        </p:nvCxnSpPr>
        <p:spPr>
          <a:xfrm flipV="1">
            <a:off x="8747003" y="1883260"/>
            <a:ext cx="260720" cy="17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27DAF0B9-935B-4F18-82A8-F1C915F6A8F5}"/>
              </a:ext>
            </a:extLst>
          </p:cNvPr>
          <p:cNvCxnSpPr>
            <a:cxnSpLocks/>
            <a:stCxn id="76" idx="3"/>
            <a:endCxn id="63" idx="1"/>
          </p:cNvCxnSpPr>
          <p:nvPr/>
        </p:nvCxnSpPr>
        <p:spPr>
          <a:xfrm flipV="1">
            <a:off x="8747003" y="2169010"/>
            <a:ext cx="260720" cy="23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B7CE5B99-439B-4544-A08E-650F9B416814}"/>
              </a:ext>
            </a:extLst>
          </p:cNvPr>
          <p:cNvCxnSpPr>
            <a:cxnSpLocks/>
            <a:stCxn id="95" idx="3"/>
            <a:endCxn id="64" idx="1"/>
          </p:cNvCxnSpPr>
          <p:nvPr/>
        </p:nvCxnSpPr>
        <p:spPr>
          <a:xfrm flipV="1">
            <a:off x="8747003" y="2454760"/>
            <a:ext cx="260720" cy="29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F04AB5BB-16E0-4124-99D0-0D04C3D48987}"/>
              </a:ext>
            </a:extLst>
          </p:cNvPr>
          <p:cNvCxnSpPr>
            <a:cxnSpLocks/>
            <a:stCxn id="92" idx="3"/>
            <a:endCxn id="65" idx="1"/>
          </p:cNvCxnSpPr>
          <p:nvPr/>
        </p:nvCxnSpPr>
        <p:spPr>
          <a:xfrm flipV="1">
            <a:off x="8747003" y="2740510"/>
            <a:ext cx="260720" cy="17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EE747F7F-9DE9-4D67-B18A-B5DF7CD57C04}"/>
              </a:ext>
            </a:extLst>
          </p:cNvPr>
          <p:cNvCxnSpPr>
            <a:cxnSpLocks/>
            <a:stCxn id="89" idx="3"/>
            <a:endCxn id="66" idx="1"/>
          </p:cNvCxnSpPr>
          <p:nvPr/>
        </p:nvCxnSpPr>
        <p:spPr>
          <a:xfrm>
            <a:off x="8747003" y="3025747"/>
            <a:ext cx="260720" cy="5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6866434D-75B2-4D02-A780-DB22CA4FFBB0}"/>
              </a:ext>
            </a:extLst>
          </p:cNvPr>
          <p:cNvCxnSpPr>
            <a:cxnSpLocks/>
            <a:stCxn id="86" idx="3"/>
            <a:endCxn id="67" idx="1"/>
          </p:cNvCxnSpPr>
          <p:nvPr/>
        </p:nvCxnSpPr>
        <p:spPr>
          <a:xfrm flipV="1">
            <a:off x="8747003" y="3312010"/>
            <a:ext cx="260720" cy="10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106D29CC-1688-494B-B69C-AD7F100E2572}"/>
              </a:ext>
            </a:extLst>
          </p:cNvPr>
          <p:cNvCxnSpPr>
            <a:cxnSpLocks/>
            <a:stCxn id="83" idx="3"/>
            <a:endCxn id="68" idx="1"/>
          </p:cNvCxnSpPr>
          <p:nvPr/>
        </p:nvCxnSpPr>
        <p:spPr>
          <a:xfrm>
            <a:off x="8747003" y="3600417"/>
            <a:ext cx="260720" cy="8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11D8CC62-47C9-46E5-8461-F5CB3DEBCF1A}"/>
              </a:ext>
            </a:extLst>
          </p:cNvPr>
          <p:cNvCxnSpPr>
            <a:cxnSpLocks/>
            <a:stCxn id="80" idx="3"/>
            <a:endCxn id="69" idx="1"/>
          </p:cNvCxnSpPr>
          <p:nvPr/>
        </p:nvCxnSpPr>
        <p:spPr>
          <a:xfrm flipV="1">
            <a:off x="8747003" y="3886979"/>
            <a:ext cx="260720" cy="7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504312F5-1FD7-4806-841B-1106379D3F06}"/>
              </a:ext>
            </a:extLst>
          </p:cNvPr>
          <p:cNvCxnSpPr>
            <a:cxnSpLocks/>
            <a:stCxn id="77" idx="3"/>
            <a:endCxn id="70" idx="1"/>
          </p:cNvCxnSpPr>
          <p:nvPr/>
        </p:nvCxnSpPr>
        <p:spPr>
          <a:xfrm flipV="1">
            <a:off x="8747003" y="4172729"/>
            <a:ext cx="260720" cy="39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6F2A6E51-1522-42EA-8C2B-DD3D78194454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8747003" y="4191765"/>
            <a:ext cx="260719" cy="3078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141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D7F2295-6D60-47A7-AACC-9CB56B7224A8}"/>
              </a:ext>
            </a:extLst>
          </p:cNvPr>
          <p:cNvGrpSpPr/>
          <p:nvPr/>
        </p:nvGrpSpPr>
        <p:grpSpPr>
          <a:xfrm>
            <a:off x="2090502" y="467796"/>
            <a:ext cx="2120002" cy="4172784"/>
            <a:chOff x="2800341" y="482230"/>
            <a:chExt cx="2120002" cy="417278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AD6AA7-4577-438A-958F-91FA54D3173F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led_intensity_modulator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led_intensity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AA6D5E-34EA-4DBE-905B-964C7E935158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124CCCD-2FAC-4E65-B888-E714E3AFB258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696F56-7417-4E1E-9FAC-5F7F39EF14EE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0068D3F-AD44-449A-9EA8-C4DC1AAEAE4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E391D6-F1B8-42C2-9F72-B874373807E0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7E2515-C249-431A-8F34-1ADD5ED3906E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E1E0A62-7128-448A-A8B8-1F86E820408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EF0D685-A6DD-44E7-BAF5-E023C52F0784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D55F541-4833-45F7-8038-C91D7F9C5865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02A00CB-E19C-4316-B4CD-EFEFA658BDB3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B38C54-55E5-4C7F-931D-F8C8E2510784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0372DB9-830B-4FDF-A834-AB4259705D32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8F631C7-5FAE-478C-8AD2-83D1EFBA0526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intensity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6FA685F-547A-40C7-BA51-2C9A043F9696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CLK100MHZ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7B622C84-095D-45C9-8478-762A2C05BFFF}"/>
              </a:ext>
            </a:extLst>
          </p:cNvPr>
          <p:cNvSpPr/>
          <p:nvPr/>
        </p:nvSpPr>
        <p:spPr>
          <a:xfrm flipH="1">
            <a:off x="473070" y="62723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60D67FBF-B6D3-448C-A902-89B349D77D57}"/>
              </a:ext>
            </a:extLst>
          </p:cNvPr>
          <p:cNvSpPr/>
          <p:nvPr/>
        </p:nvSpPr>
        <p:spPr>
          <a:xfrm flipH="1">
            <a:off x="473070" y="91171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2C4B6BD5-C4D6-4D27-838C-3CCED684B2E9}"/>
              </a:ext>
            </a:extLst>
          </p:cNvPr>
          <p:cNvSpPr/>
          <p:nvPr/>
        </p:nvSpPr>
        <p:spPr>
          <a:xfrm flipH="1">
            <a:off x="473070" y="119619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600A1AFD-08F7-468B-BE9C-323307DF6BE7}"/>
              </a:ext>
            </a:extLst>
          </p:cNvPr>
          <p:cNvSpPr/>
          <p:nvPr/>
        </p:nvSpPr>
        <p:spPr>
          <a:xfrm flipH="1">
            <a:off x="473070" y="148448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F65F9396-A982-42ED-BD13-3AB5B855C229}"/>
              </a:ext>
            </a:extLst>
          </p:cNvPr>
          <p:cNvSpPr/>
          <p:nvPr/>
        </p:nvSpPr>
        <p:spPr>
          <a:xfrm flipH="1">
            <a:off x="473070" y="17651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798997D9-43AE-4769-91DA-CA1433D78292}"/>
              </a:ext>
            </a:extLst>
          </p:cNvPr>
          <p:cNvSpPr/>
          <p:nvPr/>
        </p:nvSpPr>
        <p:spPr>
          <a:xfrm flipH="1">
            <a:off x="473070" y="205344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398DD2-B551-4560-A461-802F8BF0156D}"/>
              </a:ext>
            </a:extLst>
          </p:cNvPr>
          <p:cNvSpPr/>
          <p:nvPr/>
        </p:nvSpPr>
        <p:spPr>
          <a:xfrm>
            <a:off x="88885" y="234046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DE48FA-8E66-43A4-8C33-6013B51EBA8C}"/>
              </a:ext>
            </a:extLst>
          </p:cNvPr>
          <p:cNvSpPr/>
          <p:nvPr/>
        </p:nvSpPr>
        <p:spPr>
          <a:xfrm>
            <a:off x="88885" y="26268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1F78D8-C4CF-4701-BD7F-EB83310A36D2}"/>
              </a:ext>
            </a:extLst>
          </p:cNvPr>
          <p:cNvSpPr/>
          <p:nvPr/>
        </p:nvSpPr>
        <p:spPr>
          <a:xfrm>
            <a:off x="88885" y="29103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8AAA3F-742B-4D06-B925-B74C149DBB0F}"/>
              </a:ext>
            </a:extLst>
          </p:cNvPr>
          <p:cNvSpPr/>
          <p:nvPr/>
        </p:nvSpPr>
        <p:spPr>
          <a:xfrm>
            <a:off x="88885" y="31977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71BF4-0BA7-4962-A796-CB02F81AE124}"/>
              </a:ext>
            </a:extLst>
          </p:cNvPr>
          <p:cNvSpPr/>
          <p:nvPr/>
        </p:nvSpPr>
        <p:spPr>
          <a:xfrm>
            <a:off x="88885" y="348695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416BCB-A85A-442C-9CA7-D32112156D55}"/>
              </a:ext>
            </a:extLst>
          </p:cNvPr>
          <p:cNvSpPr/>
          <p:nvPr/>
        </p:nvSpPr>
        <p:spPr>
          <a:xfrm>
            <a:off x="88885" y="376667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9F593BE8-9719-4F68-93CB-7AF465C8B8C3}"/>
              </a:ext>
            </a:extLst>
          </p:cNvPr>
          <p:cNvSpPr/>
          <p:nvPr/>
        </p:nvSpPr>
        <p:spPr>
          <a:xfrm>
            <a:off x="473070" y="4338812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AB5411F-CB7D-4E75-B59B-202DCE4907CB}"/>
              </a:ext>
            </a:extLst>
          </p:cNvPr>
          <p:cNvGrpSpPr/>
          <p:nvPr/>
        </p:nvGrpSpPr>
        <p:grpSpPr>
          <a:xfrm>
            <a:off x="88885" y="4058942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AA64AE-C7EE-4EB2-889D-818226C6702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5486A4F-8045-4E10-A67B-2CEC58D7721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BD46ACC-A4A8-4C43-8D85-F4E3AE0FB425}"/>
              </a:ext>
            </a:extLst>
          </p:cNvPr>
          <p:cNvCxnSpPr>
            <a:cxnSpLocks/>
            <a:stCxn id="20" idx="1"/>
            <a:endCxn id="6" idx="1"/>
          </p:cNvCxnSpPr>
          <p:nvPr/>
        </p:nvCxnSpPr>
        <p:spPr>
          <a:xfrm flipV="1">
            <a:off x="1555744" y="74026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8A8E929-4A7F-4CCF-ACC1-485D30EFC381}"/>
              </a:ext>
            </a:extLst>
          </p:cNvPr>
          <p:cNvCxnSpPr>
            <a:cxnSpLocks/>
            <a:stCxn id="21" idx="1"/>
            <a:endCxn id="7" idx="1"/>
          </p:cNvCxnSpPr>
          <p:nvPr/>
        </p:nvCxnSpPr>
        <p:spPr>
          <a:xfrm>
            <a:off x="1555744" y="1026010"/>
            <a:ext cx="53475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ED4B024-E3CA-4933-BF37-CD6C7D8716F9}"/>
              </a:ext>
            </a:extLst>
          </p:cNvPr>
          <p:cNvCxnSpPr>
            <a:cxnSpLocks/>
            <a:stCxn id="22" idx="1"/>
            <a:endCxn id="8" idx="1"/>
          </p:cNvCxnSpPr>
          <p:nvPr/>
        </p:nvCxnSpPr>
        <p:spPr>
          <a:xfrm>
            <a:off x="1555744" y="131049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390F5DC-0300-4925-9A36-AD3E17B440FB}"/>
              </a:ext>
            </a:extLst>
          </p:cNvPr>
          <p:cNvCxnSpPr>
            <a:cxnSpLocks/>
            <a:stCxn id="23" idx="1"/>
            <a:endCxn id="9" idx="1"/>
          </p:cNvCxnSpPr>
          <p:nvPr/>
        </p:nvCxnSpPr>
        <p:spPr>
          <a:xfrm flipV="1">
            <a:off x="1555744" y="159751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F6BC16B-CF30-4ABC-8C36-E4A6F43317BB}"/>
              </a:ext>
            </a:extLst>
          </p:cNvPr>
          <p:cNvCxnSpPr>
            <a:cxnSpLocks/>
            <a:stCxn id="24" idx="1"/>
            <a:endCxn id="10" idx="1"/>
          </p:cNvCxnSpPr>
          <p:nvPr/>
        </p:nvCxnSpPr>
        <p:spPr>
          <a:xfrm>
            <a:off x="1555744" y="1879450"/>
            <a:ext cx="534758" cy="38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9FECE647-263D-453F-9542-66EC0E4D58C6}"/>
              </a:ext>
            </a:extLst>
          </p:cNvPr>
          <p:cNvCxnSpPr>
            <a:cxnSpLocks/>
            <a:stCxn id="25" idx="1"/>
            <a:endCxn id="11" idx="1"/>
          </p:cNvCxnSpPr>
          <p:nvPr/>
        </p:nvCxnSpPr>
        <p:spPr>
          <a:xfrm>
            <a:off x="1555744" y="216774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B7FE8BA-4559-406C-A650-107816CDA439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 flipV="1">
            <a:off x="1555744" y="245476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A2AA1F6-6665-4388-96E8-387F2269578C}"/>
              </a:ext>
            </a:extLst>
          </p:cNvPr>
          <p:cNvCxnSpPr>
            <a:cxnSpLocks/>
            <a:stCxn id="27" idx="3"/>
            <a:endCxn id="13" idx="1"/>
          </p:cNvCxnSpPr>
          <p:nvPr/>
        </p:nvCxnSpPr>
        <p:spPr>
          <a:xfrm flipV="1">
            <a:off x="1555744" y="2740510"/>
            <a:ext cx="534758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439B26C2-E6DC-4553-B1B3-435377818A14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>
            <a:off x="1555744" y="3025631"/>
            <a:ext cx="534758" cy="6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6BECBBF-C9C7-4A6F-8751-195A831CE4AD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 flipV="1">
            <a:off x="1555744" y="331201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FEA7878-2FF0-4359-B958-4F7863AC759E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1555744" y="3601229"/>
            <a:ext cx="534758" cy="9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22D3AC63-7F6F-45CC-B00F-56CB5521BAB9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>
            <a:off x="1555744" y="3881926"/>
            <a:ext cx="534758" cy="50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13CD68AD-58DD-46CB-82A3-08C97A749946}"/>
              </a:ext>
            </a:extLst>
          </p:cNvPr>
          <p:cNvCxnSpPr>
            <a:cxnSpLocks/>
            <a:stCxn id="34" idx="3"/>
            <a:endCxn id="18" idx="1"/>
          </p:cNvCxnSpPr>
          <p:nvPr/>
        </p:nvCxnSpPr>
        <p:spPr>
          <a:xfrm flipV="1">
            <a:off x="1555744" y="4172729"/>
            <a:ext cx="534758" cy="14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BE3C1B8-F1B0-47D7-8024-FFD7132D0662}"/>
              </a:ext>
            </a:extLst>
          </p:cNvPr>
          <p:cNvCxnSpPr>
            <a:cxnSpLocks/>
            <a:stCxn id="32" idx="3"/>
            <a:endCxn id="19" idx="1"/>
          </p:cNvCxnSpPr>
          <p:nvPr/>
        </p:nvCxnSpPr>
        <p:spPr>
          <a:xfrm>
            <a:off x="1555746" y="4453112"/>
            <a:ext cx="534756" cy="53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0EA527D-95B7-48F6-93B7-8CF7A10E820D}"/>
              </a:ext>
            </a:extLst>
          </p:cNvPr>
          <p:cNvGrpSpPr/>
          <p:nvPr/>
        </p:nvGrpSpPr>
        <p:grpSpPr>
          <a:xfrm>
            <a:off x="6071046" y="467796"/>
            <a:ext cx="2120002" cy="2192662"/>
            <a:chOff x="2800341" y="421270"/>
            <a:chExt cx="2120002" cy="2192662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EC8C834-D801-41CE-89D6-65975E868947}"/>
                </a:ext>
              </a:extLst>
            </p:cNvPr>
            <p:cNvSpPr/>
            <p:nvPr/>
          </p:nvSpPr>
          <p:spPr>
            <a:xfrm>
              <a:off x="2800341" y="421270"/>
              <a:ext cx="2120002" cy="21926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WTR1(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AF5E9DC-4807-4B04-ADB3-7FDA4B045C71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D770223-ADCC-436D-891B-E7F8B9777552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F5F61BA-9339-4C56-92DD-119FB7A66D9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06B549C-5EA4-477B-93EF-54AA1AC1E67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A4981-2F14-4DFD-A939-A8979F803488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26A884-DFD1-4A11-B0BE-339F910117A6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DBC6394-E0E3-4A0C-A2D1-658C3C108BB0}"/>
                </a:ext>
              </a:extLst>
            </p:cNvPr>
            <p:cNvSpPr/>
            <p:nvPr/>
          </p:nvSpPr>
          <p:spPr>
            <a:xfrm>
              <a:off x="2800341" y="234631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rsdio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67EE1D8-7509-4565-B3D1-1DED32769805}"/>
              </a:ext>
            </a:extLst>
          </p:cNvPr>
          <p:cNvGrpSpPr/>
          <p:nvPr/>
        </p:nvGrpSpPr>
        <p:grpSpPr>
          <a:xfrm>
            <a:off x="6071046" y="2708075"/>
            <a:ext cx="2120002" cy="2192663"/>
            <a:chOff x="2800341" y="421269"/>
            <a:chExt cx="2120002" cy="2192663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9D38230-1141-46DC-A9A4-C23418BBBF56}"/>
                </a:ext>
              </a:extLst>
            </p:cNvPr>
            <p:cNvSpPr/>
            <p:nvPr/>
          </p:nvSpPr>
          <p:spPr>
            <a:xfrm>
              <a:off x="2800341" y="421269"/>
              <a:ext cx="2120002" cy="21926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WTR2(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2809CB8-9945-4563-A9F8-D32B1C4F8250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D6B05D2-70AD-413D-B531-C3AFBAA1A32D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BE51968-BDAB-41B4-AA76-4846E4BDD8F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9CA44E4-ADBE-4EB8-95E7-6E04DE1DFE69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4AF7937-032C-4C03-82D3-296F73FFA757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B92DCFE-7C33-44F0-8BA9-A3A1A13ACA2E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D2EBF34-585B-43EB-8435-555CA869478A}"/>
                </a:ext>
              </a:extLst>
            </p:cNvPr>
            <p:cNvSpPr/>
            <p:nvPr/>
          </p:nvSpPr>
          <p:spPr>
            <a:xfrm>
              <a:off x="2800341" y="2321982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rsdio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DDA9957-8936-404D-91CA-6DE584DC23E3}"/>
              </a:ext>
            </a:extLst>
          </p:cNvPr>
          <p:cNvGrpSpPr/>
          <p:nvPr/>
        </p:nvGrpSpPr>
        <p:grpSpPr>
          <a:xfrm>
            <a:off x="4298950" y="1544622"/>
            <a:ext cx="1466861" cy="230512"/>
            <a:chOff x="2962263" y="4647551"/>
            <a:chExt cx="1466861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BEE0643-C4E7-4659-BE9E-E93823034B7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B54A655-CF61-4B86-9DB9-C946F01AED41}"/>
                </a:ext>
              </a:extLst>
            </p:cNvPr>
            <p:cNvSpPr/>
            <p:nvPr/>
          </p:nvSpPr>
          <p:spPr>
            <a:xfrm rot="5400000">
              <a:off x="2964482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AD83DA6-B468-4D23-BFB2-87C218D98C95}"/>
              </a:ext>
            </a:extLst>
          </p:cNvPr>
          <p:cNvSpPr/>
          <p:nvPr/>
        </p:nvSpPr>
        <p:spPr>
          <a:xfrm>
            <a:off x="4298952" y="97312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04C61A9-FD71-4B52-8D45-F59F1A727D27}"/>
              </a:ext>
            </a:extLst>
          </p:cNvPr>
          <p:cNvSpPr/>
          <p:nvPr/>
        </p:nvSpPr>
        <p:spPr>
          <a:xfrm>
            <a:off x="4298952" y="12534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[71:0]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7363792-46CB-4485-9550-B0EBAD640257}"/>
              </a:ext>
            </a:extLst>
          </p:cNvPr>
          <p:cNvSpPr/>
          <p:nvPr/>
        </p:nvSpPr>
        <p:spPr>
          <a:xfrm>
            <a:off x="4298952" y="6883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9385F99-50F3-4E9C-9EF2-CA461A3428D4}"/>
              </a:ext>
            </a:extLst>
          </p:cNvPr>
          <p:cNvSpPr/>
          <p:nvPr/>
        </p:nvSpPr>
        <p:spPr>
          <a:xfrm>
            <a:off x="4298950" y="18296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DE4A55-7006-4EE7-ABD0-CED82515D127}"/>
              </a:ext>
            </a:extLst>
          </p:cNvPr>
          <p:cNvSpPr/>
          <p:nvPr/>
        </p:nvSpPr>
        <p:spPr>
          <a:xfrm>
            <a:off x="4298951" y="21055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81A17CFB-9103-439C-A6FC-9DD8C44D66A3}"/>
              </a:ext>
            </a:extLst>
          </p:cNvPr>
          <p:cNvCxnSpPr>
            <a:cxnSpLocks/>
            <a:stCxn id="106" idx="3"/>
            <a:endCxn id="83" idx="1"/>
          </p:cNvCxnSpPr>
          <p:nvPr/>
        </p:nvCxnSpPr>
        <p:spPr>
          <a:xfrm flipV="1">
            <a:off x="5765811" y="801220"/>
            <a:ext cx="305235" cy="23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D717AA59-7DA5-4D43-A607-180DFFBA9E0E}"/>
              </a:ext>
            </a:extLst>
          </p:cNvPr>
          <p:cNvCxnSpPr>
            <a:cxnSpLocks/>
            <a:stCxn id="104" idx="3"/>
            <a:endCxn id="84" idx="1"/>
          </p:cNvCxnSpPr>
          <p:nvPr/>
        </p:nvCxnSpPr>
        <p:spPr>
          <a:xfrm flipV="1">
            <a:off x="5765811" y="1086970"/>
            <a:ext cx="305235" cy="14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C71E4D1C-5A91-4FF9-B809-1A6F9FA0DD1C}"/>
              </a:ext>
            </a:extLst>
          </p:cNvPr>
          <p:cNvCxnSpPr>
            <a:cxnSpLocks/>
            <a:stCxn id="105" idx="3"/>
            <a:endCxn id="85" idx="1"/>
          </p:cNvCxnSpPr>
          <p:nvPr/>
        </p:nvCxnSpPr>
        <p:spPr>
          <a:xfrm>
            <a:off x="5765811" y="1368731"/>
            <a:ext cx="305235" cy="39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0EE33EDC-9B4C-4866-A664-4A5E56B4D838}"/>
              </a:ext>
            </a:extLst>
          </p:cNvPr>
          <p:cNvCxnSpPr>
            <a:cxnSpLocks/>
            <a:stCxn id="102" idx="3"/>
            <a:endCxn id="86" idx="1"/>
          </p:cNvCxnSpPr>
          <p:nvPr/>
        </p:nvCxnSpPr>
        <p:spPr>
          <a:xfrm flipV="1">
            <a:off x="5765811" y="1658470"/>
            <a:ext cx="305235" cy="14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BF22D1C8-D6F3-4D9E-8ECC-22FB5530880E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 flipV="1">
            <a:off x="5765809" y="1944220"/>
            <a:ext cx="305237" cy="6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2F0E9FC4-D841-45BD-BC32-E572999E5384}"/>
              </a:ext>
            </a:extLst>
          </p:cNvPr>
          <p:cNvCxnSpPr>
            <a:cxnSpLocks/>
            <a:stCxn id="108" idx="3"/>
            <a:endCxn id="88" idx="1"/>
          </p:cNvCxnSpPr>
          <p:nvPr/>
        </p:nvCxnSpPr>
        <p:spPr>
          <a:xfrm>
            <a:off x="5765810" y="2220766"/>
            <a:ext cx="305236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3B6D8B8-FFE7-4E92-B901-9E9BD2A2E9CE}"/>
              </a:ext>
            </a:extLst>
          </p:cNvPr>
          <p:cNvGrpSpPr/>
          <p:nvPr/>
        </p:nvGrpSpPr>
        <p:grpSpPr>
          <a:xfrm>
            <a:off x="4296678" y="3779343"/>
            <a:ext cx="1466859" cy="230512"/>
            <a:chOff x="2962265" y="4647551"/>
            <a:chExt cx="1466859" cy="230512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436FCD0-653D-422E-A9FC-4A2A195EC6F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31" name="이등변 삼각형 130">
              <a:extLst>
                <a:ext uri="{FF2B5EF4-FFF2-40B4-BE49-F238E27FC236}">
                  <a16:creationId xmlns:a16="http://schemas.microsoft.com/office/drawing/2014/main" id="{81D7A8C0-C554-45F4-81E7-2FCC481FE2FA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24C879F-1591-4717-BAF5-6DC10412B03A}"/>
              </a:ext>
            </a:extLst>
          </p:cNvPr>
          <p:cNvSpPr/>
          <p:nvPr/>
        </p:nvSpPr>
        <p:spPr>
          <a:xfrm>
            <a:off x="4296675" y="40768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460649F-1983-4EDB-8693-1578DE76DACF}"/>
              </a:ext>
            </a:extLst>
          </p:cNvPr>
          <p:cNvSpPr/>
          <p:nvPr/>
        </p:nvSpPr>
        <p:spPr>
          <a:xfrm>
            <a:off x="4296676" y="43497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D28DEA99-F316-40D6-86FE-2973921D10A5}"/>
              </a:ext>
            </a:extLst>
          </p:cNvPr>
          <p:cNvCxnSpPr>
            <a:cxnSpLocks/>
            <a:stCxn id="106" idx="3"/>
            <a:endCxn id="95" idx="1"/>
          </p:cNvCxnSpPr>
          <p:nvPr/>
        </p:nvCxnSpPr>
        <p:spPr>
          <a:xfrm>
            <a:off x="5765811" y="803583"/>
            <a:ext cx="305235" cy="2237917"/>
          </a:xfrm>
          <a:prstGeom prst="bentConnector3">
            <a:avLst>
              <a:gd name="adj1" fmla="val 832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ED2CCBAA-1D6F-43E7-8022-D679B146BF22}"/>
              </a:ext>
            </a:extLst>
          </p:cNvPr>
          <p:cNvCxnSpPr>
            <a:cxnSpLocks/>
            <a:stCxn id="104" idx="3"/>
            <a:endCxn id="96" idx="1"/>
          </p:cNvCxnSpPr>
          <p:nvPr/>
        </p:nvCxnSpPr>
        <p:spPr>
          <a:xfrm>
            <a:off x="5765811" y="1088376"/>
            <a:ext cx="305235" cy="2238874"/>
          </a:xfrm>
          <a:prstGeom prst="bentConnector3">
            <a:avLst>
              <a:gd name="adj1" fmla="val 691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5C3ADC3B-E8E0-459C-9812-867114D05215}"/>
              </a:ext>
            </a:extLst>
          </p:cNvPr>
          <p:cNvCxnSpPr>
            <a:cxnSpLocks/>
            <a:stCxn id="105" idx="3"/>
            <a:endCxn id="97" idx="1"/>
          </p:cNvCxnSpPr>
          <p:nvPr/>
        </p:nvCxnSpPr>
        <p:spPr>
          <a:xfrm>
            <a:off x="5765811" y="1368731"/>
            <a:ext cx="305235" cy="2244269"/>
          </a:xfrm>
          <a:prstGeom prst="bentConnector3">
            <a:avLst>
              <a:gd name="adj1" fmla="val 52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5F2EA9C6-0608-48F6-BA6D-841667D7BE2C}"/>
              </a:ext>
            </a:extLst>
          </p:cNvPr>
          <p:cNvCxnSpPr>
            <a:cxnSpLocks/>
            <a:stCxn id="130" idx="3"/>
            <a:endCxn id="98" idx="1"/>
          </p:cNvCxnSpPr>
          <p:nvPr/>
        </p:nvCxnSpPr>
        <p:spPr>
          <a:xfrm>
            <a:off x="5763537" y="3894599"/>
            <a:ext cx="307509" cy="41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EB95C6D4-6CD7-4A63-AC45-FF8858BE2B95}"/>
              </a:ext>
            </a:extLst>
          </p:cNvPr>
          <p:cNvCxnSpPr>
            <a:cxnSpLocks/>
            <a:stCxn id="135" idx="3"/>
            <a:endCxn id="99" idx="1"/>
          </p:cNvCxnSpPr>
          <p:nvPr/>
        </p:nvCxnSpPr>
        <p:spPr>
          <a:xfrm flipV="1">
            <a:off x="5763534" y="4184500"/>
            <a:ext cx="307512" cy="76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F4255875-D8C5-439F-9A30-FCCFA2A60808}"/>
              </a:ext>
            </a:extLst>
          </p:cNvPr>
          <p:cNvCxnSpPr>
            <a:cxnSpLocks/>
            <a:stCxn id="136" idx="3"/>
            <a:endCxn id="100" idx="1"/>
          </p:cNvCxnSpPr>
          <p:nvPr/>
        </p:nvCxnSpPr>
        <p:spPr>
          <a:xfrm flipV="1">
            <a:off x="5763535" y="4462630"/>
            <a:ext cx="307511" cy="23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E4573C9-255B-4C89-92D7-A13575AE121B}"/>
              </a:ext>
            </a:extLst>
          </p:cNvPr>
          <p:cNvSpPr/>
          <p:nvPr/>
        </p:nvSpPr>
        <p:spPr>
          <a:xfrm>
            <a:off x="4298949" y="239175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9AFC5BA9-FA48-4EB3-B4E9-E7085E59C83B}"/>
              </a:ext>
            </a:extLst>
          </p:cNvPr>
          <p:cNvCxnSpPr>
            <a:cxnSpLocks/>
            <a:stCxn id="115" idx="3"/>
            <a:endCxn id="90" idx="1"/>
          </p:cNvCxnSpPr>
          <p:nvPr/>
        </p:nvCxnSpPr>
        <p:spPr>
          <a:xfrm>
            <a:off x="5765808" y="2507008"/>
            <a:ext cx="305238" cy="10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8838113A-BA36-4873-B355-447476370CC5}"/>
              </a:ext>
            </a:extLst>
          </p:cNvPr>
          <p:cNvCxnSpPr>
            <a:cxnSpLocks/>
            <a:stCxn id="115" idx="3"/>
            <a:endCxn id="92" idx="1"/>
          </p:cNvCxnSpPr>
          <p:nvPr/>
        </p:nvCxnSpPr>
        <p:spPr>
          <a:xfrm>
            <a:off x="5765808" y="2507008"/>
            <a:ext cx="305238" cy="2217036"/>
          </a:xfrm>
          <a:prstGeom prst="bentConnector3">
            <a:avLst>
              <a:gd name="adj1" fmla="val 350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7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85C84-527C-4F70-97BA-2DA88D95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main.sv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448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0D6014D-8ACA-40C3-BE8B-5EDA344DAEF5}"/>
              </a:ext>
            </a:extLst>
          </p:cNvPr>
          <p:cNvGrpSpPr/>
          <p:nvPr/>
        </p:nvGrpSpPr>
        <p:grpSpPr>
          <a:xfrm>
            <a:off x="5035999" y="467796"/>
            <a:ext cx="2120002" cy="2157458"/>
            <a:chOff x="2800341" y="421270"/>
            <a:chExt cx="2120002" cy="215745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B012130-CC66-4F91-9EDD-B1D4C6A6E132}"/>
                </a:ext>
              </a:extLst>
            </p:cNvPr>
            <p:cNvSpPr/>
            <p:nvPr/>
          </p:nvSpPr>
          <p:spPr>
            <a:xfrm>
              <a:off x="2800341" y="421270"/>
              <a:ext cx="2120002" cy="21574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AA28DD-4CF8-438D-AD05-4937671B421A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8F1F41-6281-4C3C-B563-EB805B8D1F6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8239CD5-1D2F-40E7-9F8B-2389753C5AFD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175222-BAF7-4AC7-B21D-3DA448F80B8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6626C8-F290-44C9-B0AD-AE8D1696E76D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144DD7-0E8A-4E3F-AFF6-1B868CFD1204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7739952-6CFB-474A-8268-7E7BD0CC23D3}"/>
                </a:ext>
              </a:extLst>
            </p:cNvPr>
            <p:cNvSpPr/>
            <p:nvPr/>
          </p:nvSpPr>
          <p:spPr>
            <a:xfrm>
              <a:off x="2800341" y="2345026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44A73DB-14B6-4659-833B-5A0627C75190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>
            <a:off x="1814312" y="798692"/>
            <a:ext cx="3221687" cy="25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DE7277B-18FA-467B-9828-9979AAFEA875}"/>
              </a:ext>
            </a:extLst>
          </p:cNvPr>
          <p:cNvCxnSpPr>
            <a:cxnSpLocks/>
            <a:stCxn id="37" idx="3"/>
            <a:endCxn id="7" idx="1"/>
          </p:cNvCxnSpPr>
          <p:nvPr/>
        </p:nvCxnSpPr>
        <p:spPr>
          <a:xfrm flipV="1">
            <a:off x="1814312" y="1086970"/>
            <a:ext cx="3221687" cy="22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DEFF784-52E3-480F-AA9B-FF22468230AF}"/>
              </a:ext>
            </a:extLst>
          </p:cNvPr>
          <p:cNvCxnSpPr>
            <a:cxnSpLocks/>
            <a:stCxn id="39" idx="3"/>
            <a:endCxn id="8" idx="1"/>
          </p:cNvCxnSpPr>
          <p:nvPr/>
        </p:nvCxnSpPr>
        <p:spPr>
          <a:xfrm flipV="1">
            <a:off x="1814312" y="1372720"/>
            <a:ext cx="3221687" cy="4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90B3AF8-099B-4230-B46E-0D5CEDD0CFCF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1814312" y="1657142"/>
            <a:ext cx="3221687" cy="13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B4008EF-9BC0-4D17-B02E-6E999E3A84EC}"/>
              </a:ext>
            </a:extLst>
          </p:cNvPr>
          <p:cNvCxnSpPr>
            <a:cxnSpLocks/>
            <a:stCxn id="43" idx="3"/>
            <a:endCxn id="10" idx="1"/>
          </p:cNvCxnSpPr>
          <p:nvPr/>
        </p:nvCxnSpPr>
        <p:spPr>
          <a:xfrm>
            <a:off x="1814312" y="1942891"/>
            <a:ext cx="3221687" cy="13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C09B28A-B9B0-4064-A138-EA242BBD5113}"/>
              </a:ext>
            </a:extLst>
          </p:cNvPr>
          <p:cNvCxnSpPr>
            <a:cxnSpLocks/>
            <a:stCxn id="44" idx="3"/>
            <a:endCxn id="11" idx="1"/>
          </p:cNvCxnSpPr>
          <p:nvPr/>
        </p:nvCxnSpPr>
        <p:spPr>
          <a:xfrm flipV="1">
            <a:off x="1814312" y="2222350"/>
            <a:ext cx="3221687" cy="31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039664E-E539-4C5A-8D6A-7508264680B8}"/>
              </a:ext>
            </a:extLst>
          </p:cNvPr>
          <p:cNvGrpSpPr/>
          <p:nvPr/>
        </p:nvGrpSpPr>
        <p:grpSpPr>
          <a:xfrm>
            <a:off x="5035999" y="2708076"/>
            <a:ext cx="2120002" cy="2298264"/>
            <a:chOff x="2800341" y="421270"/>
            <a:chExt cx="2120002" cy="22982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3193B33-6935-4DF9-9268-AC7B98215F71}"/>
                </a:ext>
              </a:extLst>
            </p:cNvPr>
            <p:cNvSpPr/>
            <p:nvPr/>
          </p:nvSpPr>
          <p:spPr>
            <a:xfrm>
              <a:off x="2800341" y="421270"/>
              <a:ext cx="2120002" cy="22982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dac1(DAC8734)</a:t>
              </a:r>
              <a:endParaRPr lang="ko-KR" altLang="en-US" sz="9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9EF49EB-12D3-4726-9806-B107A1D9491E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3226305-8312-4051-9E14-45429D4442F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59AF3-C913-440A-AB11-846C53FDCFD2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B1F5308-28AB-47DB-8F02-A0CD696BAB2B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280B10-8A84-4279-B2D7-8F8ED8918AD5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651C624-F784-403A-AD90-FDCF981F04FC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A1FD648-824B-45AF-ACF7-22A88F8509BA}"/>
                </a:ext>
              </a:extLst>
            </p:cNvPr>
            <p:cNvSpPr/>
            <p:nvPr/>
          </p:nvSpPr>
          <p:spPr>
            <a:xfrm>
              <a:off x="2800341" y="234698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7B8FC01-D664-48E2-B190-20329F0D847A}"/>
              </a:ext>
            </a:extLst>
          </p:cNvPr>
          <p:cNvCxnSpPr>
            <a:cxnSpLocks/>
            <a:stCxn id="40" idx="3"/>
            <a:endCxn id="21" idx="1"/>
          </p:cNvCxnSpPr>
          <p:nvPr/>
        </p:nvCxnSpPr>
        <p:spPr>
          <a:xfrm>
            <a:off x="1814312" y="798692"/>
            <a:ext cx="3221687" cy="2242808"/>
          </a:xfrm>
          <a:prstGeom prst="bentConnector3">
            <a:avLst>
              <a:gd name="adj1" fmla="val 130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8A32491-0DFB-4B85-8C12-8A17FA06E0F4}"/>
              </a:ext>
            </a:extLst>
          </p:cNvPr>
          <p:cNvCxnSpPr>
            <a:cxnSpLocks/>
            <a:stCxn id="37" idx="3"/>
            <a:endCxn id="22" idx="1"/>
          </p:cNvCxnSpPr>
          <p:nvPr/>
        </p:nvCxnSpPr>
        <p:spPr>
          <a:xfrm>
            <a:off x="1814312" y="1089214"/>
            <a:ext cx="3221687" cy="2238036"/>
          </a:xfrm>
          <a:prstGeom prst="bentConnector3">
            <a:avLst>
              <a:gd name="adj1" fmla="val 112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3531917-FC9E-472D-A58F-04E1FC976CB4}"/>
              </a:ext>
            </a:extLst>
          </p:cNvPr>
          <p:cNvCxnSpPr>
            <a:cxnSpLocks/>
            <a:stCxn id="39" idx="3"/>
            <a:endCxn id="23" idx="1"/>
          </p:cNvCxnSpPr>
          <p:nvPr/>
        </p:nvCxnSpPr>
        <p:spPr>
          <a:xfrm>
            <a:off x="1814312" y="1373178"/>
            <a:ext cx="3221687" cy="2239822"/>
          </a:xfrm>
          <a:prstGeom prst="bentConnector3">
            <a:avLst>
              <a:gd name="adj1" fmla="val 9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6B3FAC0-A57C-4791-B8F6-C86F30ED4C12}"/>
              </a:ext>
            </a:extLst>
          </p:cNvPr>
          <p:cNvCxnSpPr>
            <a:cxnSpLocks/>
            <a:stCxn id="42" idx="3"/>
            <a:endCxn id="24" idx="1"/>
          </p:cNvCxnSpPr>
          <p:nvPr/>
        </p:nvCxnSpPr>
        <p:spPr>
          <a:xfrm>
            <a:off x="1814312" y="1657142"/>
            <a:ext cx="3221687" cy="2241608"/>
          </a:xfrm>
          <a:prstGeom prst="bentConnector3">
            <a:avLst>
              <a:gd name="adj1" fmla="val 77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9019CB3-E013-4F6C-8D38-F96757BDE103}"/>
              </a:ext>
            </a:extLst>
          </p:cNvPr>
          <p:cNvCxnSpPr>
            <a:cxnSpLocks/>
            <a:stCxn id="43" idx="3"/>
            <a:endCxn id="25" idx="1"/>
          </p:cNvCxnSpPr>
          <p:nvPr/>
        </p:nvCxnSpPr>
        <p:spPr>
          <a:xfrm>
            <a:off x="1814312" y="1942891"/>
            <a:ext cx="3221687" cy="2241609"/>
          </a:xfrm>
          <a:prstGeom prst="bentConnector3">
            <a:avLst>
              <a:gd name="adj1" fmla="val 59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6BB9AF9-78F0-4DFF-9EA5-F634AA78E289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1814312" y="2225480"/>
            <a:ext cx="3221687" cy="2237150"/>
          </a:xfrm>
          <a:prstGeom prst="bentConnector3">
            <a:avLst>
              <a:gd name="adj1" fmla="val 41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2E57838-F92F-4DCD-8CAE-7B347B3E1CAB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>
            <a:off x="1814312" y="2504294"/>
            <a:ext cx="3221687" cy="25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DACC37D-9CAB-4F5A-AFCF-A47DB89B5F5A}"/>
              </a:ext>
            </a:extLst>
          </p:cNvPr>
          <p:cNvCxnSpPr>
            <a:cxnSpLocks/>
            <a:stCxn id="41" idx="3"/>
            <a:endCxn id="27" idx="1"/>
          </p:cNvCxnSpPr>
          <p:nvPr/>
        </p:nvCxnSpPr>
        <p:spPr>
          <a:xfrm>
            <a:off x="1814312" y="2504294"/>
            <a:ext cx="3221687" cy="2244755"/>
          </a:xfrm>
          <a:prstGeom prst="bentConnector3">
            <a:avLst>
              <a:gd name="adj1" fmla="val 2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9FD89D2-913D-406D-B2B8-99888AA7B842}"/>
              </a:ext>
            </a:extLst>
          </p:cNvPr>
          <p:cNvGrpSpPr/>
          <p:nvPr/>
        </p:nvGrpSpPr>
        <p:grpSpPr>
          <a:xfrm>
            <a:off x="347452" y="973958"/>
            <a:ext cx="1466860" cy="230512"/>
            <a:chOff x="2962264" y="4647551"/>
            <a:chExt cx="1466860" cy="2305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32A98A7-81AE-4254-AFE4-A4D623EE4D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A77F6E50-0045-4628-BFD8-E56C1687D25E}"/>
                </a:ext>
              </a:extLst>
            </p:cNvPr>
            <p:cNvSpPr/>
            <p:nvPr/>
          </p:nvSpPr>
          <p:spPr>
            <a:xfrm rot="5400000">
              <a:off x="2964483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267790F-92CB-4D36-8A90-4881E70A2C6D}"/>
              </a:ext>
            </a:extLst>
          </p:cNvPr>
          <p:cNvSpPr/>
          <p:nvPr/>
        </p:nvSpPr>
        <p:spPr>
          <a:xfrm>
            <a:off x="347453" y="12579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D9A87C-2345-4299-A8C7-DA6156ED6CBC}"/>
              </a:ext>
            </a:extLst>
          </p:cNvPr>
          <p:cNvSpPr/>
          <p:nvPr/>
        </p:nvSpPr>
        <p:spPr>
          <a:xfrm>
            <a:off x="347453" y="6834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D73491-51AE-4171-BFE6-7DADD21BB26F}"/>
              </a:ext>
            </a:extLst>
          </p:cNvPr>
          <p:cNvSpPr/>
          <p:nvPr/>
        </p:nvSpPr>
        <p:spPr>
          <a:xfrm>
            <a:off x="347453" y="23890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575C5B7-ED53-47C7-B68B-A55F3131D4AE}"/>
              </a:ext>
            </a:extLst>
          </p:cNvPr>
          <p:cNvSpPr/>
          <p:nvPr/>
        </p:nvSpPr>
        <p:spPr>
          <a:xfrm>
            <a:off x="347453" y="154188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E1F30A-8ADF-4E36-A0A9-9453A52D84E8}"/>
              </a:ext>
            </a:extLst>
          </p:cNvPr>
          <p:cNvSpPr/>
          <p:nvPr/>
        </p:nvSpPr>
        <p:spPr>
          <a:xfrm>
            <a:off x="347453" y="182763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5648EF-DBFC-42C6-90C2-6A3ADB6F2EBE}"/>
              </a:ext>
            </a:extLst>
          </p:cNvPr>
          <p:cNvSpPr/>
          <p:nvPr/>
        </p:nvSpPr>
        <p:spPr>
          <a:xfrm>
            <a:off x="347453" y="21102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578E526-233F-42E8-8CAD-1CCCBFD3E9D6}"/>
              </a:ext>
            </a:extLst>
          </p:cNvPr>
          <p:cNvSpPr/>
          <p:nvPr/>
        </p:nvSpPr>
        <p:spPr>
          <a:xfrm>
            <a:off x="2281893" y="866768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60BDF6-5548-4A7C-808F-AA592F95B510}"/>
              </a:ext>
            </a:extLst>
          </p:cNvPr>
          <p:cNvSpPr/>
          <p:nvPr/>
        </p:nvSpPr>
        <p:spPr>
          <a:xfrm>
            <a:off x="2281893" y="1428496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00B3324-0589-417D-9FA7-B259EC1BD9BC}"/>
              </a:ext>
            </a:extLst>
          </p:cNvPr>
          <p:cNvSpPr/>
          <p:nvPr/>
        </p:nvSpPr>
        <p:spPr>
          <a:xfrm>
            <a:off x="2281893" y="171160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4411C6A-4552-4681-B619-67AFF708D0D9}"/>
              </a:ext>
            </a:extLst>
          </p:cNvPr>
          <p:cNvSpPr/>
          <p:nvPr/>
        </p:nvSpPr>
        <p:spPr>
          <a:xfrm>
            <a:off x="2281893" y="1993629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35EB8C0-2D0F-4D4B-B7C9-32FDDCC9E86E}"/>
              </a:ext>
            </a:extLst>
          </p:cNvPr>
          <p:cNvSpPr/>
          <p:nvPr/>
        </p:nvSpPr>
        <p:spPr>
          <a:xfrm>
            <a:off x="2281893" y="2278772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CC1D34C-55CA-40F2-9DF8-EF0476E53B73}"/>
              </a:ext>
            </a:extLst>
          </p:cNvPr>
          <p:cNvSpPr/>
          <p:nvPr/>
        </p:nvSpPr>
        <p:spPr>
          <a:xfrm>
            <a:off x="2281893" y="3104791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3B94B0-273D-4954-8FAE-7662383643CD}"/>
              </a:ext>
            </a:extLst>
          </p:cNvPr>
          <p:cNvSpPr/>
          <p:nvPr/>
        </p:nvSpPr>
        <p:spPr>
          <a:xfrm>
            <a:off x="2281893" y="3666519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A0C0326-A2AB-4CE3-966E-F1335E7D55AD}"/>
              </a:ext>
            </a:extLst>
          </p:cNvPr>
          <p:cNvSpPr/>
          <p:nvPr/>
        </p:nvSpPr>
        <p:spPr>
          <a:xfrm>
            <a:off x="2281893" y="3949625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7E56D85-01E7-4691-86C7-88545A796FC0}"/>
              </a:ext>
            </a:extLst>
          </p:cNvPr>
          <p:cNvSpPr/>
          <p:nvPr/>
        </p:nvSpPr>
        <p:spPr>
          <a:xfrm>
            <a:off x="2281893" y="4231652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6AED0C1-82EF-4D9B-B1A4-CEC3EA061F63}"/>
              </a:ext>
            </a:extLst>
          </p:cNvPr>
          <p:cNvSpPr/>
          <p:nvPr/>
        </p:nvSpPr>
        <p:spPr>
          <a:xfrm>
            <a:off x="2281893" y="4516795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BD03AEC-6894-4BE5-9CC6-8ED7A6EB3520}"/>
              </a:ext>
            </a:extLst>
          </p:cNvPr>
          <p:cNvGrpSpPr/>
          <p:nvPr/>
        </p:nvGrpSpPr>
        <p:grpSpPr>
          <a:xfrm>
            <a:off x="9724545" y="467796"/>
            <a:ext cx="2120002" cy="789668"/>
            <a:chOff x="2800341" y="421270"/>
            <a:chExt cx="2120002" cy="789668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F7E2AB4-3D2C-4492-BDB4-2C8749DFE6FE}"/>
                </a:ext>
              </a:extLst>
            </p:cNvPr>
            <p:cNvSpPr/>
            <p:nvPr/>
          </p:nvSpPr>
          <p:spPr>
            <a:xfrm>
              <a:off x="2800341" y="421270"/>
              <a:ext cx="2120002" cy="7896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1FF6C0F-CF38-492C-8591-C351BFE1A493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B5B5E04-44FC-42F1-86EF-DEE0D6179EB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DNA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2B7F105-EF50-4868-A197-BCD376E86E12}"/>
              </a:ext>
            </a:extLst>
          </p:cNvPr>
          <p:cNvSpPr/>
          <p:nvPr/>
        </p:nvSpPr>
        <p:spPr>
          <a:xfrm>
            <a:off x="7716348" y="68343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B31E996-C93D-4437-BA35-24A3C13FD20F}"/>
              </a:ext>
            </a:extLst>
          </p:cNvPr>
          <p:cNvSpPr/>
          <p:nvPr/>
        </p:nvSpPr>
        <p:spPr>
          <a:xfrm>
            <a:off x="7716348" y="9717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DC24FC50-9E23-4028-90C5-EC9CFD07C819}"/>
              </a:ext>
            </a:extLst>
          </p:cNvPr>
          <p:cNvCxnSpPr>
            <a:cxnSpLocks/>
            <a:stCxn id="80" idx="3"/>
            <a:endCxn id="73" idx="1"/>
          </p:cNvCxnSpPr>
          <p:nvPr/>
        </p:nvCxnSpPr>
        <p:spPr>
          <a:xfrm>
            <a:off x="8799024" y="797736"/>
            <a:ext cx="925521" cy="34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598CE816-4856-41D4-B773-6CD932338879}"/>
              </a:ext>
            </a:extLst>
          </p:cNvPr>
          <p:cNvCxnSpPr>
            <a:cxnSpLocks/>
            <a:stCxn id="81" idx="3"/>
            <a:endCxn id="74" idx="1"/>
          </p:cNvCxnSpPr>
          <p:nvPr/>
        </p:nvCxnSpPr>
        <p:spPr>
          <a:xfrm>
            <a:off x="9183207" y="1086970"/>
            <a:ext cx="54133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369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7E537-8AE4-46D5-8377-DCECBC35F23D}"/>
              </a:ext>
            </a:extLst>
          </p:cNvPr>
          <p:cNvSpPr/>
          <p:nvPr/>
        </p:nvSpPr>
        <p:spPr>
          <a:xfrm>
            <a:off x="175522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6B1AC9-12B1-4E8B-AA39-1928A5D1D12C}"/>
              </a:ext>
            </a:extLst>
          </p:cNvPr>
          <p:cNvSpPr/>
          <p:nvPr/>
        </p:nvSpPr>
        <p:spPr>
          <a:xfrm>
            <a:off x="3169728" y="53688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342262-B791-471E-B370-C33BFB2FCD4C}"/>
              </a:ext>
            </a:extLst>
          </p:cNvPr>
          <p:cNvSpPr/>
          <p:nvPr/>
        </p:nvSpPr>
        <p:spPr>
          <a:xfrm>
            <a:off x="3169728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29D3A-95E0-4D89-B3F2-5F55B96288D3}"/>
              </a:ext>
            </a:extLst>
          </p:cNvPr>
          <p:cNvSpPr/>
          <p:nvPr/>
        </p:nvSpPr>
        <p:spPr>
          <a:xfrm>
            <a:off x="1692556" y="419742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[72+5]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F0D544-8AB6-4CD4-A50D-64994F37BF1B}"/>
              </a:ext>
            </a:extLst>
          </p:cNvPr>
          <p:cNvSpPr/>
          <p:nvPr/>
        </p:nvSpPr>
        <p:spPr>
          <a:xfrm>
            <a:off x="1692556" y="113024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[72+6]</a:t>
            </a:r>
            <a:endParaRPr lang="ko-KR" altLang="en-US" sz="9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6FF9534-9F59-42B4-BAF3-34529D9037CC}"/>
              </a:ext>
            </a:extLst>
          </p:cNvPr>
          <p:cNvGrpSpPr/>
          <p:nvPr/>
        </p:nvGrpSpPr>
        <p:grpSpPr>
          <a:xfrm>
            <a:off x="175521" y="1855918"/>
            <a:ext cx="1466859" cy="230512"/>
            <a:chOff x="2962265" y="4647551"/>
            <a:chExt cx="1466859" cy="23051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71C2910-59A4-4AC2-AE42-7C972AF1B0F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[80:1]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E44F206-6FA9-46AF-91B2-9EC4E25CE8F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0D1736-3520-4DFB-B4C1-908C40B05C2F}"/>
              </a:ext>
            </a:extLst>
          </p:cNvPr>
          <p:cNvSpPr/>
          <p:nvPr/>
        </p:nvSpPr>
        <p:spPr>
          <a:xfrm>
            <a:off x="3169727" y="185369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5D63EE-8C91-4433-BEC0-C1F07C81AD0E}"/>
              </a:ext>
            </a:extLst>
          </p:cNvPr>
          <p:cNvSpPr/>
          <p:nvPr/>
        </p:nvSpPr>
        <p:spPr>
          <a:xfrm>
            <a:off x="1698167" y="1766402"/>
            <a:ext cx="14959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[72+5 : 72+1]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DF0BA0-C0FE-4519-B4EA-15E9ECA00F3C}"/>
              </a:ext>
            </a:extLst>
          </p:cNvPr>
          <p:cNvSpPr/>
          <p:nvPr/>
        </p:nvSpPr>
        <p:spPr>
          <a:xfrm>
            <a:off x="3169727" y="216833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[71:0]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518A70-BF6F-40EC-B107-26465214659D}"/>
              </a:ext>
            </a:extLst>
          </p:cNvPr>
          <p:cNvSpPr/>
          <p:nvPr/>
        </p:nvSpPr>
        <p:spPr>
          <a:xfrm>
            <a:off x="1698167" y="2051350"/>
            <a:ext cx="1143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[72 : 1]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A1EA4B7-5311-4B2B-A83E-028FD775F73D}"/>
              </a:ext>
            </a:extLst>
          </p:cNvPr>
          <p:cNvSpPr/>
          <p:nvPr/>
        </p:nvSpPr>
        <p:spPr>
          <a:xfrm>
            <a:off x="3169725" y="85104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688BB85F-CAD1-4AA3-8694-A6795A71C86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642381" y="337506"/>
            <a:ext cx="1527347" cy="12700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74D6255-B15B-49DB-8E2F-A67377FA6C8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42381" y="337506"/>
            <a:ext cx="1527347" cy="314633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58D0A15B-A6B2-47BF-98F4-02700D09593B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1642380" y="1968954"/>
            <a:ext cx="1527347" cy="2220"/>
          </a:xfrm>
          <a:prstGeom prst="bentConnector3">
            <a:avLst>
              <a:gd name="adj1" fmla="val 7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105EB706-274B-4AE0-A94D-D58F47F9CD55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1642380" y="1971174"/>
            <a:ext cx="1527347" cy="312413"/>
          </a:xfrm>
          <a:prstGeom prst="bentConnector3">
            <a:avLst>
              <a:gd name="adj1" fmla="val 7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0C382E81-777B-4EFD-BA4A-93EAC9898C08}"/>
              </a:ext>
            </a:extLst>
          </p:cNvPr>
          <p:cNvCxnSpPr>
            <a:cxnSpLocks/>
            <a:stCxn id="4" idx="3"/>
            <a:endCxn id="136" idx="1"/>
          </p:cNvCxnSpPr>
          <p:nvPr/>
        </p:nvCxnSpPr>
        <p:spPr>
          <a:xfrm>
            <a:off x="1642381" y="337506"/>
            <a:ext cx="1527344" cy="628797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46D1C6B-101D-4931-B192-724225E1B424}"/>
              </a:ext>
            </a:extLst>
          </p:cNvPr>
          <p:cNvSpPr/>
          <p:nvPr/>
        </p:nvSpPr>
        <p:spPr>
          <a:xfrm>
            <a:off x="1692556" y="734418"/>
            <a:ext cx="1452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[24+8 : 24+1]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DB7315E-BD24-4BDE-9FC4-FD33DD6C7967}"/>
              </a:ext>
            </a:extLst>
          </p:cNvPr>
          <p:cNvSpPr/>
          <p:nvPr/>
        </p:nvSpPr>
        <p:spPr>
          <a:xfrm>
            <a:off x="9293401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DFC5FEE9-8901-40FE-8059-4985270A80CA}"/>
              </a:ext>
            </a:extLst>
          </p:cNvPr>
          <p:cNvCxnSpPr>
            <a:cxnSpLocks/>
            <a:stCxn id="167" idx="3"/>
            <a:endCxn id="162" idx="1"/>
          </p:cNvCxnSpPr>
          <p:nvPr/>
        </p:nvCxnSpPr>
        <p:spPr>
          <a:xfrm flipV="1">
            <a:off x="7766055" y="337506"/>
            <a:ext cx="1527346" cy="4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51A0276D-38A4-4FA1-ACCE-047EC842ABDA}"/>
              </a:ext>
            </a:extLst>
          </p:cNvPr>
          <p:cNvGrpSpPr/>
          <p:nvPr/>
        </p:nvGrpSpPr>
        <p:grpSpPr>
          <a:xfrm>
            <a:off x="6299196" y="222693"/>
            <a:ext cx="1466859" cy="230512"/>
            <a:chOff x="2962265" y="4647551"/>
            <a:chExt cx="1466859" cy="230512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EF5E60E-E662-4DA3-8F41-10AB4FEA6919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68" name="이등변 삼각형 167">
              <a:extLst>
                <a:ext uri="{FF2B5EF4-FFF2-40B4-BE49-F238E27FC236}">
                  <a16:creationId xmlns:a16="http://schemas.microsoft.com/office/drawing/2014/main" id="{F9677BBB-1706-4395-A544-4580AFDCA312}"/>
                </a:ext>
              </a:extLst>
            </p:cNvPr>
            <p:cNvSpPr/>
            <p:nvPr/>
          </p:nvSpPr>
          <p:spPr>
            <a:xfrm rot="5400000">
              <a:off x="2964486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0F26FD9D-1E16-4225-A80C-92469FF626CC}"/>
              </a:ext>
            </a:extLst>
          </p:cNvPr>
          <p:cNvSpPr/>
          <p:nvPr/>
        </p:nvSpPr>
        <p:spPr>
          <a:xfrm>
            <a:off x="7821844" y="97940"/>
            <a:ext cx="11464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DAC_Buffer</a:t>
            </a:r>
            <a:r>
              <a:rPr lang="en-US" altLang="ko-KR" sz="900" dirty="0"/>
              <a:t>[24 : 1]</a:t>
            </a:r>
            <a:endParaRPr lang="ko-KR" altLang="en-US" sz="900" dirty="0"/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C064F812-D407-4609-8365-1E30E61F6213}"/>
              </a:ext>
            </a:extLst>
          </p:cNvPr>
          <p:cNvGrpSpPr/>
          <p:nvPr/>
        </p:nvGrpSpPr>
        <p:grpSpPr>
          <a:xfrm>
            <a:off x="9293401" y="68918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D291782D-0272-4146-B2BF-86E60B87E5BE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54C192FD-4EC3-41EB-88C6-ED92623ACEE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50CC285-2260-42F7-B297-65630E5E2085}"/>
              </a:ext>
            </a:extLst>
          </p:cNvPr>
          <p:cNvSpPr/>
          <p:nvPr/>
        </p:nvSpPr>
        <p:spPr>
          <a:xfrm>
            <a:off x="6299195" y="137388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8882645" y="706452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058CEB59-A9FF-4CD2-85D0-988538E9DC76}"/>
              </a:ext>
            </a:extLst>
          </p:cNvPr>
          <p:cNvCxnSpPr>
            <a:cxnSpLocks/>
            <a:stCxn id="172" idx="2"/>
            <a:endCxn id="175" idx="4"/>
          </p:cNvCxnSpPr>
          <p:nvPr/>
        </p:nvCxnSpPr>
        <p:spPr>
          <a:xfrm rot="5400000" flipH="1">
            <a:off x="9494930" y="387795"/>
            <a:ext cx="17492" cy="1046310"/>
          </a:xfrm>
          <a:prstGeom prst="bentConnector3">
            <a:avLst>
              <a:gd name="adj1" fmla="val -1306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2E33FA44-E2FD-4C06-9C50-11747B3507B6}"/>
              </a:ext>
            </a:extLst>
          </p:cNvPr>
          <p:cNvCxnSpPr>
            <a:cxnSpLocks/>
            <a:stCxn id="175" idx="6"/>
            <a:endCxn id="172" idx="1"/>
          </p:cNvCxnSpPr>
          <p:nvPr/>
        </p:nvCxnSpPr>
        <p:spPr>
          <a:xfrm>
            <a:off x="9078397" y="804328"/>
            <a:ext cx="215004" cy="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739CE6A9-815B-4E64-B9E6-1E429D067F24}"/>
              </a:ext>
            </a:extLst>
          </p:cNvPr>
          <p:cNvSpPr/>
          <p:nvPr/>
        </p:nvSpPr>
        <p:spPr>
          <a:xfrm>
            <a:off x="8477876" y="690637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87EF2E3-DAAE-4F2E-8E24-EA888C80CD0A}"/>
              </a:ext>
            </a:extLst>
          </p:cNvPr>
          <p:cNvCxnSpPr>
            <a:cxnSpLocks/>
            <a:stCxn id="178" idx="3"/>
            <a:endCxn id="175" idx="2"/>
          </p:cNvCxnSpPr>
          <p:nvPr/>
        </p:nvCxnSpPr>
        <p:spPr>
          <a:xfrm flipV="1">
            <a:off x="8715318" y="804328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021014C1-CB63-4A50-B5D6-C3FE8D8E084F}"/>
              </a:ext>
            </a:extLst>
          </p:cNvPr>
          <p:cNvCxnSpPr>
            <a:cxnSpLocks/>
            <a:stCxn id="172" idx="2"/>
            <a:endCxn id="174" idx="0"/>
          </p:cNvCxnSpPr>
          <p:nvPr/>
        </p:nvCxnSpPr>
        <p:spPr>
          <a:xfrm rot="5400000">
            <a:off x="8302634" y="-350313"/>
            <a:ext cx="454189" cy="2994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750F6CAA-2EE7-411B-B8A3-1729337A502A}"/>
              </a:ext>
            </a:extLst>
          </p:cNvPr>
          <p:cNvCxnSpPr>
            <a:cxnSpLocks/>
            <a:stCxn id="186" idx="1"/>
            <a:endCxn id="173" idx="3"/>
          </p:cNvCxnSpPr>
          <p:nvPr/>
        </p:nvCxnSpPr>
        <p:spPr>
          <a:xfrm rot="10800000">
            <a:off x="10760261" y="804441"/>
            <a:ext cx="206245" cy="3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367AFE52-40EB-4792-98BE-512600FE9F9D}"/>
              </a:ext>
            </a:extLst>
          </p:cNvPr>
          <p:cNvSpPr/>
          <p:nvPr/>
        </p:nvSpPr>
        <p:spPr>
          <a:xfrm>
            <a:off x="10966505" y="69280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7B30E3A8-3F73-4ABF-BCE7-36E14C962B5D}"/>
              </a:ext>
            </a:extLst>
          </p:cNvPr>
          <p:cNvSpPr/>
          <p:nvPr/>
        </p:nvSpPr>
        <p:spPr>
          <a:xfrm>
            <a:off x="10026830" y="1006440"/>
            <a:ext cx="16289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DAC_slow_clock</a:t>
            </a:r>
            <a:r>
              <a:rPr lang="en-US" altLang="ko-KR" sz="900" dirty="0"/>
              <a:t>[0] (50MHz)</a:t>
            </a:r>
            <a:endParaRPr lang="ko-KR" altLang="en-US" sz="900" dirty="0"/>
          </a:p>
        </p:txBody>
      </p:sp>
      <p:sp>
        <p:nvSpPr>
          <p:cNvPr id="191" name="화살표: 오각형 190">
            <a:extLst>
              <a:ext uri="{FF2B5EF4-FFF2-40B4-BE49-F238E27FC236}">
                <a16:creationId xmlns:a16="http://schemas.microsoft.com/office/drawing/2014/main" id="{0D5B8983-88EA-49C5-9EE3-968BC8E7EA36}"/>
              </a:ext>
            </a:extLst>
          </p:cNvPr>
          <p:cNvSpPr/>
          <p:nvPr/>
        </p:nvSpPr>
        <p:spPr>
          <a:xfrm flipH="1">
            <a:off x="6299195" y="167033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B63D8F84-6052-4A75-97AE-8635DEDD9235}"/>
              </a:ext>
            </a:extLst>
          </p:cNvPr>
          <p:cNvGrpSpPr/>
          <p:nvPr/>
        </p:nvGrpSpPr>
        <p:grpSpPr>
          <a:xfrm>
            <a:off x="9293400" y="1669563"/>
            <a:ext cx="1466859" cy="230512"/>
            <a:chOff x="2962265" y="4647551"/>
            <a:chExt cx="1466859" cy="230512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2C627CD2-9B13-4CF7-95BF-C5B2E92A12F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94" name="이등변 삼각형 193">
              <a:extLst>
                <a:ext uri="{FF2B5EF4-FFF2-40B4-BE49-F238E27FC236}">
                  <a16:creationId xmlns:a16="http://schemas.microsoft.com/office/drawing/2014/main" id="{9E4ADED1-A386-4E9E-A92B-93CFC6C3BE7A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5" name="화살표: 오각형 194">
            <a:extLst>
              <a:ext uri="{FF2B5EF4-FFF2-40B4-BE49-F238E27FC236}">
                <a16:creationId xmlns:a16="http://schemas.microsoft.com/office/drawing/2014/main" id="{B815A978-594C-42FC-A635-87E65A0A2FAE}"/>
              </a:ext>
            </a:extLst>
          </p:cNvPr>
          <p:cNvSpPr/>
          <p:nvPr/>
        </p:nvSpPr>
        <p:spPr>
          <a:xfrm flipH="1">
            <a:off x="6299195" y="19847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196" name="화살표: 오각형 195">
            <a:extLst>
              <a:ext uri="{FF2B5EF4-FFF2-40B4-BE49-F238E27FC236}">
                <a16:creationId xmlns:a16="http://schemas.microsoft.com/office/drawing/2014/main" id="{0245058C-2AA0-4FB9-8CF9-1D63FAF8845E}"/>
              </a:ext>
            </a:extLst>
          </p:cNvPr>
          <p:cNvSpPr/>
          <p:nvPr/>
        </p:nvSpPr>
        <p:spPr>
          <a:xfrm flipH="1">
            <a:off x="6299195" y="22958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197" name="화살표: 오각형 196">
            <a:extLst>
              <a:ext uri="{FF2B5EF4-FFF2-40B4-BE49-F238E27FC236}">
                <a16:creationId xmlns:a16="http://schemas.microsoft.com/office/drawing/2014/main" id="{6F98ABE4-E963-4F93-99B7-77E9B2AD3171}"/>
              </a:ext>
            </a:extLst>
          </p:cNvPr>
          <p:cNvSpPr/>
          <p:nvPr/>
        </p:nvSpPr>
        <p:spPr>
          <a:xfrm flipH="1">
            <a:off x="6299195" y="26070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198" name="화살표: 오각형 197">
            <a:extLst>
              <a:ext uri="{FF2B5EF4-FFF2-40B4-BE49-F238E27FC236}">
                <a16:creationId xmlns:a16="http://schemas.microsoft.com/office/drawing/2014/main" id="{35AFC460-6FB2-4F45-8E8D-42C8BBADAAE7}"/>
              </a:ext>
            </a:extLst>
          </p:cNvPr>
          <p:cNvSpPr/>
          <p:nvPr/>
        </p:nvSpPr>
        <p:spPr>
          <a:xfrm flipH="1">
            <a:off x="6299195" y="29181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199" name="화살표: 오각형 198">
            <a:extLst>
              <a:ext uri="{FF2B5EF4-FFF2-40B4-BE49-F238E27FC236}">
                <a16:creationId xmlns:a16="http://schemas.microsoft.com/office/drawing/2014/main" id="{3A1C067A-BD55-4566-AA2C-D62D236248D4}"/>
              </a:ext>
            </a:extLst>
          </p:cNvPr>
          <p:cNvSpPr/>
          <p:nvPr/>
        </p:nvSpPr>
        <p:spPr>
          <a:xfrm flipH="1">
            <a:off x="6299195" y="32293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00" name="화살표: 오각형 199">
            <a:extLst>
              <a:ext uri="{FF2B5EF4-FFF2-40B4-BE49-F238E27FC236}">
                <a16:creationId xmlns:a16="http://schemas.microsoft.com/office/drawing/2014/main" id="{3FFDF02D-FD06-45C7-B019-A9246EFB93AC}"/>
              </a:ext>
            </a:extLst>
          </p:cNvPr>
          <p:cNvSpPr/>
          <p:nvPr/>
        </p:nvSpPr>
        <p:spPr>
          <a:xfrm flipH="1">
            <a:off x="6299195" y="35404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DC02BE2-A96F-4D7F-BA1D-20C533464DF5}"/>
              </a:ext>
            </a:extLst>
          </p:cNvPr>
          <p:cNvSpPr/>
          <p:nvPr/>
        </p:nvSpPr>
        <p:spPr>
          <a:xfrm>
            <a:off x="9290405" y="22966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A9FB494-6D8E-4C01-A6EF-9C7CFBED31EF}"/>
              </a:ext>
            </a:extLst>
          </p:cNvPr>
          <p:cNvSpPr/>
          <p:nvPr/>
        </p:nvSpPr>
        <p:spPr>
          <a:xfrm>
            <a:off x="9290405" y="198244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D0CF9F6E-9007-448A-B142-422866B645F8}"/>
              </a:ext>
            </a:extLst>
          </p:cNvPr>
          <p:cNvSpPr/>
          <p:nvPr/>
        </p:nvSpPr>
        <p:spPr>
          <a:xfrm>
            <a:off x="9290405" y="26097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C401ACA0-BA9B-4AD2-B0CF-A64B0810B5A1}"/>
              </a:ext>
            </a:extLst>
          </p:cNvPr>
          <p:cNvCxnSpPr>
            <a:cxnSpLocks/>
            <a:stCxn id="193" idx="1"/>
            <a:endCxn id="191" idx="1"/>
          </p:cNvCxnSpPr>
          <p:nvPr/>
        </p:nvCxnSpPr>
        <p:spPr>
          <a:xfrm rot="10800000">
            <a:off x="7381870" y="1784637"/>
            <a:ext cx="1911531" cy="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D8440E6D-CC9D-4632-80D4-7B8F90AF36F8}"/>
              </a:ext>
            </a:extLst>
          </p:cNvPr>
          <p:cNvCxnSpPr>
            <a:cxnSpLocks/>
            <a:stCxn id="201" idx="1"/>
            <a:endCxn id="196" idx="1"/>
          </p:cNvCxnSpPr>
          <p:nvPr/>
        </p:nvCxnSpPr>
        <p:spPr>
          <a:xfrm rot="10800000">
            <a:off x="7381869" y="2410174"/>
            <a:ext cx="1908536" cy="1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CD10572B-7C17-4F44-8816-7CE3054243D8}"/>
              </a:ext>
            </a:extLst>
          </p:cNvPr>
          <p:cNvCxnSpPr>
            <a:cxnSpLocks/>
            <a:stCxn id="202" idx="1"/>
            <a:endCxn id="195" idx="1"/>
          </p:cNvCxnSpPr>
          <p:nvPr/>
        </p:nvCxnSpPr>
        <p:spPr>
          <a:xfrm rot="10800000" flipV="1">
            <a:off x="7381869" y="2097704"/>
            <a:ext cx="1908536" cy="1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9551D5A8-EBA1-461B-98D7-02547783C730}"/>
              </a:ext>
            </a:extLst>
          </p:cNvPr>
          <p:cNvCxnSpPr>
            <a:cxnSpLocks/>
            <a:stCxn id="203" idx="1"/>
            <a:endCxn id="197" idx="1"/>
          </p:cNvCxnSpPr>
          <p:nvPr/>
        </p:nvCxnSpPr>
        <p:spPr>
          <a:xfrm rot="10800000">
            <a:off x="7381869" y="2721324"/>
            <a:ext cx="1908536" cy="3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3FADE568-968C-483E-B176-74C057639FBC}"/>
              </a:ext>
            </a:extLst>
          </p:cNvPr>
          <p:cNvCxnSpPr>
            <a:cxnSpLocks/>
            <a:stCxn id="201" idx="1"/>
            <a:endCxn id="199" idx="1"/>
          </p:cNvCxnSpPr>
          <p:nvPr/>
        </p:nvCxnSpPr>
        <p:spPr>
          <a:xfrm rot="10800000" flipV="1">
            <a:off x="7381869" y="2411932"/>
            <a:ext cx="1908536" cy="931692"/>
          </a:xfrm>
          <a:prstGeom prst="bentConnector3">
            <a:avLst>
              <a:gd name="adj1" fmla="val 7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A35B167A-6439-46F6-842F-F049FD0C40F8}"/>
              </a:ext>
            </a:extLst>
          </p:cNvPr>
          <p:cNvCxnSpPr>
            <a:cxnSpLocks/>
            <a:stCxn id="202" idx="1"/>
            <a:endCxn id="198" idx="1"/>
          </p:cNvCxnSpPr>
          <p:nvPr/>
        </p:nvCxnSpPr>
        <p:spPr>
          <a:xfrm rot="10800000" flipV="1">
            <a:off x="7381869" y="2097704"/>
            <a:ext cx="1908536" cy="934769"/>
          </a:xfrm>
          <a:prstGeom prst="bentConnector3">
            <a:avLst>
              <a:gd name="adj1" fmla="val 10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BF677723-7C03-4FA2-BC98-B1DBCC871A1A}"/>
              </a:ext>
            </a:extLst>
          </p:cNvPr>
          <p:cNvCxnSpPr>
            <a:cxnSpLocks/>
            <a:stCxn id="203" idx="1"/>
            <a:endCxn id="200" idx="1"/>
          </p:cNvCxnSpPr>
          <p:nvPr/>
        </p:nvCxnSpPr>
        <p:spPr>
          <a:xfrm rot="10800000" flipV="1">
            <a:off x="7381869" y="2724994"/>
            <a:ext cx="1908536" cy="929780"/>
          </a:xfrm>
          <a:prstGeom prst="bentConnector3">
            <a:avLst>
              <a:gd name="adj1" fmla="val 3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8792FED3-D5CD-43E1-A4C7-87592B376B37}"/>
              </a:ext>
            </a:extLst>
          </p:cNvPr>
          <p:cNvSpPr/>
          <p:nvPr/>
        </p:nvSpPr>
        <p:spPr>
          <a:xfrm>
            <a:off x="7459917" y="187542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DD587EBC-D3EC-4334-B240-780F9DC6FE87}"/>
              </a:ext>
            </a:extLst>
          </p:cNvPr>
          <p:cNvSpPr/>
          <p:nvPr/>
        </p:nvSpPr>
        <p:spPr>
          <a:xfrm>
            <a:off x="7459917" y="2162274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64DE861B-9220-47D1-AEE3-D51FD4BC15BE}"/>
              </a:ext>
            </a:extLst>
          </p:cNvPr>
          <p:cNvSpPr/>
          <p:nvPr/>
        </p:nvSpPr>
        <p:spPr>
          <a:xfrm>
            <a:off x="7459917" y="2492251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C10BE125-D77F-4CAA-947A-06C249103D20}"/>
              </a:ext>
            </a:extLst>
          </p:cNvPr>
          <p:cNvSpPr/>
          <p:nvPr/>
        </p:nvSpPr>
        <p:spPr>
          <a:xfrm>
            <a:off x="7459917" y="2801641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742114F5-E69A-442D-91A2-B6FAA985732A}"/>
              </a:ext>
            </a:extLst>
          </p:cNvPr>
          <p:cNvSpPr/>
          <p:nvPr/>
        </p:nvSpPr>
        <p:spPr>
          <a:xfrm>
            <a:off x="7459917" y="3119953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5194BA9-CA54-47D3-9CD0-8E75806C0C33}"/>
              </a:ext>
            </a:extLst>
          </p:cNvPr>
          <p:cNvSpPr/>
          <p:nvPr/>
        </p:nvSpPr>
        <p:spPr>
          <a:xfrm>
            <a:off x="7459917" y="3418470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5F1A60C3-3C33-459F-9B1F-569E7A109D82}"/>
              </a:ext>
            </a:extLst>
          </p:cNvPr>
          <p:cNvSpPr/>
          <p:nvPr/>
        </p:nvSpPr>
        <p:spPr>
          <a:xfrm>
            <a:off x="3169727" y="14554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7E5D90CC-3ECC-4770-9074-102D7BF415C9}"/>
              </a:ext>
            </a:extLst>
          </p:cNvPr>
          <p:cNvSpPr/>
          <p:nvPr/>
        </p:nvSpPr>
        <p:spPr>
          <a:xfrm>
            <a:off x="3169727" y="11555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9CDBDE8A-9637-4EBB-A750-C79F094C2DF2}"/>
              </a:ext>
            </a:extLst>
          </p:cNvPr>
          <p:cNvSpPr/>
          <p:nvPr/>
        </p:nvSpPr>
        <p:spPr>
          <a:xfrm>
            <a:off x="1692556" y="1037847"/>
            <a:ext cx="10999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 : 1]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C8E8FF55-612E-471D-828A-7BB035199F3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7" cy="932738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연결선: 꺾임 238">
            <a:extLst>
              <a:ext uri="{FF2B5EF4-FFF2-40B4-BE49-F238E27FC236}">
                <a16:creationId xmlns:a16="http://schemas.microsoft.com/office/drawing/2014/main" id="{0E31183B-45F0-454C-B147-EA87D64C9BD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4" cy="1246902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0E1B6EF8-A848-4379-84A3-2DEAE5B4F0B7}"/>
              </a:ext>
            </a:extLst>
          </p:cNvPr>
          <p:cNvSpPr/>
          <p:nvPr/>
        </p:nvSpPr>
        <p:spPr>
          <a:xfrm>
            <a:off x="1692556" y="1352523"/>
            <a:ext cx="15167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[32+32 : 32+1]</a:t>
            </a:r>
            <a:endParaRPr lang="ko-KR" altLang="en-US" sz="900" dirty="0"/>
          </a:p>
        </p:txBody>
      </p:sp>
      <p:sp>
        <p:nvSpPr>
          <p:cNvPr id="164" name="화살표: 오각형 163">
            <a:extLst>
              <a:ext uri="{FF2B5EF4-FFF2-40B4-BE49-F238E27FC236}">
                <a16:creationId xmlns:a16="http://schemas.microsoft.com/office/drawing/2014/main" id="{F780960A-DD2E-46D7-80DF-500CEB1F056C}"/>
              </a:ext>
            </a:extLst>
          </p:cNvPr>
          <p:cNvSpPr/>
          <p:nvPr/>
        </p:nvSpPr>
        <p:spPr>
          <a:xfrm flipH="1">
            <a:off x="6305645" y="38212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165" name="화살표: 오각형 164">
            <a:extLst>
              <a:ext uri="{FF2B5EF4-FFF2-40B4-BE49-F238E27FC236}">
                <a16:creationId xmlns:a16="http://schemas.microsoft.com/office/drawing/2014/main" id="{163F439B-DCB9-4A8E-9C54-57C1F1B5B35B}"/>
              </a:ext>
            </a:extLst>
          </p:cNvPr>
          <p:cNvSpPr/>
          <p:nvPr/>
        </p:nvSpPr>
        <p:spPr>
          <a:xfrm flipH="1">
            <a:off x="6305645" y="413555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169" name="화살표: 오각형 168">
            <a:extLst>
              <a:ext uri="{FF2B5EF4-FFF2-40B4-BE49-F238E27FC236}">
                <a16:creationId xmlns:a16="http://schemas.microsoft.com/office/drawing/2014/main" id="{BFB50252-404F-4BC8-8110-5C47CB388059}"/>
              </a:ext>
            </a:extLst>
          </p:cNvPr>
          <p:cNvSpPr/>
          <p:nvPr/>
        </p:nvSpPr>
        <p:spPr>
          <a:xfrm flipH="1">
            <a:off x="6305645" y="444988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181" name="화살표: 오각형 180">
            <a:extLst>
              <a:ext uri="{FF2B5EF4-FFF2-40B4-BE49-F238E27FC236}">
                <a16:creationId xmlns:a16="http://schemas.microsoft.com/office/drawing/2014/main" id="{C0D8A5E5-C542-4EB1-8A85-BBEF6C115B92}"/>
              </a:ext>
            </a:extLst>
          </p:cNvPr>
          <p:cNvSpPr/>
          <p:nvPr/>
        </p:nvSpPr>
        <p:spPr>
          <a:xfrm flipH="1">
            <a:off x="6305645" y="47610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AEE55E9A-2D04-4E75-AFC5-B3C5C9E2388A}"/>
              </a:ext>
            </a:extLst>
          </p:cNvPr>
          <p:cNvSpPr/>
          <p:nvPr/>
        </p:nvSpPr>
        <p:spPr>
          <a:xfrm>
            <a:off x="6299195" y="50434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CEB9D116-9CE3-48AC-ACA8-CE6B0CB1D175}"/>
              </a:ext>
            </a:extLst>
          </p:cNvPr>
          <p:cNvSpPr/>
          <p:nvPr/>
        </p:nvSpPr>
        <p:spPr>
          <a:xfrm>
            <a:off x="6299195" y="535264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DB7B2573-161E-4690-A08E-94E68C20121E}"/>
              </a:ext>
            </a:extLst>
          </p:cNvPr>
          <p:cNvSpPr/>
          <p:nvPr/>
        </p:nvSpPr>
        <p:spPr>
          <a:xfrm>
            <a:off x="6299195" y="56666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155208EE-5F68-40D9-B36D-4B3B7C603112}"/>
              </a:ext>
            </a:extLst>
          </p:cNvPr>
          <p:cNvSpPr/>
          <p:nvPr/>
        </p:nvSpPr>
        <p:spPr>
          <a:xfrm>
            <a:off x="6299195" y="59768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28D70E0-487E-4414-9129-3DCB5DE27086}"/>
              </a:ext>
            </a:extLst>
          </p:cNvPr>
          <p:cNvSpPr/>
          <p:nvPr/>
        </p:nvSpPr>
        <p:spPr>
          <a:xfrm>
            <a:off x="6299195" y="62889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76D2188F-AE69-4896-9B14-577FD0A9099B}"/>
              </a:ext>
            </a:extLst>
          </p:cNvPr>
          <p:cNvSpPr/>
          <p:nvPr/>
        </p:nvSpPr>
        <p:spPr>
          <a:xfrm>
            <a:off x="6299195" y="65991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08E54B78-1D93-4239-AA8C-5F6376D23B43}"/>
              </a:ext>
            </a:extLst>
          </p:cNvPr>
          <p:cNvGrpSpPr/>
          <p:nvPr/>
        </p:nvGrpSpPr>
        <p:grpSpPr>
          <a:xfrm>
            <a:off x="9290404" y="3823271"/>
            <a:ext cx="1466859" cy="230512"/>
            <a:chOff x="2962265" y="4647551"/>
            <a:chExt cx="1466859" cy="230512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AA05209A-3F5E-4CC1-B713-B7B9E5703A92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210" name="이등변 삼각형 209">
              <a:extLst>
                <a:ext uri="{FF2B5EF4-FFF2-40B4-BE49-F238E27FC236}">
                  <a16:creationId xmlns:a16="http://schemas.microsoft.com/office/drawing/2014/main" id="{0ED9F9E6-CFAB-4C93-8F63-40F1D0E8828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A26D8F46-9EF3-42D8-B64F-CDF56963432B}"/>
              </a:ext>
            </a:extLst>
          </p:cNvPr>
          <p:cNvCxnSpPr>
            <a:cxnSpLocks/>
            <a:stCxn id="206" idx="1"/>
            <a:endCxn id="164" idx="1"/>
          </p:cNvCxnSpPr>
          <p:nvPr/>
        </p:nvCxnSpPr>
        <p:spPr>
          <a:xfrm rot="10800000">
            <a:off x="7388320" y="3935531"/>
            <a:ext cx="1902085" cy="2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69A084B5-8743-400E-97B2-EF18DA93C879}"/>
              </a:ext>
            </a:extLst>
          </p:cNvPr>
          <p:cNvCxnSpPr>
            <a:cxnSpLocks/>
            <a:stCxn id="206" idx="1"/>
            <a:endCxn id="169" idx="1"/>
          </p:cNvCxnSpPr>
          <p:nvPr/>
        </p:nvCxnSpPr>
        <p:spPr>
          <a:xfrm rot="10800000" flipV="1">
            <a:off x="7388320" y="3938527"/>
            <a:ext cx="1902085" cy="6256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CEF5C24A-0F99-4E77-A3BB-D5B774E273DE}"/>
              </a:ext>
            </a:extLst>
          </p:cNvPr>
          <p:cNvCxnSpPr>
            <a:cxnSpLocks/>
            <a:stCxn id="206" idx="1"/>
            <a:endCxn id="165" idx="1"/>
          </p:cNvCxnSpPr>
          <p:nvPr/>
        </p:nvCxnSpPr>
        <p:spPr>
          <a:xfrm rot="10800000" flipV="1">
            <a:off x="7388320" y="3938526"/>
            <a:ext cx="1902085" cy="3113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572BED12-3C97-4C70-9FFF-C1A1354F60D1}"/>
              </a:ext>
            </a:extLst>
          </p:cNvPr>
          <p:cNvCxnSpPr>
            <a:cxnSpLocks/>
            <a:stCxn id="206" idx="1"/>
            <a:endCxn id="181" idx="1"/>
          </p:cNvCxnSpPr>
          <p:nvPr/>
        </p:nvCxnSpPr>
        <p:spPr>
          <a:xfrm rot="10800000" flipV="1">
            <a:off x="7388320" y="3938527"/>
            <a:ext cx="1902085" cy="9368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1FE3E9A7-A54B-4FBC-9FB7-5750E80DA9BB}"/>
              </a:ext>
            </a:extLst>
          </p:cNvPr>
          <p:cNvCxnSpPr>
            <a:cxnSpLocks/>
            <a:stCxn id="206" idx="1"/>
            <a:endCxn id="182" idx="3"/>
          </p:cNvCxnSpPr>
          <p:nvPr/>
        </p:nvCxnSpPr>
        <p:spPr>
          <a:xfrm rot="10800000" flipV="1">
            <a:off x="7766054" y="3938526"/>
            <a:ext cx="1524350" cy="1220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1B76CCA6-2E8A-4918-A151-34DC24128942}"/>
              </a:ext>
            </a:extLst>
          </p:cNvPr>
          <p:cNvCxnSpPr>
            <a:cxnSpLocks/>
            <a:stCxn id="206" idx="1"/>
            <a:endCxn id="184" idx="3"/>
          </p:cNvCxnSpPr>
          <p:nvPr/>
        </p:nvCxnSpPr>
        <p:spPr>
          <a:xfrm rot="10800000" flipV="1">
            <a:off x="7766054" y="3938527"/>
            <a:ext cx="1524350" cy="1843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1EE8FEE8-D835-46E6-A512-AA8D6AC37280}"/>
              </a:ext>
            </a:extLst>
          </p:cNvPr>
          <p:cNvCxnSpPr>
            <a:cxnSpLocks/>
            <a:stCxn id="206" idx="1"/>
            <a:endCxn id="183" idx="3"/>
          </p:cNvCxnSpPr>
          <p:nvPr/>
        </p:nvCxnSpPr>
        <p:spPr>
          <a:xfrm rot="10800000" flipV="1">
            <a:off x="7766054" y="3938526"/>
            <a:ext cx="1524350" cy="15293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14CB4B9E-86C1-4C90-BACB-14A71D0C9148}"/>
              </a:ext>
            </a:extLst>
          </p:cNvPr>
          <p:cNvCxnSpPr>
            <a:cxnSpLocks/>
            <a:stCxn id="206" idx="1"/>
            <a:endCxn id="187" idx="3"/>
          </p:cNvCxnSpPr>
          <p:nvPr/>
        </p:nvCxnSpPr>
        <p:spPr>
          <a:xfrm rot="10800000" flipV="1">
            <a:off x="7766054" y="3938526"/>
            <a:ext cx="1524350" cy="2153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382ABD1F-BAF2-445C-B544-CB5848AABD01}"/>
              </a:ext>
            </a:extLst>
          </p:cNvPr>
          <p:cNvCxnSpPr>
            <a:cxnSpLocks/>
            <a:stCxn id="206" idx="1"/>
            <a:endCxn id="188" idx="3"/>
          </p:cNvCxnSpPr>
          <p:nvPr/>
        </p:nvCxnSpPr>
        <p:spPr>
          <a:xfrm rot="10800000" flipV="1">
            <a:off x="7766054" y="3938527"/>
            <a:ext cx="1524350" cy="24656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0161217E-0892-49D3-A278-B8ABD2B6F0EA}"/>
              </a:ext>
            </a:extLst>
          </p:cNvPr>
          <p:cNvCxnSpPr>
            <a:cxnSpLocks/>
            <a:stCxn id="206" idx="1"/>
            <a:endCxn id="189" idx="3"/>
          </p:cNvCxnSpPr>
          <p:nvPr/>
        </p:nvCxnSpPr>
        <p:spPr>
          <a:xfrm rot="10800000" flipV="1">
            <a:off x="7766054" y="3938526"/>
            <a:ext cx="1524350" cy="27758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EFEEBC3-BBC6-403F-A096-C1E091A79134}"/>
              </a:ext>
            </a:extLst>
          </p:cNvPr>
          <p:cNvSpPr/>
          <p:nvPr/>
        </p:nvSpPr>
        <p:spPr>
          <a:xfrm>
            <a:off x="7812405" y="4964085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patterns[5]</a:t>
            </a:r>
            <a:endParaRPr lang="ko-KR" altLang="en-US" sz="900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00C40007-8E88-48B9-B814-248A5E91985E}"/>
              </a:ext>
            </a:extLst>
          </p:cNvPr>
          <p:cNvSpPr/>
          <p:nvPr/>
        </p:nvSpPr>
        <p:spPr>
          <a:xfrm>
            <a:off x="7812405" y="525093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patterns[6]</a:t>
            </a:r>
            <a:endParaRPr lang="ko-KR" altLang="en-US" sz="900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855AA69-A516-4E02-8F41-297DFD03E932}"/>
              </a:ext>
            </a:extLst>
          </p:cNvPr>
          <p:cNvSpPr/>
          <p:nvPr/>
        </p:nvSpPr>
        <p:spPr>
          <a:xfrm>
            <a:off x="7812405" y="558091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patterns[7]</a:t>
            </a:r>
            <a:endParaRPr lang="ko-KR" altLang="en-US" sz="9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98BBB1F2-59C1-4897-BC58-35F3E3E83C69}"/>
              </a:ext>
            </a:extLst>
          </p:cNvPr>
          <p:cNvSpPr/>
          <p:nvPr/>
        </p:nvSpPr>
        <p:spPr>
          <a:xfrm>
            <a:off x="7812405" y="589030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patterns[8]</a:t>
            </a:r>
            <a:endParaRPr lang="ko-KR" altLang="en-US" sz="900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3EE58471-F8B8-488C-8DD7-906A10969F30}"/>
              </a:ext>
            </a:extLst>
          </p:cNvPr>
          <p:cNvSpPr/>
          <p:nvPr/>
        </p:nvSpPr>
        <p:spPr>
          <a:xfrm>
            <a:off x="7812405" y="620861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patterns[9]</a:t>
            </a:r>
            <a:endParaRPr lang="ko-KR" altLang="en-US" sz="9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2D402E6C-2E79-4FB5-AE8A-EF19EA5F8903}"/>
              </a:ext>
            </a:extLst>
          </p:cNvPr>
          <p:cNvSpPr/>
          <p:nvPr/>
        </p:nvSpPr>
        <p:spPr>
          <a:xfrm>
            <a:off x="7812405" y="6507133"/>
            <a:ext cx="8114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patterns[10]</a:t>
            </a:r>
            <a:endParaRPr lang="ko-KR" altLang="en-US" sz="900" dirty="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47B82272-4D3A-4AC6-B0D0-7D5985716C13}"/>
              </a:ext>
            </a:extLst>
          </p:cNvPr>
          <p:cNvSpPr/>
          <p:nvPr/>
        </p:nvSpPr>
        <p:spPr>
          <a:xfrm>
            <a:off x="7459917" y="373316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patterns[1]</a:t>
            </a:r>
            <a:endParaRPr lang="ko-KR" altLang="en-US" sz="900" dirty="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FA4C591-2EA2-4F69-8EBB-B6C033C61C13}"/>
              </a:ext>
            </a:extLst>
          </p:cNvPr>
          <p:cNvSpPr/>
          <p:nvPr/>
        </p:nvSpPr>
        <p:spPr>
          <a:xfrm>
            <a:off x="7459917" y="4020019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patterns[2]</a:t>
            </a:r>
            <a:endParaRPr lang="ko-KR" altLang="en-US" sz="900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0CB2D30A-2400-4541-992E-DD9B8F8069ED}"/>
              </a:ext>
            </a:extLst>
          </p:cNvPr>
          <p:cNvSpPr/>
          <p:nvPr/>
        </p:nvSpPr>
        <p:spPr>
          <a:xfrm>
            <a:off x="7459917" y="434999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patterns[3]</a:t>
            </a:r>
            <a:endParaRPr lang="ko-KR" altLang="en-US" sz="900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21F94F5E-B9AB-444E-A1B8-467928755C45}"/>
              </a:ext>
            </a:extLst>
          </p:cNvPr>
          <p:cNvSpPr/>
          <p:nvPr/>
        </p:nvSpPr>
        <p:spPr>
          <a:xfrm>
            <a:off x="7459917" y="465938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patterns[4]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A5C1B101-745C-4099-9F16-32997DA82350}"/>
              </a:ext>
            </a:extLst>
          </p:cNvPr>
          <p:cNvSpPr/>
          <p:nvPr/>
        </p:nvSpPr>
        <p:spPr>
          <a:xfrm>
            <a:off x="9298024" y="475911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139294CA-8A1A-4DD3-A7B1-39F78518F8AF}"/>
              </a:ext>
            </a:extLst>
          </p:cNvPr>
          <p:cNvCxnSpPr>
            <a:cxnSpLocks/>
            <a:stCxn id="206" idx="2"/>
            <a:endCxn id="264" idx="0"/>
          </p:cNvCxnSpPr>
          <p:nvPr/>
        </p:nvCxnSpPr>
        <p:spPr>
          <a:xfrm rot="16200000" flipH="1">
            <a:off x="9674976" y="4402641"/>
            <a:ext cx="705336" cy="7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678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CF3D57-4812-4E20-ADC8-A25C4C9DFB94}"/>
              </a:ext>
            </a:extLst>
          </p:cNvPr>
          <p:cNvSpPr/>
          <p:nvPr/>
        </p:nvSpPr>
        <p:spPr>
          <a:xfrm>
            <a:off x="3827534" y="457423"/>
            <a:ext cx="17155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DDS_slow_clock</a:t>
            </a:r>
            <a:r>
              <a:rPr lang="en-US" altLang="ko-KR" sz="900" dirty="0"/>
              <a:t>[3] (6.25MHz)</a:t>
            </a:r>
            <a:endParaRPr lang="ko-KR" altLang="en-US" sz="900" dirty="0"/>
          </a:p>
        </p:txBody>
      </p:sp>
      <p:sp>
        <p:nvSpPr>
          <p:cNvPr id="34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19407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35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167207" y="25694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37" name="화살표: 오각형 91">
            <a:extLst>
              <a:ext uri="{FF2B5EF4-FFF2-40B4-BE49-F238E27FC236}">
                <a16:creationId xmlns:a16="http://schemas.microsoft.com/office/drawing/2014/main" id="{B4D2ACC6-5B87-4858-8E65-8691E4ED1EAE}"/>
              </a:ext>
            </a:extLst>
          </p:cNvPr>
          <p:cNvSpPr/>
          <p:nvPr/>
        </p:nvSpPr>
        <p:spPr>
          <a:xfrm flipH="1">
            <a:off x="167207" y="31980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38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167207" y="348830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39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167207" y="410789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40" name="육각형 39">
            <a:extLst>
              <a:ext uri="{FF2B5EF4-FFF2-40B4-BE49-F238E27FC236}">
                <a16:creationId xmlns:a16="http://schemas.microsoft.com/office/drawing/2014/main" id="{23EFC587-BF0B-4942-AAA1-F6E4A0F17306}"/>
              </a:ext>
            </a:extLst>
          </p:cNvPr>
          <p:cNvSpPr/>
          <p:nvPr/>
        </p:nvSpPr>
        <p:spPr>
          <a:xfrm>
            <a:off x="167207" y="2255084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3161414" y="225095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io_1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556BBA6-E7AE-457F-BB99-28219B8DEB84}"/>
              </a:ext>
            </a:extLst>
          </p:cNvPr>
          <p:cNvSpPr/>
          <p:nvPr/>
        </p:nvSpPr>
        <p:spPr>
          <a:xfrm>
            <a:off x="3161413" y="44215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[2:0]DDS1_profile</a:t>
            </a:r>
            <a:endParaRPr lang="ko-KR" altLang="en-US" sz="9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1413" y="1938847"/>
            <a:ext cx="1466859" cy="230512"/>
            <a:chOff x="2962265" y="4647551"/>
            <a:chExt cx="1466859" cy="2305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DDS1_ioupdate</a:t>
              </a:r>
              <a:endParaRPr lang="ko-KR" altLang="en-US" sz="900" dirty="0"/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4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cxnSpLocks/>
            <a:stCxn id="159" idx="1"/>
            <a:endCxn id="35" idx="1"/>
          </p:cNvCxnSpPr>
          <p:nvPr/>
        </p:nvCxnSpPr>
        <p:spPr>
          <a:xfrm rot="10800000">
            <a:off x="1249881" y="2683710"/>
            <a:ext cx="1911532" cy="8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48" idx="1"/>
            <a:endCxn id="34" idx="1"/>
          </p:cNvCxnSpPr>
          <p:nvPr/>
        </p:nvCxnSpPr>
        <p:spPr>
          <a:xfrm rot="10800000" flipV="1">
            <a:off x="1249881" y="2054103"/>
            <a:ext cx="1911532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120">
            <a:extLst>
              <a:ext uri="{FF2B5EF4-FFF2-40B4-BE49-F238E27FC236}">
                <a16:creationId xmlns:a16="http://schemas.microsoft.com/office/drawing/2014/main" id="{8C54D223-56FA-49E7-9158-399E447C582C}"/>
              </a:ext>
            </a:extLst>
          </p:cNvPr>
          <p:cNvCxnSpPr>
            <a:cxnSpLocks/>
            <a:stCxn id="42" idx="1"/>
            <a:endCxn id="40" idx="0"/>
          </p:cNvCxnSpPr>
          <p:nvPr/>
        </p:nvCxnSpPr>
        <p:spPr>
          <a:xfrm rot="10800000" flipV="1">
            <a:off x="1249882" y="2366210"/>
            <a:ext cx="1911533" cy="3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126">
            <a:extLst>
              <a:ext uri="{FF2B5EF4-FFF2-40B4-BE49-F238E27FC236}">
                <a16:creationId xmlns:a16="http://schemas.microsoft.com/office/drawing/2014/main" id="{211A4EE2-829E-4FB9-A29A-2394F1ADC67C}"/>
              </a:ext>
            </a:extLst>
          </p:cNvPr>
          <p:cNvCxnSpPr>
            <a:cxnSpLocks/>
            <a:stCxn id="158" idx="1"/>
            <a:endCxn id="37" idx="1"/>
          </p:cNvCxnSpPr>
          <p:nvPr/>
        </p:nvCxnSpPr>
        <p:spPr>
          <a:xfrm rot="10800000">
            <a:off x="1249881" y="3312359"/>
            <a:ext cx="1911532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45" idx="1"/>
            <a:endCxn id="93" idx="1"/>
          </p:cNvCxnSpPr>
          <p:nvPr/>
        </p:nvCxnSpPr>
        <p:spPr>
          <a:xfrm rot="10800000" flipV="1">
            <a:off x="1249881" y="4536806"/>
            <a:ext cx="1911532" cy="6337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45" idx="1"/>
            <a:endCxn id="130" idx="1"/>
          </p:cNvCxnSpPr>
          <p:nvPr/>
        </p:nvCxnSpPr>
        <p:spPr>
          <a:xfrm rot="10800000" flipV="1">
            <a:off x="1249483" y="4536806"/>
            <a:ext cx="1911930" cy="3223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5056278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jb_5</a:t>
            </a:r>
            <a:endParaRPr lang="ko-KR" altLang="en-US" sz="900" dirty="0"/>
          </a:p>
        </p:txBody>
      </p:sp>
      <p:sp>
        <p:nvSpPr>
          <p:cNvPr id="94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167207" y="4421737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97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167207" y="537319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jb_4</a:t>
            </a:r>
            <a:endParaRPr lang="ko-KR" altLang="en-US" sz="900" dirty="0"/>
          </a:p>
        </p:txBody>
      </p:sp>
      <p:sp>
        <p:nvSpPr>
          <p:cNvPr id="98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167207" y="600184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jb_2</a:t>
            </a:r>
            <a:endParaRPr lang="ko-KR" altLang="en-US" sz="9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556BBA6-E7AE-457F-BB99-28219B8DEB84}"/>
              </a:ext>
            </a:extLst>
          </p:cNvPr>
          <p:cNvSpPr/>
          <p:nvPr/>
        </p:nvSpPr>
        <p:spPr>
          <a:xfrm>
            <a:off x="3161413" y="537256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[2:0]DDS2_profile</a:t>
            </a:r>
            <a:endParaRPr lang="ko-KR" altLang="en-US" sz="900" dirty="0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1413" y="3490945"/>
            <a:ext cx="1466859" cy="230512"/>
            <a:chOff x="2962265" y="4647551"/>
            <a:chExt cx="1466859" cy="23051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DDS2_ioupdate</a:t>
              </a:r>
              <a:endParaRPr lang="ko-KR" altLang="en-US" sz="900" dirty="0"/>
            </a:p>
          </p:txBody>
        </p:sp>
        <p:sp>
          <p:nvSpPr>
            <p:cNvPr id="108" name="이등변 삼각형 107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3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cxnSpLocks/>
            <a:stCxn id="157" idx="1"/>
            <a:endCxn id="39" idx="1"/>
          </p:cNvCxnSpPr>
          <p:nvPr/>
        </p:nvCxnSpPr>
        <p:spPr>
          <a:xfrm rot="10800000" flipV="1">
            <a:off x="1249881" y="4222152"/>
            <a:ext cx="1911532" cy="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107" idx="1"/>
            <a:endCxn id="38" idx="1"/>
          </p:cNvCxnSpPr>
          <p:nvPr/>
        </p:nvCxnSpPr>
        <p:spPr>
          <a:xfrm rot="10800000">
            <a:off x="1249881" y="3602605"/>
            <a:ext cx="1911532" cy="35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4" idx="1"/>
            <a:endCxn id="97" idx="1"/>
          </p:cNvCxnSpPr>
          <p:nvPr/>
        </p:nvCxnSpPr>
        <p:spPr>
          <a:xfrm rot="10800000">
            <a:off x="1249881" y="5487496"/>
            <a:ext cx="1911532" cy="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04" idx="1"/>
          </p:cNvCxnSpPr>
          <p:nvPr/>
        </p:nvCxnSpPr>
        <p:spPr>
          <a:xfrm rot="10800000" flipV="1">
            <a:off x="1249883" y="5487818"/>
            <a:ext cx="1911530" cy="3140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45" idx="1"/>
            <a:endCxn id="94" idx="1"/>
          </p:cNvCxnSpPr>
          <p:nvPr/>
        </p:nvCxnSpPr>
        <p:spPr>
          <a:xfrm rot="10800000">
            <a:off x="1249881" y="4536037"/>
            <a:ext cx="1911532" cy="7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04" idx="1"/>
            <a:endCxn id="98" idx="1"/>
          </p:cNvCxnSpPr>
          <p:nvPr/>
        </p:nvCxnSpPr>
        <p:spPr>
          <a:xfrm rot="10800000" flipV="1">
            <a:off x="1249881" y="5487818"/>
            <a:ext cx="1911532" cy="6283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569011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jb_3</a:t>
            </a:r>
            <a:endParaRPr lang="ko-KR" altLang="en-US" sz="900" dirty="0"/>
          </a:p>
        </p:txBody>
      </p:sp>
      <p:sp>
        <p:nvSpPr>
          <p:cNvPr id="87" name="화살표: 오각형 28">
            <a:extLst>
              <a:ext uri="{FF2B5EF4-FFF2-40B4-BE49-F238E27FC236}">
                <a16:creationId xmlns:a16="http://schemas.microsoft.com/office/drawing/2014/main" id="{165510F6-8D5E-47D6-A123-1FDB38B406F9}"/>
              </a:ext>
            </a:extLst>
          </p:cNvPr>
          <p:cNvSpPr/>
          <p:nvPr/>
        </p:nvSpPr>
        <p:spPr>
          <a:xfrm flipH="1">
            <a:off x="6275601" y="187015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jc_7</a:t>
            </a:r>
            <a:endParaRPr lang="ko-KR" altLang="en-US" sz="900" dirty="0"/>
          </a:p>
        </p:txBody>
      </p:sp>
      <p:sp>
        <p:nvSpPr>
          <p:cNvPr id="88" name="화살표: 오각형 29">
            <a:extLst>
              <a:ext uri="{FF2B5EF4-FFF2-40B4-BE49-F238E27FC236}">
                <a16:creationId xmlns:a16="http://schemas.microsoft.com/office/drawing/2014/main" id="{E50E7201-10C6-47C1-B66D-FA789218A5B4}"/>
              </a:ext>
            </a:extLst>
          </p:cNvPr>
          <p:cNvSpPr/>
          <p:nvPr/>
        </p:nvSpPr>
        <p:spPr>
          <a:xfrm flipH="1">
            <a:off x="6275601" y="218447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jc_6</a:t>
            </a:r>
            <a:endParaRPr lang="ko-KR" altLang="en-US" sz="900" dirty="0"/>
          </a:p>
        </p:txBody>
      </p:sp>
      <p:sp>
        <p:nvSpPr>
          <p:cNvPr id="89" name="화살표: 오각형 30">
            <a:extLst>
              <a:ext uri="{FF2B5EF4-FFF2-40B4-BE49-F238E27FC236}">
                <a16:creationId xmlns:a16="http://schemas.microsoft.com/office/drawing/2014/main" id="{966FBF23-87A7-44C2-A81A-DC41606DF1D3}"/>
              </a:ext>
            </a:extLst>
          </p:cNvPr>
          <p:cNvSpPr/>
          <p:nvPr/>
        </p:nvSpPr>
        <p:spPr>
          <a:xfrm flipH="1">
            <a:off x="6275601" y="249880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jc_5</a:t>
            </a:r>
            <a:endParaRPr lang="ko-KR" altLang="en-US" sz="900" dirty="0"/>
          </a:p>
        </p:txBody>
      </p:sp>
      <p:sp>
        <p:nvSpPr>
          <p:cNvPr id="90" name="화살표: 오각형 31">
            <a:extLst>
              <a:ext uri="{FF2B5EF4-FFF2-40B4-BE49-F238E27FC236}">
                <a16:creationId xmlns:a16="http://schemas.microsoft.com/office/drawing/2014/main" id="{E6FD86A7-2596-4A1E-9BE7-2AB18109CF5E}"/>
              </a:ext>
            </a:extLst>
          </p:cNvPr>
          <p:cNvSpPr/>
          <p:nvPr/>
        </p:nvSpPr>
        <p:spPr>
          <a:xfrm flipH="1">
            <a:off x="6275601" y="281312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jc_4</a:t>
            </a:r>
            <a:endParaRPr lang="ko-KR" altLang="en-US" sz="900" dirty="0"/>
          </a:p>
        </p:txBody>
      </p:sp>
      <p:sp>
        <p:nvSpPr>
          <p:cNvPr id="91" name="화살표: 오각형 32">
            <a:extLst>
              <a:ext uri="{FF2B5EF4-FFF2-40B4-BE49-F238E27FC236}">
                <a16:creationId xmlns:a16="http://schemas.microsoft.com/office/drawing/2014/main" id="{C01DA8BD-C403-4812-8508-F930579C7E17}"/>
              </a:ext>
            </a:extLst>
          </p:cNvPr>
          <p:cNvSpPr/>
          <p:nvPr/>
        </p:nvSpPr>
        <p:spPr>
          <a:xfrm flipH="1">
            <a:off x="6275601" y="312745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jc_3</a:t>
            </a:r>
            <a:endParaRPr lang="ko-KR" altLang="en-US" sz="900" dirty="0"/>
          </a:p>
        </p:txBody>
      </p:sp>
      <p:sp>
        <p:nvSpPr>
          <p:cNvPr id="92" name="화살표: 오각형 33">
            <a:extLst>
              <a:ext uri="{FF2B5EF4-FFF2-40B4-BE49-F238E27FC236}">
                <a16:creationId xmlns:a16="http://schemas.microsoft.com/office/drawing/2014/main" id="{8A7D48F7-7B92-4C91-B91C-FE7D5FDA0F20}"/>
              </a:ext>
            </a:extLst>
          </p:cNvPr>
          <p:cNvSpPr/>
          <p:nvPr/>
        </p:nvSpPr>
        <p:spPr>
          <a:xfrm flipH="1">
            <a:off x="6275601" y="344177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jc_2</a:t>
            </a:r>
            <a:endParaRPr lang="ko-KR" altLang="en-US" sz="900" dirty="0"/>
          </a:p>
        </p:txBody>
      </p:sp>
      <p:sp>
        <p:nvSpPr>
          <p:cNvPr id="95" name="화살표: 오각형 34">
            <a:extLst>
              <a:ext uri="{FF2B5EF4-FFF2-40B4-BE49-F238E27FC236}">
                <a16:creationId xmlns:a16="http://schemas.microsoft.com/office/drawing/2014/main" id="{219B3A31-AD66-4431-9662-0A3BEE6F4FFA}"/>
              </a:ext>
            </a:extLst>
          </p:cNvPr>
          <p:cNvSpPr/>
          <p:nvPr/>
        </p:nvSpPr>
        <p:spPr>
          <a:xfrm flipH="1">
            <a:off x="6275601" y="375610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jc_1</a:t>
            </a:r>
            <a:endParaRPr lang="ko-KR" altLang="en-US" sz="900" dirty="0"/>
          </a:p>
        </p:txBody>
      </p:sp>
      <p:sp>
        <p:nvSpPr>
          <p:cNvPr id="96" name="화살표: 오각형 35">
            <a:extLst>
              <a:ext uri="{FF2B5EF4-FFF2-40B4-BE49-F238E27FC236}">
                <a16:creationId xmlns:a16="http://schemas.microsoft.com/office/drawing/2014/main" id="{771D78B5-AA1B-48C6-B49C-012B4F0D8E76}"/>
              </a:ext>
            </a:extLst>
          </p:cNvPr>
          <p:cNvSpPr/>
          <p:nvPr/>
        </p:nvSpPr>
        <p:spPr>
          <a:xfrm flipH="1">
            <a:off x="6275601" y="407042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jc_0</a:t>
            </a:r>
            <a:endParaRPr lang="ko-KR" altLang="en-US" sz="900" dirty="0"/>
          </a:p>
        </p:txBody>
      </p:sp>
      <p:sp>
        <p:nvSpPr>
          <p:cNvPr id="100" name="화살표: 오각형 28">
            <a:extLst>
              <a:ext uri="{FF2B5EF4-FFF2-40B4-BE49-F238E27FC236}">
                <a16:creationId xmlns:a16="http://schemas.microsoft.com/office/drawing/2014/main" id="{E20CA2A5-498D-46D0-9137-E0ECBB79E52C}"/>
              </a:ext>
            </a:extLst>
          </p:cNvPr>
          <p:cNvSpPr/>
          <p:nvPr/>
        </p:nvSpPr>
        <p:spPr>
          <a:xfrm flipH="1">
            <a:off x="6275599" y="438199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jd_7</a:t>
            </a:r>
            <a:endParaRPr lang="ko-KR" altLang="en-US" sz="900" dirty="0"/>
          </a:p>
        </p:txBody>
      </p:sp>
      <p:sp>
        <p:nvSpPr>
          <p:cNvPr id="102" name="화살표: 오각형 29">
            <a:extLst>
              <a:ext uri="{FF2B5EF4-FFF2-40B4-BE49-F238E27FC236}">
                <a16:creationId xmlns:a16="http://schemas.microsoft.com/office/drawing/2014/main" id="{346AD409-FFB8-4346-81D8-5F83207B3157}"/>
              </a:ext>
            </a:extLst>
          </p:cNvPr>
          <p:cNvSpPr/>
          <p:nvPr/>
        </p:nvSpPr>
        <p:spPr>
          <a:xfrm flipH="1">
            <a:off x="6275599" y="469632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jd_6</a:t>
            </a:r>
            <a:endParaRPr lang="ko-KR" altLang="en-US" sz="900" dirty="0"/>
          </a:p>
        </p:txBody>
      </p:sp>
      <p:sp>
        <p:nvSpPr>
          <p:cNvPr id="109" name="화살표: 오각형 30">
            <a:extLst>
              <a:ext uri="{FF2B5EF4-FFF2-40B4-BE49-F238E27FC236}">
                <a16:creationId xmlns:a16="http://schemas.microsoft.com/office/drawing/2014/main" id="{D1865F75-9EE5-455D-B0F9-74013EB4A3EC}"/>
              </a:ext>
            </a:extLst>
          </p:cNvPr>
          <p:cNvSpPr/>
          <p:nvPr/>
        </p:nvSpPr>
        <p:spPr>
          <a:xfrm flipH="1">
            <a:off x="6275599" y="501064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jd_5</a:t>
            </a:r>
            <a:endParaRPr lang="ko-KR" altLang="en-US" sz="900" dirty="0"/>
          </a:p>
        </p:txBody>
      </p:sp>
      <p:sp>
        <p:nvSpPr>
          <p:cNvPr id="110" name="화살표: 오각형 31">
            <a:extLst>
              <a:ext uri="{FF2B5EF4-FFF2-40B4-BE49-F238E27FC236}">
                <a16:creationId xmlns:a16="http://schemas.microsoft.com/office/drawing/2014/main" id="{A3F5342A-3B97-4845-AA5D-0F1B550317CB}"/>
              </a:ext>
            </a:extLst>
          </p:cNvPr>
          <p:cNvSpPr/>
          <p:nvPr/>
        </p:nvSpPr>
        <p:spPr>
          <a:xfrm flipH="1">
            <a:off x="6275599" y="532497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jd_4</a:t>
            </a:r>
            <a:endParaRPr lang="ko-KR" altLang="en-US" sz="900" dirty="0"/>
          </a:p>
        </p:txBody>
      </p:sp>
      <p:sp>
        <p:nvSpPr>
          <p:cNvPr id="111" name="화살표: 오각형 32">
            <a:extLst>
              <a:ext uri="{FF2B5EF4-FFF2-40B4-BE49-F238E27FC236}">
                <a16:creationId xmlns:a16="http://schemas.microsoft.com/office/drawing/2014/main" id="{8657DF0A-F05C-4AF2-8D73-72DB086205A1}"/>
              </a:ext>
            </a:extLst>
          </p:cNvPr>
          <p:cNvSpPr/>
          <p:nvPr/>
        </p:nvSpPr>
        <p:spPr>
          <a:xfrm flipH="1">
            <a:off x="6275599" y="563929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jd_3</a:t>
            </a:r>
            <a:endParaRPr lang="ko-KR" altLang="en-US" sz="900" dirty="0"/>
          </a:p>
        </p:txBody>
      </p:sp>
      <p:sp>
        <p:nvSpPr>
          <p:cNvPr id="112" name="화살표: 오각형 33">
            <a:extLst>
              <a:ext uri="{FF2B5EF4-FFF2-40B4-BE49-F238E27FC236}">
                <a16:creationId xmlns:a16="http://schemas.microsoft.com/office/drawing/2014/main" id="{AFDD1627-5FDD-4B9B-9D89-90ED8861F90B}"/>
              </a:ext>
            </a:extLst>
          </p:cNvPr>
          <p:cNvSpPr/>
          <p:nvPr/>
        </p:nvSpPr>
        <p:spPr>
          <a:xfrm flipH="1">
            <a:off x="6275599" y="595362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jd_2</a:t>
            </a:r>
            <a:endParaRPr lang="ko-KR" altLang="en-US" sz="900" dirty="0"/>
          </a:p>
        </p:txBody>
      </p:sp>
      <p:sp>
        <p:nvSpPr>
          <p:cNvPr id="116" name="화살표: 오각형 34">
            <a:extLst>
              <a:ext uri="{FF2B5EF4-FFF2-40B4-BE49-F238E27FC236}">
                <a16:creationId xmlns:a16="http://schemas.microsoft.com/office/drawing/2014/main" id="{A375FA62-C103-4390-A16A-26A1675C24BA}"/>
              </a:ext>
            </a:extLst>
          </p:cNvPr>
          <p:cNvSpPr/>
          <p:nvPr/>
        </p:nvSpPr>
        <p:spPr>
          <a:xfrm flipH="1">
            <a:off x="6275599" y="626794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jd_1</a:t>
            </a:r>
            <a:endParaRPr lang="ko-KR" altLang="en-US" sz="900" dirty="0"/>
          </a:p>
        </p:txBody>
      </p:sp>
      <p:sp>
        <p:nvSpPr>
          <p:cNvPr id="117" name="화살표: 오각형 35">
            <a:extLst>
              <a:ext uri="{FF2B5EF4-FFF2-40B4-BE49-F238E27FC236}">
                <a16:creationId xmlns:a16="http://schemas.microsoft.com/office/drawing/2014/main" id="{0CB1CAAB-6B89-447E-9FFD-43119E6C395C}"/>
              </a:ext>
            </a:extLst>
          </p:cNvPr>
          <p:cNvSpPr/>
          <p:nvPr/>
        </p:nvSpPr>
        <p:spPr>
          <a:xfrm flipH="1">
            <a:off x="6275599" y="658227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jd_0</a:t>
            </a:r>
            <a:endParaRPr lang="ko-KR" altLang="en-US" sz="900" dirty="0"/>
          </a:p>
        </p:txBody>
      </p:sp>
      <p:sp>
        <p:nvSpPr>
          <p:cNvPr id="124" name="화살표: 오각형 90">
            <a:extLst>
              <a:ext uri="{FF2B5EF4-FFF2-40B4-BE49-F238E27FC236}">
                <a16:creationId xmlns:a16="http://schemas.microsoft.com/office/drawing/2014/main" id="{7AD0F8DB-A3DE-42C3-9E8E-040A910E0424}"/>
              </a:ext>
            </a:extLst>
          </p:cNvPr>
          <p:cNvSpPr/>
          <p:nvPr/>
        </p:nvSpPr>
        <p:spPr>
          <a:xfrm flipH="1">
            <a:off x="6275599" y="123832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jb_1</a:t>
            </a:r>
            <a:endParaRPr lang="ko-KR" altLang="en-US" sz="900" dirty="0"/>
          </a:p>
        </p:txBody>
      </p:sp>
      <p:sp>
        <p:nvSpPr>
          <p:cNvPr id="125" name="화살표: 오각형 91">
            <a:extLst>
              <a:ext uri="{FF2B5EF4-FFF2-40B4-BE49-F238E27FC236}">
                <a16:creationId xmlns:a16="http://schemas.microsoft.com/office/drawing/2014/main" id="{C8D3D80D-6CFC-4E75-8854-079ABBCCB9CF}"/>
              </a:ext>
            </a:extLst>
          </p:cNvPr>
          <p:cNvSpPr/>
          <p:nvPr/>
        </p:nvSpPr>
        <p:spPr>
          <a:xfrm flipH="1">
            <a:off x="6275599" y="155265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jb_0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6F1AE21-2EB5-4C7E-A940-28DD1B5B4EFE}"/>
              </a:ext>
            </a:extLst>
          </p:cNvPr>
          <p:cNvSpPr/>
          <p:nvPr/>
        </p:nvSpPr>
        <p:spPr>
          <a:xfrm>
            <a:off x="7358272" y="1204398"/>
            <a:ext cx="612781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F[1]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3999980-1AA8-4A7D-83DC-87619218EE93}"/>
              </a:ext>
            </a:extLst>
          </p:cNvPr>
          <p:cNvSpPr/>
          <p:nvPr/>
        </p:nvSpPr>
        <p:spPr>
          <a:xfrm>
            <a:off x="7358272" y="1525853"/>
            <a:ext cx="612781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F[0]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41596EF-6556-49B8-A74B-D0E66D8F0A1F}"/>
              </a:ext>
            </a:extLst>
          </p:cNvPr>
          <p:cNvSpPr/>
          <p:nvPr/>
        </p:nvSpPr>
        <p:spPr>
          <a:xfrm>
            <a:off x="9269806" y="34398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[17:0] </a:t>
            </a:r>
            <a:r>
              <a:rPr lang="en-US" altLang="ko-KR" sz="900" dirty="0" err="1"/>
              <a:t>parallel_out</a:t>
            </a:r>
            <a:endParaRPr lang="ko-KR" altLang="en-US" sz="900" dirty="0"/>
          </a:p>
        </p:txBody>
      </p:sp>
      <p:sp>
        <p:nvSpPr>
          <p:cNvPr id="130" name="화살표: 오각형 88">
            <a:extLst>
              <a:ext uri="{FF2B5EF4-FFF2-40B4-BE49-F238E27FC236}">
                <a16:creationId xmlns:a16="http://schemas.microsoft.com/office/drawing/2014/main" id="{258C71DD-31E7-4EB3-B008-8ACC6D342764}"/>
              </a:ext>
            </a:extLst>
          </p:cNvPr>
          <p:cNvSpPr/>
          <p:nvPr/>
        </p:nvSpPr>
        <p:spPr>
          <a:xfrm flipH="1">
            <a:off x="166809" y="4744868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jb_6</a:t>
            </a:r>
            <a:endParaRPr lang="ko-KR" altLang="en-US" sz="900" dirty="0"/>
          </a:p>
        </p:txBody>
      </p:sp>
      <p:cxnSp>
        <p:nvCxnSpPr>
          <p:cNvPr id="103" name="꺾인 연결선 192">
            <a:extLst>
              <a:ext uri="{FF2B5EF4-FFF2-40B4-BE49-F238E27FC236}">
                <a16:creationId xmlns:a16="http://schemas.microsoft.com/office/drawing/2014/main" id="{A36D951D-07A1-4EEF-BB47-A8F4CBDAF4C2}"/>
              </a:ext>
            </a:extLst>
          </p:cNvPr>
          <p:cNvCxnSpPr>
            <a:cxnSpLocks/>
            <a:stCxn id="99" idx="0"/>
            <a:endCxn id="42" idx="3"/>
          </p:cNvCxnSpPr>
          <p:nvPr/>
        </p:nvCxnSpPr>
        <p:spPr>
          <a:xfrm rot="10800000">
            <a:off x="4628274" y="2366211"/>
            <a:ext cx="645741" cy="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92">
            <a:extLst>
              <a:ext uri="{FF2B5EF4-FFF2-40B4-BE49-F238E27FC236}">
                <a16:creationId xmlns:a16="http://schemas.microsoft.com/office/drawing/2014/main" id="{CB6AAF4D-DFA7-4676-9D89-25081A9E6BDB}"/>
              </a:ext>
            </a:extLst>
          </p:cNvPr>
          <p:cNvCxnSpPr>
            <a:cxnSpLocks/>
            <a:endCxn id="99" idx="5"/>
          </p:cNvCxnSpPr>
          <p:nvPr/>
        </p:nvCxnSpPr>
        <p:spPr>
          <a:xfrm rot="10800000" flipV="1">
            <a:off x="5452771" y="1910057"/>
            <a:ext cx="544735" cy="3649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92">
            <a:extLst>
              <a:ext uri="{FF2B5EF4-FFF2-40B4-BE49-F238E27FC236}">
                <a16:creationId xmlns:a16="http://schemas.microsoft.com/office/drawing/2014/main" id="{D70E6DDB-5C41-43F9-9BBE-3A36BC57963B}"/>
              </a:ext>
            </a:extLst>
          </p:cNvPr>
          <p:cNvCxnSpPr>
            <a:cxnSpLocks/>
            <a:endCxn id="99" idx="3"/>
          </p:cNvCxnSpPr>
          <p:nvPr/>
        </p:nvCxnSpPr>
        <p:spPr>
          <a:xfrm rot="10800000">
            <a:off x="5631527" y="2366300"/>
            <a:ext cx="35920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92">
            <a:extLst>
              <a:ext uri="{FF2B5EF4-FFF2-40B4-BE49-F238E27FC236}">
                <a16:creationId xmlns:a16="http://schemas.microsoft.com/office/drawing/2014/main" id="{AE6DC203-3FD8-42BD-B950-3D538270D594}"/>
              </a:ext>
            </a:extLst>
          </p:cNvPr>
          <p:cNvCxnSpPr>
            <a:cxnSpLocks/>
            <a:stCxn id="42" idx="3"/>
            <a:endCxn id="121" idx="3"/>
          </p:cNvCxnSpPr>
          <p:nvPr/>
        </p:nvCxnSpPr>
        <p:spPr>
          <a:xfrm>
            <a:off x="4628273" y="2366210"/>
            <a:ext cx="645742" cy="5393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92">
            <a:extLst>
              <a:ext uri="{FF2B5EF4-FFF2-40B4-BE49-F238E27FC236}">
                <a16:creationId xmlns:a16="http://schemas.microsoft.com/office/drawing/2014/main" id="{DE51AAA8-1FBD-4FA0-9A97-CE367FB28316}"/>
              </a:ext>
            </a:extLst>
          </p:cNvPr>
          <p:cNvCxnSpPr>
            <a:cxnSpLocks/>
            <a:stCxn id="121" idx="0"/>
          </p:cNvCxnSpPr>
          <p:nvPr/>
        </p:nvCxnSpPr>
        <p:spPr>
          <a:xfrm flipV="1">
            <a:off x="5631527" y="2905537"/>
            <a:ext cx="359201" cy="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D225ECD-AD89-4693-AB65-E5199A093E9D}"/>
              </a:ext>
            </a:extLst>
          </p:cNvPr>
          <p:cNvGrpSpPr/>
          <p:nvPr/>
        </p:nvGrpSpPr>
        <p:grpSpPr>
          <a:xfrm>
            <a:off x="4920672" y="1699496"/>
            <a:ext cx="1174457" cy="1472092"/>
            <a:chOff x="4920672" y="1700643"/>
            <a:chExt cx="1174457" cy="1472092"/>
          </a:xfrm>
        </p:grpSpPr>
        <p:sp>
          <p:nvSpPr>
            <p:cNvPr id="99" name="이등변 삼각형 98">
              <a:extLst>
                <a:ext uri="{FF2B5EF4-FFF2-40B4-BE49-F238E27FC236}">
                  <a16:creationId xmlns:a16="http://schemas.microsoft.com/office/drawing/2014/main" id="{B7E5737E-9E5E-43E1-8F8E-113E6D2F6399}"/>
                </a:ext>
              </a:extLst>
            </p:cNvPr>
            <p:cNvSpPr/>
            <p:nvPr/>
          </p:nvSpPr>
          <p:spPr>
            <a:xfrm rot="16200000">
              <a:off x="5270201" y="2188690"/>
              <a:ext cx="365137" cy="3575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이등변 삼각형 120">
              <a:extLst>
                <a:ext uri="{FF2B5EF4-FFF2-40B4-BE49-F238E27FC236}">
                  <a16:creationId xmlns:a16="http://schemas.microsoft.com/office/drawing/2014/main" id="{7BCDBC8B-5308-4285-BF7F-C473E56E4C1F}"/>
                </a:ext>
              </a:extLst>
            </p:cNvPr>
            <p:cNvSpPr/>
            <p:nvPr/>
          </p:nvSpPr>
          <p:spPr>
            <a:xfrm rot="5400000">
              <a:off x="5270202" y="2727931"/>
              <a:ext cx="365137" cy="3575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1BE11FAF-0173-4025-9B63-70B2C314CF15}"/>
                </a:ext>
              </a:extLst>
            </p:cNvPr>
            <p:cNvSpPr/>
            <p:nvPr/>
          </p:nvSpPr>
          <p:spPr>
            <a:xfrm>
              <a:off x="4920672" y="1700643"/>
              <a:ext cx="1174457" cy="1472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IOBUF</a:t>
              </a:r>
              <a:endParaRPr lang="ko-KR" altLang="en-US" sz="900" dirty="0"/>
            </a:p>
          </p:txBody>
        </p:sp>
      </p:grpSp>
      <p:sp>
        <p:nvSpPr>
          <p:cNvPr id="136" name="육각형 135">
            <a:extLst>
              <a:ext uri="{FF2B5EF4-FFF2-40B4-BE49-F238E27FC236}">
                <a16:creationId xmlns:a16="http://schemas.microsoft.com/office/drawing/2014/main" id="{9494BB7B-7EA3-434A-8416-D61ADDA912D4}"/>
              </a:ext>
            </a:extLst>
          </p:cNvPr>
          <p:cNvSpPr/>
          <p:nvPr/>
        </p:nvSpPr>
        <p:spPr>
          <a:xfrm>
            <a:off x="167207" y="3798087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cxnSp>
        <p:nvCxnSpPr>
          <p:cNvPr id="138" name="연결선: 꺾임 120">
            <a:extLst>
              <a:ext uri="{FF2B5EF4-FFF2-40B4-BE49-F238E27FC236}">
                <a16:creationId xmlns:a16="http://schemas.microsoft.com/office/drawing/2014/main" id="{A1A69771-C8FE-44F8-A2D7-38C52968C7D7}"/>
              </a:ext>
            </a:extLst>
          </p:cNvPr>
          <p:cNvCxnSpPr>
            <a:cxnSpLocks/>
            <a:stCxn id="99" idx="0"/>
            <a:endCxn id="136" idx="0"/>
          </p:cNvCxnSpPr>
          <p:nvPr/>
        </p:nvCxnSpPr>
        <p:spPr>
          <a:xfrm rot="10800000" flipV="1">
            <a:off x="1249882" y="2366299"/>
            <a:ext cx="4024133" cy="1546088"/>
          </a:xfrm>
          <a:prstGeom prst="bentConnector3">
            <a:avLst>
              <a:gd name="adj1" fmla="val 107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화살표: 오각형 89">
            <a:extLst>
              <a:ext uri="{FF2B5EF4-FFF2-40B4-BE49-F238E27FC236}">
                <a16:creationId xmlns:a16="http://schemas.microsoft.com/office/drawing/2014/main" id="{1DE39653-7408-4F48-BF69-65441AB3B447}"/>
              </a:ext>
            </a:extLst>
          </p:cNvPr>
          <p:cNvSpPr/>
          <p:nvPr/>
        </p:nvSpPr>
        <p:spPr>
          <a:xfrm flipH="1">
            <a:off x="167207" y="2884212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35623239-DDA5-41BA-9801-624523F9DE9D}"/>
              </a:ext>
            </a:extLst>
          </p:cNvPr>
          <p:cNvSpPr/>
          <p:nvPr/>
        </p:nvSpPr>
        <p:spPr>
          <a:xfrm>
            <a:off x="3161412" y="28874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DDS1_TxEnable</a:t>
            </a:r>
            <a:endParaRPr lang="ko-KR" altLang="en-US" sz="900" dirty="0"/>
          </a:p>
        </p:txBody>
      </p:sp>
      <p:cxnSp>
        <p:nvCxnSpPr>
          <p:cNvPr id="154" name="연결선: 꺾임 120">
            <a:extLst>
              <a:ext uri="{FF2B5EF4-FFF2-40B4-BE49-F238E27FC236}">
                <a16:creationId xmlns:a16="http://schemas.microsoft.com/office/drawing/2014/main" id="{D1B27787-23E6-4DD9-AAE3-DF98CCBE1A9F}"/>
              </a:ext>
            </a:extLst>
          </p:cNvPr>
          <p:cNvCxnSpPr>
            <a:cxnSpLocks/>
            <a:stCxn id="152" idx="1"/>
            <a:endCxn id="151" idx="1"/>
          </p:cNvCxnSpPr>
          <p:nvPr/>
        </p:nvCxnSpPr>
        <p:spPr>
          <a:xfrm rot="10800000">
            <a:off x="1249882" y="2998512"/>
            <a:ext cx="1911531" cy="4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D66395D9-7B6A-43A1-823F-D244BF8DFC68}"/>
              </a:ext>
            </a:extLst>
          </p:cNvPr>
          <p:cNvSpPr/>
          <p:nvPr/>
        </p:nvSpPr>
        <p:spPr>
          <a:xfrm>
            <a:off x="3161413" y="410689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cs2</a:t>
            </a:r>
            <a:endParaRPr lang="ko-KR" altLang="en-US" sz="900" dirty="0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5DDF463A-313A-48C5-967A-B5C538036AF9}"/>
              </a:ext>
            </a:extLst>
          </p:cNvPr>
          <p:cNvSpPr/>
          <p:nvPr/>
        </p:nvSpPr>
        <p:spPr>
          <a:xfrm>
            <a:off x="3161413" y="319710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sck</a:t>
            </a:r>
            <a:endParaRPr lang="ko-KR" altLang="en-US" sz="900" dirty="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5A5A4166-DA70-41B4-928B-9936B1E7129D}"/>
              </a:ext>
            </a:extLst>
          </p:cNvPr>
          <p:cNvSpPr/>
          <p:nvPr/>
        </p:nvSpPr>
        <p:spPr>
          <a:xfrm>
            <a:off x="3161413" y="256925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cs1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889276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3929B0F-CB2E-4B09-9B30-4B1110630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FORCE_PROFILE ?</a:t>
            </a:r>
          </a:p>
          <a:p>
            <a:pPr marL="0" indent="0">
              <a:buNone/>
            </a:pPr>
            <a:r>
              <a:rPr lang="en-US" altLang="ko-KR" dirty="0"/>
              <a:t>FORCE_PARALLEL</a:t>
            </a:r>
          </a:p>
          <a:p>
            <a:pPr marL="0" indent="0">
              <a:buNone/>
            </a:pPr>
            <a:r>
              <a:rPr lang="en-US" altLang="ko-KR" dirty="0"/>
              <a:t>WRITE_PRO_FIFO ?</a:t>
            </a:r>
          </a:p>
          <a:p>
            <a:pPr marL="0" indent="0">
              <a:buNone/>
            </a:pPr>
            <a:r>
              <a:rPr lang="en-US" altLang="ko-KR" dirty="0"/>
              <a:t>WRITE_PARA_FIFO</a:t>
            </a:r>
          </a:p>
          <a:p>
            <a:pPr marL="0" indent="0">
              <a:buNone/>
            </a:pPr>
            <a:r>
              <a:rPr lang="en-US" altLang="ko-KR" dirty="0"/>
              <a:t>COUNTER_RESET -&gt; make counter value to 0</a:t>
            </a:r>
          </a:p>
          <a:p>
            <a:pPr marL="0" indent="0">
              <a:buNone/>
            </a:pPr>
            <a:r>
              <a:rPr lang="en-US" altLang="ko-KR" dirty="0"/>
              <a:t>FLUSH_FIFO -&gt; flush </a:t>
            </a:r>
            <a:r>
              <a:rPr lang="en-US" altLang="ko-KR" dirty="0" err="1"/>
              <a:t>fifo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RESET -&gt; flush </a:t>
            </a:r>
            <a:r>
              <a:rPr lang="en-US" altLang="ko-KR" dirty="0" err="1"/>
              <a:t>fifo</a:t>
            </a:r>
            <a:r>
              <a:rPr lang="en-US" altLang="ko-KR" dirty="0"/>
              <a:t> and set counter value to 0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839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0992-9531-4DFB-B7C8-20CB9DBC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output_driver</a:t>
            </a:r>
            <a:r>
              <a:rPr lang="en-US" altLang="ko-KR" dirty="0"/>
              <a:t>(</a:t>
            </a:r>
            <a:r>
              <a:rPr lang="en-US" altLang="ko-KR" dirty="0" err="1"/>
              <a:t>dds_parallel_driver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792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01AD2-CF0B-45FB-95E7-8792381D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 using </a:t>
            </a:r>
            <a:r>
              <a:rPr lang="en-US" altLang="ko-KR" dirty="0" err="1"/>
              <a:t>addr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2828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10010859" y="2053219"/>
            <a:ext cx="2120002" cy="2787959"/>
            <a:chOff x="2800341" y="421269"/>
            <a:chExt cx="2120002" cy="278795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01596" y="2353840"/>
            <a:ext cx="1567909" cy="230512"/>
            <a:chOff x="2962265" y="4647551"/>
            <a:chExt cx="1466859" cy="23051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[17:0]</a:t>
              </a:r>
              <a:r>
                <a:rPr lang="en-US" altLang="ko-KR" sz="900" dirty="0" err="1"/>
                <a:t>parallel_out_buffer</a:t>
              </a:r>
              <a:endParaRPr lang="ko-KR" altLang="en-US" sz="900" dirty="0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타원 101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8069939" y="42905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106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2" idx="6"/>
            <a:endCxn id="235" idx="2"/>
          </p:cNvCxnSpPr>
          <p:nvPr/>
        </p:nvCxnSpPr>
        <p:spPr>
          <a:xfrm flipV="1">
            <a:off x="8265691" y="2813089"/>
            <a:ext cx="452628" cy="1575310"/>
          </a:xfrm>
          <a:prstGeom prst="bentConnector3">
            <a:avLst>
              <a:gd name="adj1" fmla="val 9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4" idx="1"/>
            <a:endCxn id="102" idx="0"/>
          </p:cNvCxnSpPr>
          <p:nvPr/>
        </p:nvCxnSpPr>
        <p:spPr>
          <a:xfrm rot="10800000" flipV="1">
            <a:off x="8167815" y="2386643"/>
            <a:ext cx="1843044" cy="1903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384625" y="4348540"/>
            <a:ext cx="1466859" cy="230512"/>
            <a:chOff x="2962265" y="4647551"/>
            <a:chExt cx="1466859" cy="230512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override_en_state</a:t>
              </a:r>
              <a:endParaRPr lang="ko-KR" altLang="en-US" sz="900" dirty="0"/>
            </a:p>
          </p:txBody>
        </p:sp>
        <p:sp>
          <p:nvSpPr>
            <p:cNvPr id="158" name="이등변 삼각형 157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384988" y="4864229"/>
            <a:ext cx="1466859" cy="230512"/>
            <a:chOff x="2962265" y="4647551"/>
            <a:chExt cx="1466859" cy="230512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[63:0]</a:t>
              </a:r>
              <a:r>
                <a:rPr lang="en-US" altLang="ko-KR" sz="900" dirty="0" err="1"/>
                <a:t>override_value</a:t>
              </a:r>
              <a:endParaRPr lang="ko-KR" altLang="en-US" sz="900" dirty="0"/>
            </a:p>
          </p:txBody>
        </p:sp>
        <p:sp>
          <p:nvSpPr>
            <p:cNvPr id="174" name="이등변 삼각형 173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0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4" idx="1"/>
            <a:endCxn id="246" idx="4"/>
          </p:cNvCxnSpPr>
          <p:nvPr/>
        </p:nvCxnSpPr>
        <p:spPr>
          <a:xfrm rot="10800000">
            <a:off x="7796335" y="1991904"/>
            <a:ext cx="2214525" cy="3947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꺾인 연결선 197"/>
          <p:cNvCxnSpPr>
            <a:cxnSpLocks/>
            <a:stCxn id="65" idx="2"/>
            <a:endCxn id="199" idx="0"/>
          </p:cNvCxnSpPr>
          <p:nvPr/>
        </p:nvCxnSpPr>
        <p:spPr>
          <a:xfrm rot="5400000">
            <a:off x="989638" y="2680265"/>
            <a:ext cx="19182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76" idx="0"/>
            <a:endCxn id="375" idx="4"/>
          </p:cNvCxnSpPr>
          <p:nvPr/>
        </p:nvCxnSpPr>
        <p:spPr>
          <a:xfrm rot="16200000" flipV="1">
            <a:off x="4310974" y="5513546"/>
            <a:ext cx="354268" cy="2850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그룹 247"/>
          <p:cNvGrpSpPr/>
          <p:nvPr/>
        </p:nvGrpSpPr>
        <p:grpSpPr>
          <a:xfrm>
            <a:off x="8656406" y="2771082"/>
            <a:ext cx="379146" cy="228600"/>
            <a:chOff x="7728928" y="2828040"/>
            <a:chExt cx="379146" cy="228600"/>
          </a:xfrm>
        </p:grpSpPr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순서도: 지연 236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1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8" idx="1"/>
            <a:endCxn id="236" idx="2"/>
          </p:cNvCxnSpPr>
          <p:nvPr/>
        </p:nvCxnSpPr>
        <p:spPr>
          <a:xfrm rot="10800000">
            <a:off x="8656407" y="2961060"/>
            <a:ext cx="1354453" cy="568584"/>
          </a:xfrm>
          <a:prstGeom prst="bentConnector3">
            <a:avLst>
              <a:gd name="adj1" fmla="val 116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237" idx="3"/>
            <a:endCxn id="272" idx="2"/>
          </p:cNvCxnSpPr>
          <p:nvPr/>
        </p:nvCxnSpPr>
        <p:spPr>
          <a:xfrm flipV="1">
            <a:off x="9035552" y="2884963"/>
            <a:ext cx="276271" cy="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그룹 251"/>
          <p:cNvGrpSpPr/>
          <p:nvPr/>
        </p:nvGrpSpPr>
        <p:grpSpPr>
          <a:xfrm>
            <a:off x="9233027" y="3130299"/>
            <a:ext cx="379146" cy="228600"/>
            <a:chOff x="7728928" y="2828040"/>
            <a:chExt cx="379146" cy="228600"/>
          </a:xfrm>
        </p:grpSpPr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순서도: 지연 254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6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88" idx="1"/>
            <a:endCxn id="253" idx="2"/>
          </p:cNvCxnSpPr>
          <p:nvPr/>
        </p:nvCxnSpPr>
        <p:spPr>
          <a:xfrm rot="10800000" flipH="1">
            <a:off x="9131610" y="3172307"/>
            <a:ext cx="163330" cy="2819621"/>
          </a:xfrm>
          <a:prstGeom prst="bentConnector3">
            <a:avLst>
              <a:gd name="adj1" fmla="val -1399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9" idx="1"/>
            <a:endCxn id="254" idx="2"/>
          </p:cNvCxnSpPr>
          <p:nvPr/>
        </p:nvCxnSpPr>
        <p:spPr>
          <a:xfrm rot="10800000">
            <a:off x="9233027" y="3320278"/>
            <a:ext cx="777832" cy="495117"/>
          </a:xfrm>
          <a:prstGeom prst="bentConnector3">
            <a:avLst>
              <a:gd name="adj1" fmla="val 129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255" idx="3"/>
            <a:endCxn id="57" idx="1"/>
          </p:cNvCxnSpPr>
          <p:nvPr/>
        </p:nvCxnSpPr>
        <p:spPr>
          <a:xfrm flipV="1">
            <a:off x="9612173" y="3243894"/>
            <a:ext cx="398686" cy="7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F2270BA3-D18B-48BA-A171-4E912338219F}"/>
              </a:ext>
            </a:extLst>
          </p:cNvPr>
          <p:cNvGrpSpPr/>
          <p:nvPr/>
        </p:nvGrpSpPr>
        <p:grpSpPr>
          <a:xfrm rot="10800000">
            <a:off x="3272135" y="3839713"/>
            <a:ext cx="710252" cy="255263"/>
            <a:chOff x="3601793" y="3387727"/>
            <a:chExt cx="710252" cy="255263"/>
          </a:xfrm>
        </p:grpSpPr>
        <p:sp>
          <p:nvSpPr>
            <p:cNvPr id="149" name="사다리꼴 148">
              <a:extLst>
                <a:ext uri="{FF2B5EF4-FFF2-40B4-BE49-F238E27FC236}">
                  <a16:creationId xmlns:a16="http://schemas.microsoft.com/office/drawing/2014/main" id="{93DC22F8-CE88-4268-A527-4C2124594752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199982CA-4A79-4F3C-BD1C-DBFB09979D2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BAF6DD57-B9E3-4F53-A7C5-998F3CE7A0E8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0" name="연결선: 꺾임 129">
            <a:extLst>
              <a:ext uri="{FF2B5EF4-FFF2-40B4-BE49-F238E27FC236}">
                <a16:creationId xmlns:a16="http://schemas.microsoft.com/office/drawing/2014/main" id="{05083B80-C1FA-4F99-ACA3-12EB5E108FC1}"/>
              </a:ext>
            </a:extLst>
          </p:cNvPr>
          <p:cNvCxnSpPr>
            <a:cxnSpLocks/>
            <a:stCxn id="157" idx="0"/>
            <a:endCxn id="149" idx="1"/>
          </p:cNvCxnSpPr>
          <p:nvPr/>
        </p:nvCxnSpPr>
        <p:spPr>
          <a:xfrm rot="16200000" flipV="1">
            <a:off x="3834144" y="4064629"/>
            <a:ext cx="381196" cy="186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연결선: 꺾임 129">
            <a:extLst>
              <a:ext uri="{FF2B5EF4-FFF2-40B4-BE49-F238E27FC236}">
                <a16:creationId xmlns:a16="http://schemas.microsoft.com/office/drawing/2014/main" id="{CC704495-3523-4EF2-85C3-6386ED8FD34F}"/>
              </a:ext>
            </a:extLst>
          </p:cNvPr>
          <p:cNvCxnSpPr>
            <a:cxnSpLocks/>
            <a:stCxn id="177" idx="1"/>
            <a:endCxn id="394" idx="2"/>
          </p:cNvCxnSpPr>
          <p:nvPr/>
        </p:nvCxnSpPr>
        <p:spPr>
          <a:xfrm rot="10800000">
            <a:off x="3356966" y="4646299"/>
            <a:ext cx="475856" cy="1615353"/>
          </a:xfrm>
          <a:prstGeom prst="bentConnector3">
            <a:avLst>
              <a:gd name="adj1" fmla="val 1353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38268C0-1E55-4BF7-9448-B585DA90C609}"/>
              </a:ext>
            </a:extLst>
          </p:cNvPr>
          <p:cNvCxnSpPr>
            <a:cxnSpLocks/>
            <a:stCxn id="229" idx="2"/>
            <a:endCxn id="263" idx="0"/>
          </p:cNvCxnSpPr>
          <p:nvPr/>
        </p:nvCxnSpPr>
        <p:spPr>
          <a:xfrm rot="16200000" flipH="1">
            <a:off x="812545" y="4659683"/>
            <a:ext cx="194435" cy="76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연결선: 꺾임 129">
            <a:extLst>
              <a:ext uri="{FF2B5EF4-FFF2-40B4-BE49-F238E27FC236}">
                <a16:creationId xmlns:a16="http://schemas.microsoft.com/office/drawing/2014/main" id="{016838F6-D906-4C81-AA4B-C355DADC92C4}"/>
              </a:ext>
            </a:extLst>
          </p:cNvPr>
          <p:cNvCxnSpPr>
            <a:cxnSpLocks/>
            <a:stCxn id="185" idx="1"/>
            <a:endCxn id="102" idx="4"/>
          </p:cNvCxnSpPr>
          <p:nvPr/>
        </p:nvCxnSpPr>
        <p:spPr>
          <a:xfrm rot="10800000">
            <a:off x="8167816" y="4486275"/>
            <a:ext cx="2366223" cy="1821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844367C4-D6BD-4542-B29F-D64DB94BB986}"/>
              </a:ext>
            </a:extLst>
          </p:cNvPr>
          <p:cNvCxnSpPr>
            <a:cxnSpLocks/>
            <a:stCxn id="173" idx="1"/>
            <a:endCxn id="153" idx="4"/>
          </p:cNvCxnSpPr>
          <p:nvPr/>
        </p:nvCxnSpPr>
        <p:spPr>
          <a:xfrm rot="10800000" flipH="1">
            <a:off x="3384988" y="3840279"/>
            <a:ext cx="15142" cy="1139206"/>
          </a:xfrm>
          <a:prstGeom prst="bentConnector4">
            <a:avLst>
              <a:gd name="adj1" fmla="val -1839229"/>
              <a:gd name="adj2" fmla="val 113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A136AD64-37C4-43E3-8F7B-353DB6D8FB1B}"/>
              </a:ext>
            </a:extLst>
          </p:cNvPr>
          <p:cNvSpPr/>
          <p:nvPr/>
        </p:nvSpPr>
        <p:spPr>
          <a:xfrm>
            <a:off x="3832417" y="5833204"/>
            <a:ext cx="15964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override_input</a:t>
            </a:r>
            <a:endParaRPr lang="ko-KR" altLang="en-US" sz="900" dirty="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512C94EF-9945-47AE-BCFC-1EA38621B321}"/>
              </a:ext>
            </a:extLst>
          </p:cNvPr>
          <p:cNvSpPr/>
          <p:nvPr/>
        </p:nvSpPr>
        <p:spPr>
          <a:xfrm>
            <a:off x="3832822" y="6146395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override_en</a:t>
            </a:r>
            <a:endParaRPr lang="ko-KR" altLang="en-US" sz="900" dirty="0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8BA468E-56A0-4342-938B-5CB53F5BD819}"/>
              </a:ext>
            </a:extLst>
          </p:cNvPr>
          <p:cNvSpPr/>
          <p:nvPr/>
        </p:nvSpPr>
        <p:spPr>
          <a:xfrm>
            <a:off x="10534038" y="556038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reset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854409C-540A-4DE3-BF94-20C5706754D7}"/>
              </a:ext>
            </a:extLst>
          </p:cNvPr>
          <p:cNvSpPr/>
          <p:nvPr/>
        </p:nvSpPr>
        <p:spPr>
          <a:xfrm>
            <a:off x="10534038" y="6192639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[63:0]counter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574CFA7-267D-4ABF-A4C4-408E20FA2F24}"/>
              </a:ext>
            </a:extLst>
          </p:cNvPr>
          <p:cNvSpPr/>
          <p:nvPr/>
        </p:nvSpPr>
        <p:spPr>
          <a:xfrm>
            <a:off x="9131610" y="5876671"/>
            <a:ext cx="87924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write_en</a:t>
            </a:r>
            <a:endParaRPr lang="ko-KR" altLang="en-US" sz="9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32E0321-DEB0-48C6-AE2D-F8AF21B52597}"/>
              </a:ext>
            </a:extLst>
          </p:cNvPr>
          <p:cNvSpPr/>
          <p:nvPr/>
        </p:nvSpPr>
        <p:spPr>
          <a:xfrm>
            <a:off x="10534038" y="5247190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 </a:t>
            </a:r>
            <a:r>
              <a:rPr lang="en-US" altLang="ko-KR" sz="900" dirty="0" err="1"/>
              <a:t>fifo_din</a:t>
            </a:r>
            <a:endParaRPr lang="ko-KR" altLang="en-US" sz="900" dirty="0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B7AAF578-6CFE-4A77-99C2-671F4B771A4F}"/>
              </a:ext>
            </a:extLst>
          </p:cNvPr>
          <p:cNvSpPr/>
          <p:nvPr/>
        </p:nvSpPr>
        <p:spPr>
          <a:xfrm>
            <a:off x="301596" y="2776178"/>
            <a:ext cx="156790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[17:0] </a:t>
            </a:r>
            <a:r>
              <a:rPr lang="en-US" altLang="ko-KR" sz="900" dirty="0" err="1"/>
              <a:t>parallel_out</a:t>
            </a:r>
            <a:endParaRPr lang="ko-KR" altLang="en-US" sz="900" dirty="0"/>
          </a:p>
        </p:txBody>
      </p: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07250CFD-EECA-4486-8BA5-00F0CC18F43D}"/>
              </a:ext>
            </a:extLst>
          </p:cNvPr>
          <p:cNvGrpSpPr/>
          <p:nvPr/>
        </p:nvGrpSpPr>
        <p:grpSpPr>
          <a:xfrm>
            <a:off x="5844209" y="1650204"/>
            <a:ext cx="1466859" cy="230512"/>
            <a:chOff x="3016240" y="4647551"/>
            <a:chExt cx="1466859" cy="230512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17A46E43-C32F-49DA-AB26-270CF051D8CC}"/>
                </a:ext>
              </a:extLst>
            </p:cNvPr>
            <p:cNvSpPr/>
            <p:nvPr/>
          </p:nvSpPr>
          <p:spPr>
            <a:xfrm>
              <a:off x="3016240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fifo_output</a:t>
              </a:r>
              <a:endParaRPr lang="ko-KR" altLang="en-US" sz="900" dirty="0"/>
            </a:p>
          </p:txBody>
        </p:sp>
        <p:sp>
          <p:nvSpPr>
            <p:cNvPr id="233" name="이등변 삼각형 232">
              <a:extLst>
                <a:ext uri="{FF2B5EF4-FFF2-40B4-BE49-F238E27FC236}">
                  <a16:creationId xmlns:a16="http://schemas.microsoft.com/office/drawing/2014/main" id="{379C3F45-3EBE-4448-BD68-5D678E5F64F3}"/>
                </a:ext>
              </a:extLst>
            </p:cNvPr>
            <p:cNvSpPr/>
            <p:nvPr/>
          </p:nvSpPr>
          <p:spPr>
            <a:xfrm rot="5400000">
              <a:off x="3021109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4" name="연결선: 꺾임 129">
            <a:extLst>
              <a:ext uri="{FF2B5EF4-FFF2-40B4-BE49-F238E27FC236}">
                <a16:creationId xmlns:a16="http://schemas.microsoft.com/office/drawing/2014/main" id="{FD6F35B1-86CF-441C-A468-4AB534C3128B}"/>
              </a:ext>
            </a:extLst>
          </p:cNvPr>
          <p:cNvCxnSpPr>
            <a:cxnSpLocks/>
            <a:stCxn id="232" idx="2"/>
            <a:endCxn id="191" idx="3"/>
          </p:cNvCxnSpPr>
          <p:nvPr/>
        </p:nvCxnSpPr>
        <p:spPr>
          <a:xfrm rot="5400000">
            <a:off x="6366458" y="2009605"/>
            <a:ext cx="340071" cy="82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081A0E8A-FA5F-4550-931E-A93E0FB119AD}"/>
              </a:ext>
            </a:extLst>
          </p:cNvPr>
          <p:cNvGrpSpPr/>
          <p:nvPr/>
        </p:nvGrpSpPr>
        <p:grpSpPr>
          <a:xfrm rot="16200000">
            <a:off x="7314142" y="1638429"/>
            <a:ext cx="710252" cy="255263"/>
            <a:chOff x="3601793" y="3387727"/>
            <a:chExt cx="710252" cy="255263"/>
          </a:xfrm>
        </p:grpSpPr>
        <p:sp>
          <p:nvSpPr>
            <p:cNvPr id="243" name="사다리꼴 242">
              <a:extLst>
                <a:ext uri="{FF2B5EF4-FFF2-40B4-BE49-F238E27FC236}">
                  <a16:creationId xmlns:a16="http://schemas.microsoft.com/office/drawing/2014/main" id="{99D600A2-D1D3-4D31-AE8C-544FF7E0D07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7413255C-C586-4D53-81D7-8AC82D94B6C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798FBC2B-8E1D-4CDB-8AEF-EE40D22811A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61" name="연결선: 꺾임 129">
            <a:extLst>
              <a:ext uri="{FF2B5EF4-FFF2-40B4-BE49-F238E27FC236}">
                <a16:creationId xmlns:a16="http://schemas.microsoft.com/office/drawing/2014/main" id="{52D7D08F-4718-483B-8B79-599CDE639978}"/>
              </a:ext>
            </a:extLst>
          </p:cNvPr>
          <p:cNvCxnSpPr>
            <a:cxnSpLocks/>
            <a:stCxn id="232" idx="0"/>
            <a:endCxn id="244" idx="4"/>
          </p:cNvCxnSpPr>
          <p:nvPr/>
        </p:nvCxnSpPr>
        <p:spPr>
          <a:xfrm rot="5400000" flipH="1" flipV="1">
            <a:off x="7131349" y="985220"/>
            <a:ext cx="111275" cy="1218695"/>
          </a:xfrm>
          <a:prstGeom prst="bentConnector4">
            <a:avLst>
              <a:gd name="adj1" fmla="val 337491"/>
              <a:gd name="adj2" fmla="val 1901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연결선: 꺾임 129">
            <a:extLst>
              <a:ext uri="{FF2B5EF4-FFF2-40B4-BE49-F238E27FC236}">
                <a16:creationId xmlns:a16="http://schemas.microsoft.com/office/drawing/2014/main" id="{1D9006AA-3EDB-4C28-B82F-240BBF77A934}"/>
              </a:ext>
            </a:extLst>
          </p:cNvPr>
          <p:cNvCxnSpPr>
            <a:cxnSpLocks/>
            <a:stCxn id="243" idx="0"/>
            <a:endCxn id="232" idx="3"/>
          </p:cNvCxnSpPr>
          <p:nvPr/>
        </p:nvCxnSpPr>
        <p:spPr>
          <a:xfrm rot="10800000">
            <a:off x="7311069" y="1765461"/>
            <a:ext cx="230569" cy="6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921FD804-A194-473A-BF34-3BE933D36088}"/>
              </a:ext>
            </a:extLst>
          </p:cNvPr>
          <p:cNvSpPr/>
          <p:nvPr/>
        </p:nvSpPr>
        <p:spPr>
          <a:xfrm>
            <a:off x="10534038" y="4937343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auto_start</a:t>
            </a:r>
            <a:endParaRPr lang="ko-KR" altLang="en-US" sz="900" dirty="0"/>
          </a:p>
        </p:txBody>
      </p: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765FC437-84D7-4B12-9969-BE884B38263F}"/>
              </a:ext>
            </a:extLst>
          </p:cNvPr>
          <p:cNvGrpSpPr/>
          <p:nvPr/>
        </p:nvGrpSpPr>
        <p:grpSpPr>
          <a:xfrm>
            <a:off x="9288940" y="2844624"/>
            <a:ext cx="314302" cy="228600"/>
            <a:chOff x="2052619" y="2978803"/>
            <a:chExt cx="314302" cy="228600"/>
          </a:xfrm>
        </p:grpSpPr>
        <p:sp>
          <p:nvSpPr>
            <p:cNvPr id="269" name="달 268">
              <a:extLst>
                <a:ext uri="{FF2B5EF4-FFF2-40B4-BE49-F238E27FC236}">
                  <a16:creationId xmlns:a16="http://schemas.microsoft.com/office/drawing/2014/main" id="{0F4A759C-6B04-4E8E-A234-EB135B430956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0" name="그룹 269">
              <a:extLst>
                <a:ext uri="{FF2B5EF4-FFF2-40B4-BE49-F238E27FC236}">
                  <a16:creationId xmlns:a16="http://schemas.microsoft.com/office/drawing/2014/main" id="{CEDE851F-62AC-46FE-8514-D7A3E4AD95BF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272" name="타원 271">
                <a:extLst>
                  <a:ext uri="{FF2B5EF4-FFF2-40B4-BE49-F238E27FC236}">
                    <a16:creationId xmlns:a16="http://schemas.microsoft.com/office/drawing/2014/main" id="{F0305C30-FE47-4868-9D3E-359CCFE51ECA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타원 273">
                <a:extLst>
                  <a:ext uri="{FF2B5EF4-FFF2-40B4-BE49-F238E27FC236}">
                    <a16:creationId xmlns:a16="http://schemas.microsoft.com/office/drawing/2014/main" id="{A39704D7-5591-422A-B055-BE1FB8270D18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7E21691E-0D4B-4114-9EAC-21A01E418DB3}"/>
              </a:ext>
            </a:extLst>
          </p:cNvPr>
          <p:cNvSpPr/>
          <p:nvPr/>
        </p:nvSpPr>
        <p:spPr>
          <a:xfrm>
            <a:off x="10534038" y="432617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timestamp_error</a:t>
            </a:r>
            <a:endParaRPr lang="ko-KR" altLang="en-US" sz="900" dirty="0"/>
          </a:p>
        </p:txBody>
      </p:sp>
      <p:cxnSp>
        <p:nvCxnSpPr>
          <p:cNvPr id="278" name="연결선: 꺾임 129">
            <a:extLst>
              <a:ext uri="{FF2B5EF4-FFF2-40B4-BE49-F238E27FC236}">
                <a16:creationId xmlns:a16="http://schemas.microsoft.com/office/drawing/2014/main" id="{2134AF7C-3FDD-4FFB-A3F0-BB15F407D7E7}"/>
              </a:ext>
            </a:extLst>
          </p:cNvPr>
          <p:cNvCxnSpPr>
            <a:cxnSpLocks/>
            <a:stCxn id="269" idx="1"/>
            <a:endCxn id="56" idx="1"/>
          </p:cNvCxnSpPr>
          <p:nvPr/>
        </p:nvCxnSpPr>
        <p:spPr>
          <a:xfrm flipV="1">
            <a:off x="9603242" y="2958144"/>
            <a:ext cx="407617" cy="7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타원 290">
            <a:extLst>
              <a:ext uri="{FF2B5EF4-FFF2-40B4-BE49-F238E27FC236}">
                <a16:creationId xmlns:a16="http://schemas.microsoft.com/office/drawing/2014/main" id="{2D87E246-648E-4BBF-A001-8661BDEFA957}"/>
              </a:ext>
            </a:extLst>
          </p:cNvPr>
          <p:cNvSpPr/>
          <p:nvPr/>
        </p:nvSpPr>
        <p:spPr>
          <a:xfrm>
            <a:off x="6949201" y="42905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&gt;</a:t>
            </a:r>
            <a:endParaRPr lang="ko-KR" altLang="en-US" sz="1100" dirty="0"/>
          </a:p>
        </p:txBody>
      </p:sp>
      <p:cxnSp>
        <p:nvCxnSpPr>
          <p:cNvPr id="295" name="연결선: 꺾임 129">
            <a:extLst>
              <a:ext uri="{FF2B5EF4-FFF2-40B4-BE49-F238E27FC236}">
                <a16:creationId xmlns:a16="http://schemas.microsoft.com/office/drawing/2014/main" id="{25384D42-8B2B-4DCB-8683-E0D6C00C2DFF}"/>
              </a:ext>
            </a:extLst>
          </p:cNvPr>
          <p:cNvCxnSpPr>
            <a:cxnSpLocks/>
            <a:stCxn id="185" idx="1"/>
            <a:endCxn id="291" idx="2"/>
          </p:cNvCxnSpPr>
          <p:nvPr/>
        </p:nvCxnSpPr>
        <p:spPr>
          <a:xfrm rot="10800000">
            <a:off x="6949202" y="4388399"/>
            <a:ext cx="3584837" cy="1919496"/>
          </a:xfrm>
          <a:prstGeom prst="bentConnector3">
            <a:avLst>
              <a:gd name="adj1" fmla="val 1063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55CC3FBE-4463-44EC-AD3E-49D9AC2F645F}"/>
              </a:ext>
            </a:extLst>
          </p:cNvPr>
          <p:cNvSpPr/>
          <p:nvPr/>
        </p:nvSpPr>
        <p:spPr>
          <a:xfrm>
            <a:off x="10534038" y="74275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overflow_error</a:t>
            </a:r>
            <a:endParaRPr lang="ko-KR" altLang="en-US" sz="900" dirty="0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3321D097-8C0A-4084-93DF-B3CE2A563B28}"/>
              </a:ext>
            </a:extLst>
          </p:cNvPr>
          <p:cNvSpPr/>
          <p:nvPr/>
        </p:nvSpPr>
        <p:spPr>
          <a:xfrm>
            <a:off x="10534038" y="13714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full</a:t>
            </a:r>
            <a:endParaRPr lang="ko-KR" altLang="en-US" sz="900" dirty="0"/>
          </a:p>
        </p:txBody>
      </p:sp>
      <p:cxnSp>
        <p:nvCxnSpPr>
          <p:cNvPr id="305" name="연결선: 꺾임 129">
            <a:extLst>
              <a:ext uri="{FF2B5EF4-FFF2-40B4-BE49-F238E27FC236}">
                <a16:creationId xmlns:a16="http://schemas.microsoft.com/office/drawing/2014/main" id="{87DC6565-B265-440B-B731-1BC99D0ACCFE}"/>
              </a:ext>
            </a:extLst>
          </p:cNvPr>
          <p:cNvCxnSpPr>
            <a:cxnSpLocks/>
            <a:stCxn id="58" idx="1"/>
            <a:endCxn id="264" idx="1"/>
          </p:cNvCxnSpPr>
          <p:nvPr/>
        </p:nvCxnSpPr>
        <p:spPr>
          <a:xfrm rot="10800000" flipH="1">
            <a:off x="10010858" y="1800048"/>
            <a:ext cx="523179" cy="1729596"/>
          </a:xfrm>
          <a:prstGeom prst="bentConnector3">
            <a:avLst>
              <a:gd name="adj1" fmla="val -43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연결선: 꺾임 129">
            <a:extLst>
              <a:ext uri="{FF2B5EF4-FFF2-40B4-BE49-F238E27FC236}">
                <a16:creationId xmlns:a16="http://schemas.microsoft.com/office/drawing/2014/main" id="{21EC08CE-C8B9-4052-B14A-FBE035649156}"/>
              </a:ext>
            </a:extLst>
          </p:cNvPr>
          <p:cNvCxnSpPr>
            <a:cxnSpLocks/>
            <a:stCxn id="59" idx="1"/>
            <a:endCxn id="300" idx="1"/>
          </p:cNvCxnSpPr>
          <p:nvPr/>
        </p:nvCxnSpPr>
        <p:spPr>
          <a:xfrm rot="10800000" flipH="1">
            <a:off x="10010858" y="1486720"/>
            <a:ext cx="523179" cy="2328674"/>
          </a:xfrm>
          <a:prstGeom prst="bentConnector3">
            <a:avLst>
              <a:gd name="adj1" fmla="val -546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C494CFFE-878A-4752-9FC9-1F5C6E288C04}"/>
              </a:ext>
            </a:extLst>
          </p:cNvPr>
          <p:cNvGrpSpPr/>
          <p:nvPr/>
        </p:nvGrpSpPr>
        <p:grpSpPr>
          <a:xfrm>
            <a:off x="7352415" y="2918329"/>
            <a:ext cx="376768" cy="228600"/>
            <a:chOff x="7731306" y="2828040"/>
            <a:chExt cx="376768" cy="228600"/>
          </a:xfrm>
        </p:grpSpPr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3840A7D7-DACA-49A4-8BDA-198575EA409B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2984E9AB-BBF5-45B5-8C01-E47D6D1441FC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순서도: 지연 318">
              <a:extLst>
                <a:ext uri="{FF2B5EF4-FFF2-40B4-BE49-F238E27FC236}">
                  <a16:creationId xmlns:a16="http://schemas.microsoft.com/office/drawing/2014/main" id="{3AF5E9F1-1DF0-4FD1-B4DA-534FAA0149F1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20" name="연결선: 꺾임 129">
            <a:extLst>
              <a:ext uri="{FF2B5EF4-FFF2-40B4-BE49-F238E27FC236}">
                <a16:creationId xmlns:a16="http://schemas.microsoft.com/office/drawing/2014/main" id="{86499993-CE6B-4DA3-A0A6-1BA3A99D5F72}"/>
              </a:ext>
            </a:extLst>
          </p:cNvPr>
          <p:cNvCxnSpPr>
            <a:cxnSpLocks/>
            <a:stCxn id="291" idx="0"/>
            <a:endCxn id="317" idx="2"/>
          </p:cNvCxnSpPr>
          <p:nvPr/>
        </p:nvCxnSpPr>
        <p:spPr>
          <a:xfrm rot="5400000" flipH="1" flipV="1">
            <a:off x="6564420" y="3442994"/>
            <a:ext cx="1330187" cy="364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연결선: 꺾임 129">
            <a:extLst>
              <a:ext uri="{FF2B5EF4-FFF2-40B4-BE49-F238E27FC236}">
                <a16:creationId xmlns:a16="http://schemas.microsoft.com/office/drawing/2014/main" id="{97D42FB9-6077-4B2A-A8E8-2FD742CB16A2}"/>
              </a:ext>
            </a:extLst>
          </p:cNvPr>
          <p:cNvCxnSpPr>
            <a:cxnSpLocks/>
            <a:stCxn id="58" idx="1"/>
            <a:endCxn id="318" idx="2"/>
          </p:cNvCxnSpPr>
          <p:nvPr/>
        </p:nvCxnSpPr>
        <p:spPr>
          <a:xfrm rot="10800000">
            <a:off x="7352415" y="3108308"/>
            <a:ext cx="2658444" cy="421337"/>
          </a:xfrm>
          <a:prstGeom prst="bentConnector3">
            <a:avLst>
              <a:gd name="adj1" fmla="val 104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연결선: 꺾임 129">
            <a:extLst>
              <a:ext uri="{FF2B5EF4-FFF2-40B4-BE49-F238E27FC236}">
                <a16:creationId xmlns:a16="http://schemas.microsoft.com/office/drawing/2014/main" id="{B27D6DD4-AE52-42C0-9228-6B7312CCB691}"/>
              </a:ext>
            </a:extLst>
          </p:cNvPr>
          <p:cNvCxnSpPr>
            <a:cxnSpLocks/>
            <a:stCxn id="319" idx="3"/>
            <a:endCxn id="274" idx="2"/>
          </p:cNvCxnSpPr>
          <p:nvPr/>
        </p:nvCxnSpPr>
        <p:spPr>
          <a:xfrm>
            <a:off x="7729183" y="3032629"/>
            <a:ext cx="1582640" cy="3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9">
            <a:extLst>
              <a:ext uri="{FF2B5EF4-FFF2-40B4-BE49-F238E27FC236}">
                <a16:creationId xmlns:a16="http://schemas.microsoft.com/office/drawing/2014/main" id="{48AAB1FF-A47F-4DFE-8289-F9EB201DA86E}"/>
              </a:ext>
            </a:extLst>
          </p:cNvPr>
          <p:cNvCxnSpPr>
            <a:cxnSpLocks/>
            <a:stCxn id="319" idx="3"/>
            <a:endCxn id="337" idx="1"/>
          </p:cNvCxnSpPr>
          <p:nvPr/>
        </p:nvCxnSpPr>
        <p:spPr>
          <a:xfrm flipV="1">
            <a:off x="7729183" y="1118918"/>
            <a:ext cx="465102" cy="19137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6D8CE5CE-305C-4F85-995E-924583A1CCF4}"/>
              </a:ext>
            </a:extLst>
          </p:cNvPr>
          <p:cNvGrpSpPr/>
          <p:nvPr/>
        </p:nvGrpSpPr>
        <p:grpSpPr>
          <a:xfrm>
            <a:off x="9294940" y="3859194"/>
            <a:ext cx="317233" cy="228600"/>
            <a:chOff x="7790841" y="2828040"/>
            <a:chExt cx="317233" cy="228600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E18D8C4B-232B-45DE-90B1-2D002BBB8D18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A1320386-25BE-4C28-8B1E-06E4517ECF34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순서도: 지연 136">
              <a:extLst>
                <a:ext uri="{FF2B5EF4-FFF2-40B4-BE49-F238E27FC236}">
                  <a16:creationId xmlns:a16="http://schemas.microsoft.com/office/drawing/2014/main" id="{A38CA792-94BD-454F-A0E9-7BE1FD5E90DD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8" name="연결선: 꺾임 129">
            <a:extLst>
              <a:ext uri="{FF2B5EF4-FFF2-40B4-BE49-F238E27FC236}">
                <a16:creationId xmlns:a16="http://schemas.microsoft.com/office/drawing/2014/main" id="{B910A2F2-AF81-4001-AD1B-3ADAF4BAE199}"/>
              </a:ext>
            </a:extLst>
          </p:cNvPr>
          <p:cNvCxnSpPr>
            <a:cxnSpLocks/>
            <a:stCxn id="188" idx="1"/>
            <a:endCxn id="136" idx="2"/>
          </p:cNvCxnSpPr>
          <p:nvPr/>
        </p:nvCxnSpPr>
        <p:spPr>
          <a:xfrm rot="10800000" flipH="1">
            <a:off x="9131610" y="4049173"/>
            <a:ext cx="163336" cy="1942755"/>
          </a:xfrm>
          <a:prstGeom prst="bentConnector3">
            <a:avLst>
              <a:gd name="adj1" fmla="val -1399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29">
            <a:extLst>
              <a:ext uri="{FF2B5EF4-FFF2-40B4-BE49-F238E27FC236}">
                <a16:creationId xmlns:a16="http://schemas.microsoft.com/office/drawing/2014/main" id="{A8E462F8-0FED-4D7D-87AF-1DE3AF71C5D5}"/>
              </a:ext>
            </a:extLst>
          </p:cNvPr>
          <p:cNvCxnSpPr>
            <a:cxnSpLocks/>
            <a:stCxn id="59" idx="1"/>
            <a:endCxn id="135" idx="2"/>
          </p:cNvCxnSpPr>
          <p:nvPr/>
        </p:nvCxnSpPr>
        <p:spPr>
          <a:xfrm rot="10800000" flipV="1">
            <a:off x="9294941" y="3815393"/>
            <a:ext cx="715919" cy="85807"/>
          </a:xfrm>
          <a:prstGeom prst="bentConnector3">
            <a:avLst>
              <a:gd name="adj1" fmla="val 140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29">
            <a:extLst>
              <a:ext uri="{FF2B5EF4-FFF2-40B4-BE49-F238E27FC236}">
                <a16:creationId xmlns:a16="http://schemas.microsoft.com/office/drawing/2014/main" id="{094DFA52-1BF7-471E-8DB2-8D71944F34F4}"/>
              </a:ext>
            </a:extLst>
          </p:cNvPr>
          <p:cNvCxnSpPr>
            <a:cxnSpLocks/>
            <a:stCxn id="267" idx="1"/>
            <a:endCxn id="319" idx="1"/>
          </p:cNvCxnSpPr>
          <p:nvPr/>
        </p:nvCxnSpPr>
        <p:spPr>
          <a:xfrm rot="10800000">
            <a:off x="7414882" y="3032629"/>
            <a:ext cx="3119157" cy="2019970"/>
          </a:xfrm>
          <a:prstGeom prst="bentConnector3">
            <a:avLst>
              <a:gd name="adj1" fmla="val 1086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연결선: 꺾임 129">
            <a:extLst>
              <a:ext uri="{FF2B5EF4-FFF2-40B4-BE49-F238E27FC236}">
                <a16:creationId xmlns:a16="http://schemas.microsoft.com/office/drawing/2014/main" id="{DCF003C8-10CC-4960-9BCA-0150A4448A7E}"/>
              </a:ext>
            </a:extLst>
          </p:cNvPr>
          <p:cNvCxnSpPr>
            <a:cxnSpLocks/>
            <a:stCxn id="137" idx="3"/>
            <a:endCxn id="355" idx="0"/>
          </p:cNvCxnSpPr>
          <p:nvPr/>
        </p:nvCxnSpPr>
        <p:spPr>
          <a:xfrm flipH="1" flipV="1">
            <a:off x="8868678" y="685873"/>
            <a:ext cx="743495" cy="3287621"/>
          </a:xfrm>
          <a:prstGeom prst="bentConnector4">
            <a:avLst>
              <a:gd name="adj1" fmla="val -30747"/>
              <a:gd name="adj2" fmla="val 1032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46AA2644-2476-4227-97F1-8EB51BA9ED8D}"/>
              </a:ext>
            </a:extLst>
          </p:cNvPr>
          <p:cNvGrpSpPr/>
          <p:nvPr/>
        </p:nvGrpSpPr>
        <p:grpSpPr>
          <a:xfrm rot="16200000">
            <a:off x="7646597" y="2313351"/>
            <a:ext cx="376768" cy="228600"/>
            <a:chOff x="7731306" y="2828040"/>
            <a:chExt cx="376768" cy="228600"/>
          </a:xfrm>
        </p:grpSpPr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344F8D6A-4F2E-4AB3-9B88-2B4C64E249F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C0E9265F-BA2B-425C-B5E7-0C7DA3D8E69D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순서도: 지연 166">
              <a:extLst>
                <a:ext uri="{FF2B5EF4-FFF2-40B4-BE49-F238E27FC236}">
                  <a16:creationId xmlns:a16="http://schemas.microsoft.com/office/drawing/2014/main" id="{201636B8-AC59-4B35-859A-E08A8D0497F7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8" name="연결선: 꺾임 129">
            <a:extLst>
              <a:ext uri="{FF2B5EF4-FFF2-40B4-BE49-F238E27FC236}">
                <a16:creationId xmlns:a16="http://schemas.microsoft.com/office/drawing/2014/main" id="{5761C847-8943-4DD0-9ADF-5182D28FFE15}"/>
              </a:ext>
            </a:extLst>
          </p:cNvPr>
          <p:cNvCxnSpPr>
            <a:cxnSpLocks/>
            <a:stCxn id="237" idx="3"/>
            <a:endCxn id="163" idx="2"/>
          </p:cNvCxnSpPr>
          <p:nvPr/>
        </p:nvCxnSpPr>
        <p:spPr>
          <a:xfrm flipH="1" flipV="1">
            <a:off x="7762688" y="2556500"/>
            <a:ext cx="1272864" cy="328882"/>
          </a:xfrm>
          <a:prstGeom prst="bentConnector4">
            <a:avLst>
              <a:gd name="adj1" fmla="val -8381"/>
              <a:gd name="adj2" fmla="val 488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29">
            <a:extLst>
              <a:ext uri="{FF2B5EF4-FFF2-40B4-BE49-F238E27FC236}">
                <a16:creationId xmlns:a16="http://schemas.microsoft.com/office/drawing/2014/main" id="{0B5897E6-4236-4317-906E-268FFBD4BD81}"/>
              </a:ext>
            </a:extLst>
          </p:cNvPr>
          <p:cNvCxnSpPr>
            <a:cxnSpLocks/>
            <a:stCxn id="319" idx="3"/>
            <a:endCxn id="166" idx="2"/>
          </p:cNvCxnSpPr>
          <p:nvPr/>
        </p:nvCxnSpPr>
        <p:spPr>
          <a:xfrm flipV="1">
            <a:off x="7729183" y="2616035"/>
            <a:ext cx="181476" cy="4165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29">
            <a:extLst>
              <a:ext uri="{FF2B5EF4-FFF2-40B4-BE49-F238E27FC236}">
                <a16:creationId xmlns:a16="http://schemas.microsoft.com/office/drawing/2014/main" id="{986E7BF8-528B-4563-9EFC-7D2FEDDD29E9}"/>
              </a:ext>
            </a:extLst>
          </p:cNvPr>
          <p:cNvCxnSpPr>
            <a:cxnSpLocks/>
            <a:stCxn id="167" idx="3"/>
            <a:endCxn id="243" idx="1"/>
          </p:cNvCxnSpPr>
          <p:nvPr/>
        </p:nvCxnSpPr>
        <p:spPr>
          <a:xfrm rot="16200000" flipV="1">
            <a:off x="7667606" y="2071892"/>
            <a:ext cx="169038" cy="165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895BDE45-592B-4BB6-919F-FECE62E11B06}"/>
              </a:ext>
            </a:extLst>
          </p:cNvPr>
          <p:cNvSpPr/>
          <p:nvPr/>
        </p:nvSpPr>
        <p:spPr>
          <a:xfrm>
            <a:off x="5544111" y="2105531"/>
            <a:ext cx="95123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 </a:t>
            </a:r>
            <a:r>
              <a:rPr lang="en-US" altLang="ko-KR" sz="900" dirty="0" err="1"/>
              <a:t>rto_out</a:t>
            </a:r>
            <a:endParaRPr lang="ko-KR" altLang="en-US" sz="900" dirty="0"/>
          </a:p>
        </p:txBody>
      </p:sp>
      <p:cxnSp>
        <p:nvCxnSpPr>
          <p:cNvPr id="194" name="꺾인 연결선 192">
            <a:extLst>
              <a:ext uri="{FF2B5EF4-FFF2-40B4-BE49-F238E27FC236}">
                <a16:creationId xmlns:a16="http://schemas.microsoft.com/office/drawing/2014/main" id="{D5686416-6DB7-4B36-AFC1-685EC8EFAE6B}"/>
              </a:ext>
            </a:extLst>
          </p:cNvPr>
          <p:cNvCxnSpPr>
            <a:cxnSpLocks/>
            <a:stCxn id="281" idx="1"/>
            <a:endCxn id="369" idx="4"/>
          </p:cNvCxnSpPr>
          <p:nvPr/>
        </p:nvCxnSpPr>
        <p:spPr>
          <a:xfrm rot="10800000" flipV="1">
            <a:off x="860414" y="832526"/>
            <a:ext cx="1191334" cy="11335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129">
            <a:extLst>
              <a:ext uri="{FF2B5EF4-FFF2-40B4-BE49-F238E27FC236}">
                <a16:creationId xmlns:a16="http://schemas.microsoft.com/office/drawing/2014/main" id="{69D5575E-7554-4203-BE7D-3FC99A1B2DF0}"/>
              </a:ext>
            </a:extLst>
          </p:cNvPr>
          <p:cNvCxnSpPr>
            <a:cxnSpLocks/>
            <a:stCxn id="54" idx="1"/>
            <a:endCxn id="291" idx="4"/>
          </p:cNvCxnSpPr>
          <p:nvPr/>
        </p:nvCxnSpPr>
        <p:spPr>
          <a:xfrm rot="10800000" flipV="1">
            <a:off x="7047077" y="2386643"/>
            <a:ext cx="2963782" cy="2099631"/>
          </a:xfrm>
          <a:prstGeom prst="bentConnector4">
            <a:avLst>
              <a:gd name="adj1" fmla="val 48349"/>
              <a:gd name="adj2" fmla="val 133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EF08DEBB-9128-4D8A-8671-B4C8609E6A25}"/>
              </a:ext>
            </a:extLst>
          </p:cNvPr>
          <p:cNvCxnSpPr>
            <a:cxnSpLocks/>
            <a:stCxn id="213" idx="3"/>
            <a:endCxn id="233" idx="3"/>
          </p:cNvCxnSpPr>
          <p:nvPr/>
        </p:nvCxnSpPr>
        <p:spPr>
          <a:xfrm flipV="1">
            <a:off x="5733110" y="1765460"/>
            <a:ext cx="113749" cy="15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31783B4B-F605-4FDE-B78E-AEC81DB04783}"/>
              </a:ext>
            </a:extLst>
          </p:cNvPr>
          <p:cNvSpPr/>
          <p:nvPr/>
        </p:nvSpPr>
        <p:spPr>
          <a:xfrm>
            <a:off x="4870373" y="1651559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EFBBFCA0-3615-4E04-8FC9-C56FC8BA8867}"/>
              </a:ext>
            </a:extLst>
          </p:cNvPr>
          <p:cNvCxnSpPr>
            <a:cxnSpLocks/>
            <a:stCxn id="217" idx="3"/>
            <a:endCxn id="55" idx="1"/>
          </p:cNvCxnSpPr>
          <p:nvPr/>
        </p:nvCxnSpPr>
        <p:spPr>
          <a:xfrm>
            <a:off x="9903168" y="2672338"/>
            <a:ext cx="107691" cy="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D609BB39-5B30-4A42-A00D-BC4D78AC14AF}"/>
              </a:ext>
            </a:extLst>
          </p:cNvPr>
          <p:cNvSpPr/>
          <p:nvPr/>
        </p:nvSpPr>
        <p:spPr>
          <a:xfrm>
            <a:off x="9040431" y="2556922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9BB4BA99-3CE9-40A9-8FB5-B80536CB8452}"/>
              </a:ext>
            </a:extLst>
          </p:cNvPr>
          <p:cNvCxnSpPr>
            <a:cxnSpLocks/>
            <a:stCxn id="221" idx="1"/>
            <a:endCxn id="158" idx="3"/>
          </p:cNvCxnSpPr>
          <p:nvPr/>
        </p:nvCxnSpPr>
        <p:spPr>
          <a:xfrm rot="10800000" flipV="1">
            <a:off x="4851485" y="4461638"/>
            <a:ext cx="124145" cy="2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D54AE455-FF39-41EF-8278-839E68DFC42B}"/>
              </a:ext>
            </a:extLst>
          </p:cNvPr>
          <p:cNvSpPr/>
          <p:nvPr/>
        </p:nvSpPr>
        <p:spPr>
          <a:xfrm>
            <a:off x="4975629" y="434622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25" name="연결선: 꺾임 224">
            <a:extLst>
              <a:ext uri="{FF2B5EF4-FFF2-40B4-BE49-F238E27FC236}">
                <a16:creationId xmlns:a16="http://schemas.microsoft.com/office/drawing/2014/main" id="{7E1B199F-1ABF-4AC1-BF67-44C0AD9D96EA}"/>
              </a:ext>
            </a:extLst>
          </p:cNvPr>
          <p:cNvCxnSpPr>
            <a:cxnSpLocks/>
            <a:stCxn id="226" idx="1"/>
            <a:endCxn id="174" idx="3"/>
          </p:cNvCxnSpPr>
          <p:nvPr/>
        </p:nvCxnSpPr>
        <p:spPr>
          <a:xfrm rot="10800000">
            <a:off x="4851847" y="4979486"/>
            <a:ext cx="123782" cy="19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0EECF9A-537F-4960-9ED0-97A611562623}"/>
              </a:ext>
            </a:extLst>
          </p:cNvPr>
          <p:cNvSpPr/>
          <p:nvPr/>
        </p:nvSpPr>
        <p:spPr>
          <a:xfrm>
            <a:off x="4975629" y="4866034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C820BF2A-068E-45AA-9AAB-32CA38658D5B}"/>
              </a:ext>
            </a:extLst>
          </p:cNvPr>
          <p:cNvGrpSpPr/>
          <p:nvPr/>
        </p:nvGrpSpPr>
        <p:grpSpPr>
          <a:xfrm>
            <a:off x="172522" y="4335764"/>
            <a:ext cx="1466859" cy="230512"/>
            <a:chOff x="2962265" y="4647551"/>
            <a:chExt cx="1466859" cy="230512"/>
          </a:xfrm>
        </p:grpSpPr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9D570391-85D4-45F9-8577-4A18F37B3C5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DDS1_TxEnable_buffer</a:t>
              </a:r>
              <a:endParaRPr lang="ko-KR" altLang="en-US" sz="900" dirty="0"/>
            </a:p>
          </p:txBody>
        </p:sp>
        <p:sp>
          <p:nvSpPr>
            <p:cNvPr id="230" name="이등변 삼각형 229">
              <a:extLst>
                <a:ext uri="{FF2B5EF4-FFF2-40B4-BE49-F238E27FC236}">
                  <a16:creationId xmlns:a16="http://schemas.microsoft.com/office/drawing/2014/main" id="{78758290-5710-4392-9479-4AC70F02AC9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9" name="꺾인 연결선 192">
            <a:extLst>
              <a:ext uri="{FF2B5EF4-FFF2-40B4-BE49-F238E27FC236}">
                <a16:creationId xmlns:a16="http://schemas.microsoft.com/office/drawing/2014/main" id="{21D1B8BB-CAE8-4B1F-BBF5-629FFCA4E8CB}"/>
              </a:ext>
            </a:extLst>
          </p:cNvPr>
          <p:cNvCxnSpPr>
            <a:cxnSpLocks/>
            <a:stCxn id="281" idx="1"/>
            <a:endCxn id="405" idx="4"/>
          </p:cNvCxnSpPr>
          <p:nvPr/>
        </p:nvCxnSpPr>
        <p:spPr>
          <a:xfrm rot="10800000" flipV="1">
            <a:off x="186278" y="832525"/>
            <a:ext cx="1865470" cy="30790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D40541B8-DF32-4E6A-A718-D9D9CFEE1E6A}"/>
              </a:ext>
            </a:extLst>
          </p:cNvPr>
          <p:cNvSpPr/>
          <p:nvPr/>
        </p:nvSpPr>
        <p:spPr>
          <a:xfrm>
            <a:off x="180142" y="476071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DDS1_TxEnable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651AA401-B9B2-495D-B6FD-EABCD954260F}"/>
              </a:ext>
            </a:extLst>
          </p:cNvPr>
          <p:cNvSpPr/>
          <p:nvPr/>
        </p:nvSpPr>
        <p:spPr>
          <a:xfrm>
            <a:off x="10534038" y="1684792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empty</a:t>
            </a:r>
            <a:endParaRPr lang="ko-KR" altLang="en-US" sz="900" dirty="0"/>
          </a:p>
        </p:txBody>
      </p:sp>
      <p:cxnSp>
        <p:nvCxnSpPr>
          <p:cNvPr id="275" name="연결선: 꺾임 129">
            <a:extLst>
              <a:ext uri="{FF2B5EF4-FFF2-40B4-BE49-F238E27FC236}">
                <a16:creationId xmlns:a16="http://schemas.microsoft.com/office/drawing/2014/main" id="{6584036C-88A1-49E4-A8B1-FDAF5304B240}"/>
              </a:ext>
            </a:extLst>
          </p:cNvPr>
          <p:cNvCxnSpPr>
            <a:cxnSpLocks/>
            <a:stCxn id="191" idx="1"/>
            <a:endCxn id="288" idx="3"/>
          </p:cNvCxnSpPr>
          <p:nvPr/>
        </p:nvCxnSpPr>
        <p:spPr>
          <a:xfrm rot="10800000" flipV="1">
            <a:off x="5421719" y="2220786"/>
            <a:ext cx="122392" cy="15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2D943A86-9368-41B7-8ED9-7510B18D7436}"/>
              </a:ext>
            </a:extLst>
          </p:cNvPr>
          <p:cNvSpPr/>
          <p:nvPr/>
        </p:nvSpPr>
        <p:spPr>
          <a:xfrm>
            <a:off x="4477728" y="2107118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 </a:t>
            </a:r>
            <a:r>
              <a:rPr lang="en-US" altLang="ko-KR" sz="900" dirty="0" err="1"/>
              <a:t>gpo_in</a:t>
            </a:r>
            <a:endParaRPr lang="ko-KR" altLang="en-US" sz="900" dirty="0"/>
          </a:p>
        </p:txBody>
      </p:sp>
      <p:cxnSp>
        <p:nvCxnSpPr>
          <p:cNvPr id="293" name="연결선: 꺾임 129">
            <a:extLst>
              <a:ext uri="{FF2B5EF4-FFF2-40B4-BE49-F238E27FC236}">
                <a16:creationId xmlns:a16="http://schemas.microsoft.com/office/drawing/2014/main" id="{52A0D0C5-E31B-4DAA-943F-B9E0D8A2E452}"/>
              </a:ext>
            </a:extLst>
          </p:cNvPr>
          <p:cNvCxnSpPr>
            <a:cxnSpLocks/>
            <a:stCxn id="288" idx="1"/>
            <a:endCxn id="182" idx="4"/>
          </p:cNvCxnSpPr>
          <p:nvPr/>
        </p:nvCxnSpPr>
        <p:spPr>
          <a:xfrm rot="10800000" flipV="1">
            <a:off x="3938352" y="2222373"/>
            <a:ext cx="539376" cy="520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D9E893D4-8809-472E-86EB-86A4D1CE45E4}"/>
              </a:ext>
            </a:extLst>
          </p:cNvPr>
          <p:cNvSpPr/>
          <p:nvPr/>
        </p:nvSpPr>
        <p:spPr>
          <a:xfrm>
            <a:off x="1938962" y="33556"/>
            <a:ext cx="3548400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gpo_core_prime</a:t>
            </a:r>
            <a:endParaRPr lang="ko-KR" altLang="en-US" sz="900" dirty="0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FFBBEE84-A4C7-4D61-8165-914B66535B37}"/>
              </a:ext>
            </a:extLst>
          </p:cNvPr>
          <p:cNvSpPr/>
          <p:nvPr/>
        </p:nvSpPr>
        <p:spPr>
          <a:xfrm>
            <a:off x="5532120" y="33556"/>
            <a:ext cx="6631917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rto_core_prime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B1C0A68-76F1-42AB-BDDB-1335AC27FE08}"/>
              </a:ext>
            </a:extLst>
          </p:cNvPr>
          <p:cNvSpPr/>
          <p:nvPr/>
        </p:nvSpPr>
        <p:spPr>
          <a:xfrm>
            <a:off x="2051748" y="6106367"/>
            <a:ext cx="63595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selected</a:t>
            </a:r>
            <a:endParaRPr lang="ko-KR" altLang="en-US" sz="900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7D63803E-BC26-4479-8EDD-74DC90FE9460}"/>
              </a:ext>
            </a:extLst>
          </p:cNvPr>
          <p:cNvSpPr/>
          <p:nvPr/>
        </p:nvSpPr>
        <p:spPr>
          <a:xfrm>
            <a:off x="3893482" y="167553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3E693985-E023-4FD3-ADC3-1ABA2738049C}"/>
              </a:ext>
            </a:extLst>
          </p:cNvPr>
          <p:cNvCxnSpPr>
            <a:cxnSpLocks/>
            <a:stCxn id="288" idx="0"/>
            <a:endCxn id="152" idx="6"/>
          </p:cNvCxnSpPr>
          <p:nvPr/>
        </p:nvCxnSpPr>
        <p:spPr>
          <a:xfrm rot="16200000" flipV="1">
            <a:off x="4352625" y="1510019"/>
            <a:ext cx="333709" cy="8604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EDB79A96-48AC-4969-B8A6-A19616931BD8}"/>
              </a:ext>
            </a:extLst>
          </p:cNvPr>
          <p:cNvSpPr/>
          <p:nvPr/>
        </p:nvSpPr>
        <p:spPr>
          <a:xfrm>
            <a:off x="3350468" y="1320238"/>
            <a:ext cx="84853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B72827CB-7158-4B85-9BFD-9E9E927D56B1}"/>
              </a:ext>
            </a:extLst>
          </p:cNvPr>
          <p:cNvCxnSpPr>
            <a:cxnSpLocks/>
            <a:stCxn id="170" idx="2"/>
            <a:endCxn id="152" idx="0"/>
          </p:cNvCxnSpPr>
          <p:nvPr/>
        </p:nvCxnSpPr>
        <p:spPr>
          <a:xfrm rot="16200000" flipH="1">
            <a:off x="3820656" y="1504830"/>
            <a:ext cx="124783" cy="216622"/>
          </a:xfrm>
          <a:prstGeom prst="bentConnector3">
            <a:avLst>
              <a:gd name="adj1" fmla="val 23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AB574EB2-3B00-4454-B778-94B830697E44}"/>
              </a:ext>
            </a:extLst>
          </p:cNvPr>
          <p:cNvGrpSpPr/>
          <p:nvPr/>
        </p:nvGrpSpPr>
        <p:grpSpPr>
          <a:xfrm rot="10800000">
            <a:off x="3810357" y="2742307"/>
            <a:ext cx="710252" cy="255263"/>
            <a:chOff x="3601793" y="3387727"/>
            <a:chExt cx="710252" cy="255263"/>
          </a:xfrm>
        </p:grpSpPr>
        <p:sp>
          <p:nvSpPr>
            <p:cNvPr id="181" name="사다리꼴 180">
              <a:extLst>
                <a:ext uri="{FF2B5EF4-FFF2-40B4-BE49-F238E27FC236}">
                  <a16:creationId xmlns:a16="http://schemas.microsoft.com/office/drawing/2014/main" id="{27354317-E909-4A3D-8666-3B1DECD0E255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55ABC899-E6AF-4D6B-B721-8E88944FD0A3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9469006D-7C82-4E06-A662-D81EDD4742A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53E3D750-A092-43A5-B3F6-523405C9972F}"/>
              </a:ext>
            </a:extLst>
          </p:cNvPr>
          <p:cNvCxnSpPr>
            <a:cxnSpLocks/>
            <a:stCxn id="301" idx="3"/>
            <a:endCxn id="334" idx="2"/>
          </p:cNvCxnSpPr>
          <p:nvPr/>
        </p:nvCxnSpPr>
        <p:spPr>
          <a:xfrm rot="10800000" flipV="1">
            <a:off x="2670213" y="1847171"/>
            <a:ext cx="795517" cy="947447"/>
          </a:xfrm>
          <a:prstGeom prst="bentConnector3">
            <a:avLst>
              <a:gd name="adj1" fmla="val 1486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9D472D20-A525-459A-90A1-E3751C540779}"/>
              </a:ext>
            </a:extLst>
          </p:cNvPr>
          <p:cNvGrpSpPr/>
          <p:nvPr/>
        </p:nvGrpSpPr>
        <p:grpSpPr>
          <a:xfrm>
            <a:off x="6496176" y="853418"/>
            <a:ext cx="967183" cy="230513"/>
            <a:chOff x="2783392" y="4647550"/>
            <a:chExt cx="1715037" cy="230513"/>
          </a:xfrm>
        </p:grpSpPr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D0F8ED98-C516-413E-9397-36929D0C10AD}"/>
                </a:ext>
              </a:extLst>
            </p:cNvPr>
            <p:cNvSpPr/>
            <p:nvPr/>
          </p:nvSpPr>
          <p:spPr>
            <a:xfrm>
              <a:off x="2783392" y="4647551"/>
              <a:ext cx="1715037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counter_match</a:t>
              </a:r>
              <a:endParaRPr lang="ko-KR" altLang="en-US" sz="900" dirty="0"/>
            </a:p>
          </p:txBody>
        </p:sp>
        <p:sp>
          <p:nvSpPr>
            <p:cNvPr id="218" name="이등변 삼각형 217">
              <a:extLst>
                <a:ext uri="{FF2B5EF4-FFF2-40B4-BE49-F238E27FC236}">
                  <a16:creationId xmlns:a16="http://schemas.microsoft.com/office/drawing/2014/main" id="{182A3254-5E20-4294-B28A-61062FD457CF}"/>
                </a:ext>
              </a:extLst>
            </p:cNvPr>
            <p:cNvSpPr/>
            <p:nvPr/>
          </p:nvSpPr>
          <p:spPr>
            <a:xfrm rot="10800000">
              <a:off x="3030397" y="4647550"/>
              <a:ext cx="135120" cy="7534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2" name="연결선: 꺾임 129">
            <a:extLst>
              <a:ext uri="{FF2B5EF4-FFF2-40B4-BE49-F238E27FC236}">
                <a16:creationId xmlns:a16="http://schemas.microsoft.com/office/drawing/2014/main" id="{9CCE3D68-1CBB-406A-BD40-0D0795315238}"/>
              </a:ext>
            </a:extLst>
          </p:cNvPr>
          <p:cNvCxnSpPr>
            <a:cxnSpLocks/>
            <a:stCxn id="167" idx="3"/>
            <a:endCxn id="215" idx="3"/>
          </p:cNvCxnSpPr>
          <p:nvPr/>
        </p:nvCxnSpPr>
        <p:spPr>
          <a:xfrm rot="16200000" flipV="1">
            <a:off x="7013874" y="1418160"/>
            <a:ext cx="1270592" cy="371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09A053B2-5EE6-4AA8-88B0-0EC0886E7580}"/>
              </a:ext>
            </a:extLst>
          </p:cNvPr>
          <p:cNvSpPr/>
          <p:nvPr/>
        </p:nvSpPr>
        <p:spPr>
          <a:xfrm>
            <a:off x="5553991" y="1317926"/>
            <a:ext cx="108148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counter_matched</a:t>
            </a:r>
            <a:endParaRPr lang="ko-KR" altLang="en-US" sz="900" dirty="0"/>
          </a:p>
        </p:txBody>
      </p:sp>
      <p:cxnSp>
        <p:nvCxnSpPr>
          <p:cNvPr id="280" name="연결선: 꺾임 129">
            <a:extLst>
              <a:ext uri="{FF2B5EF4-FFF2-40B4-BE49-F238E27FC236}">
                <a16:creationId xmlns:a16="http://schemas.microsoft.com/office/drawing/2014/main" id="{D9C703DF-51F6-4FC8-8E4D-642899E2ED23}"/>
              </a:ext>
            </a:extLst>
          </p:cNvPr>
          <p:cNvCxnSpPr>
            <a:cxnSpLocks/>
            <a:stCxn id="215" idx="2"/>
            <a:endCxn id="260" idx="3"/>
          </p:cNvCxnSpPr>
          <p:nvPr/>
        </p:nvCxnSpPr>
        <p:spPr>
          <a:xfrm rot="5400000">
            <a:off x="6632996" y="1086409"/>
            <a:ext cx="349251" cy="344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402172BC-A669-4E10-BD30-65D4F15920AB}"/>
              </a:ext>
            </a:extLst>
          </p:cNvPr>
          <p:cNvSpPr/>
          <p:nvPr/>
        </p:nvSpPr>
        <p:spPr>
          <a:xfrm>
            <a:off x="2051748" y="717270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gpo_out</a:t>
            </a:r>
            <a:endParaRPr lang="ko-KR" altLang="en-US" sz="900" dirty="0"/>
          </a:p>
        </p:txBody>
      </p:sp>
      <p:grpSp>
        <p:nvGrpSpPr>
          <p:cNvPr id="282" name="그룹 281">
            <a:extLst>
              <a:ext uri="{FF2B5EF4-FFF2-40B4-BE49-F238E27FC236}">
                <a16:creationId xmlns:a16="http://schemas.microsoft.com/office/drawing/2014/main" id="{1366966A-FF26-44A9-95A0-79CA7656FCF8}"/>
              </a:ext>
            </a:extLst>
          </p:cNvPr>
          <p:cNvGrpSpPr/>
          <p:nvPr/>
        </p:nvGrpSpPr>
        <p:grpSpPr>
          <a:xfrm>
            <a:off x="3482421" y="3286016"/>
            <a:ext cx="1361879" cy="230512"/>
            <a:chOff x="3067245" y="4647551"/>
            <a:chExt cx="1361879" cy="230512"/>
          </a:xfrm>
        </p:grpSpPr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5916C994-F6D1-4CFB-9A52-4765B2A51265}"/>
                </a:ext>
              </a:extLst>
            </p:cNvPr>
            <p:cNvSpPr/>
            <p:nvPr/>
          </p:nvSpPr>
          <p:spPr>
            <a:xfrm>
              <a:off x="3067245" y="4647551"/>
              <a:ext cx="13618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 </a:t>
              </a:r>
              <a:r>
                <a:rPr lang="en-US" altLang="ko-KR" sz="900" dirty="0" err="1"/>
                <a:t>gpo_out_buffer</a:t>
              </a:r>
              <a:endParaRPr lang="ko-KR" altLang="en-US" sz="900" dirty="0"/>
            </a:p>
          </p:txBody>
        </p:sp>
        <p:sp>
          <p:nvSpPr>
            <p:cNvPr id="284" name="이등변 삼각형 283">
              <a:extLst>
                <a:ext uri="{FF2B5EF4-FFF2-40B4-BE49-F238E27FC236}">
                  <a16:creationId xmlns:a16="http://schemas.microsoft.com/office/drawing/2014/main" id="{0D145088-5FE0-496D-B83D-E3766323085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5" name="꺾인 연결선 192">
            <a:extLst>
              <a:ext uri="{FF2B5EF4-FFF2-40B4-BE49-F238E27FC236}">
                <a16:creationId xmlns:a16="http://schemas.microsoft.com/office/drawing/2014/main" id="{8AAF1161-0533-416E-BCF7-4200B0E0B826}"/>
              </a:ext>
            </a:extLst>
          </p:cNvPr>
          <p:cNvCxnSpPr>
            <a:cxnSpLocks/>
            <a:stCxn id="181" idx="0"/>
            <a:endCxn id="283" idx="0"/>
          </p:cNvCxnSpPr>
          <p:nvPr/>
        </p:nvCxnSpPr>
        <p:spPr>
          <a:xfrm rot="5400000">
            <a:off x="4020199" y="3140732"/>
            <a:ext cx="288446" cy="21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꺾인 연결선 192">
            <a:extLst>
              <a:ext uri="{FF2B5EF4-FFF2-40B4-BE49-F238E27FC236}">
                <a16:creationId xmlns:a16="http://schemas.microsoft.com/office/drawing/2014/main" id="{1506E62D-7ED1-47C1-AC1A-808F594595D7}"/>
              </a:ext>
            </a:extLst>
          </p:cNvPr>
          <p:cNvCxnSpPr>
            <a:cxnSpLocks/>
            <a:stCxn id="283" idx="2"/>
            <a:endCxn id="183" idx="4"/>
          </p:cNvCxnSpPr>
          <p:nvPr/>
        </p:nvCxnSpPr>
        <p:spPr>
          <a:xfrm rot="5400000" flipH="1" flipV="1">
            <a:off x="3890516" y="3015718"/>
            <a:ext cx="773655" cy="227966"/>
          </a:xfrm>
          <a:prstGeom prst="bentConnector5">
            <a:avLst>
              <a:gd name="adj1" fmla="val -20684"/>
              <a:gd name="adj2" fmla="val 398980"/>
              <a:gd name="adj3" fmla="val 1295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연결선: 꺾임 289">
            <a:extLst>
              <a:ext uri="{FF2B5EF4-FFF2-40B4-BE49-F238E27FC236}">
                <a16:creationId xmlns:a16="http://schemas.microsoft.com/office/drawing/2014/main" id="{91EA6F4C-D264-483C-A176-CE285F0E367F}"/>
              </a:ext>
            </a:extLst>
          </p:cNvPr>
          <p:cNvCxnSpPr>
            <a:cxnSpLocks/>
            <a:stCxn id="292" idx="1"/>
            <a:endCxn id="284" idx="3"/>
          </p:cNvCxnSpPr>
          <p:nvPr/>
        </p:nvCxnSpPr>
        <p:spPr>
          <a:xfrm rot="10800000" flipV="1">
            <a:off x="4844301" y="3400418"/>
            <a:ext cx="118327" cy="8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4BD2A733-5847-4354-8E51-7126B4FD2879}"/>
              </a:ext>
            </a:extLst>
          </p:cNvPr>
          <p:cNvSpPr/>
          <p:nvPr/>
        </p:nvSpPr>
        <p:spPr>
          <a:xfrm>
            <a:off x="4962627" y="328500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grpSp>
        <p:nvGrpSpPr>
          <p:cNvPr id="294" name="그룹 293">
            <a:extLst>
              <a:ext uri="{FF2B5EF4-FFF2-40B4-BE49-F238E27FC236}">
                <a16:creationId xmlns:a16="http://schemas.microsoft.com/office/drawing/2014/main" id="{959421B3-B63F-4237-B179-513906AC5DBF}"/>
              </a:ext>
            </a:extLst>
          </p:cNvPr>
          <p:cNvGrpSpPr/>
          <p:nvPr/>
        </p:nvGrpSpPr>
        <p:grpSpPr>
          <a:xfrm rot="10800000">
            <a:off x="3465729" y="1732872"/>
            <a:ext cx="317233" cy="228600"/>
            <a:chOff x="7790841" y="2828040"/>
            <a:chExt cx="317233" cy="228600"/>
          </a:xfrm>
        </p:grpSpPr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AA14923C-8848-4412-9F93-F1834606EF6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A5894ADF-1B9C-488E-A863-23D75779174A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순서도: 지연 300">
              <a:extLst>
                <a:ext uri="{FF2B5EF4-FFF2-40B4-BE49-F238E27FC236}">
                  <a16:creationId xmlns:a16="http://schemas.microsoft.com/office/drawing/2014/main" id="{F9C6002D-1613-40F2-86BB-18680305B6EE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2" name="연결선: 꺾임 301">
            <a:extLst>
              <a:ext uri="{FF2B5EF4-FFF2-40B4-BE49-F238E27FC236}">
                <a16:creationId xmlns:a16="http://schemas.microsoft.com/office/drawing/2014/main" id="{82537EB2-3201-4F70-87B1-F96A57C306CA}"/>
              </a:ext>
            </a:extLst>
          </p:cNvPr>
          <p:cNvCxnSpPr>
            <a:cxnSpLocks/>
            <a:stCxn id="260" idx="1"/>
            <a:endCxn id="564" idx="3"/>
          </p:cNvCxnSpPr>
          <p:nvPr/>
        </p:nvCxnSpPr>
        <p:spPr>
          <a:xfrm rot="10800000" flipV="1">
            <a:off x="5421219" y="1433181"/>
            <a:ext cx="132773" cy="4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연결선: 꺾임 302">
            <a:extLst>
              <a:ext uri="{FF2B5EF4-FFF2-40B4-BE49-F238E27FC236}">
                <a16:creationId xmlns:a16="http://schemas.microsoft.com/office/drawing/2014/main" id="{DD28C6C6-701C-4E9F-B206-17842BAEBE54}"/>
              </a:ext>
            </a:extLst>
          </p:cNvPr>
          <p:cNvCxnSpPr>
            <a:cxnSpLocks/>
            <a:stCxn id="152" idx="2"/>
            <a:endCxn id="297" idx="2"/>
          </p:cNvCxnSpPr>
          <p:nvPr/>
        </p:nvCxnSpPr>
        <p:spPr>
          <a:xfrm rot="10800000">
            <a:off x="3782956" y="1771495"/>
            <a:ext cx="110526" cy="19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연결선: 꺾임 324">
            <a:extLst>
              <a:ext uri="{FF2B5EF4-FFF2-40B4-BE49-F238E27FC236}">
                <a16:creationId xmlns:a16="http://schemas.microsoft.com/office/drawing/2014/main" id="{67CFE4C1-050C-4131-B3F2-958FC14977FE}"/>
              </a:ext>
            </a:extLst>
          </p:cNvPr>
          <p:cNvCxnSpPr>
            <a:cxnSpLocks/>
            <a:stCxn id="283" idx="2"/>
            <a:endCxn id="154" idx="4"/>
          </p:cNvCxnSpPr>
          <p:nvPr/>
        </p:nvCxnSpPr>
        <p:spPr>
          <a:xfrm rot="5400000">
            <a:off x="3846358" y="3523275"/>
            <a:ext cx="323751" cy="3102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연결선: 꺾임 325">
            <a:extLst>
              <a:ext uri="{FF2B5EF4-FFF2-40B4-BE49-F238E27FC236}">
                <a16:creationId xmlns:a16="http://schemas.microsoft.com/office/drawing/2014/main" id="{1872D7A3-46FD-419C-BDE6-9272F1788DA4}"/>
              </a:ext>
            </a:extLst>
          </p:cNvPr>
          <p:cNvCxnSpPr>
            <a:cxnSpLocks/>
            <a:stCxn id="149" idx="0"/>
            <a:endCxn id="281" idx="2"/>
          </p:cNvCxnSpPr>
          <p:nvPr/>
        </p:nvCxnSpPr>
        <p:spPr>
          <a:xfrm rot="5400000" flipH="1">
            <a:off x="1501906" y="1969621"/>
            <a:ext cx="3147194" cy="1103517"/>
          </a:xfrm>
          <a:prstGeom prst="bentConnector3">
            <a:avLst>
              <a:gd name="adj1" fmla="val -7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1B24EBF0-DBA9-4EE1-8C73-FEF1784EA20E}"/>
              </a:ext>
            </a:extLst>
          </p:cNvPr>
          <p:cNvSpPr/>
          <p:nvPr/>
        </p:nvSpPr>
        <p:spPr>
          <a:xfrm>
            <a:off x="2051749" y="5857250"/>
            <a:ext cx="62410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busy</a:t>
            </a:r>
            <a:endParaRPr lang="ko-KR" altLang="en-US" sz="900" dirty="0"/>
          </a:p>
        </p:txBody>
      </p:sp>
      <p:grpSp>
        <p:nvGrpSpPr>
          <p:cNvPr id="333" name="그룹 332">
            <a:extLst>
              <a:ext uri="{FF2B5EF4-FFF2-40B4-BE49-F238E27FC236}">
                <a16:creationId xmlns:a16="http://schemas.microsoft.com/office/drawing/2014/main" id="{FCE5146D-95B1-47D6-9B76-6FE7B249BEB5}"/>
              </a:ext>
            </a:extLst>
          </p:cNvPr>
          <p:cNvGrpSpPr/>
          <p:nvPr/>
        </p:nvGrpSpPr>
        <p:grpSpPr>
          <a:xfrm>
            <a:off x="2610677" y="2752612"/>
            <a:ext cx="376768" cy="228600"/>
            <a:chOff x="7731306" y="2828040"/>
            <a:chExt cx="376768" cy="228600"/>
          </a:xfrm>
        </p:grpSpPr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B52B4351-1340-4D7A-A067-1547446CBFAD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0497AE9E-3A75-4770-A7F4-804A00CE2D17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순서도: 지연 335">
              <a:extLst>
                <a:ext uri="{FF2B5EF4-FFF2-40B4-BE49-F238E27FC236}">
                  <a16:creationId xmlns:a16="http://schemas.microsoft.com/office/drawing/2014/main" id="{6769B3A3-8576-4AFA-8756-332934BC2FF4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9" name="연결선: 꺾임 338">
            <a:extLst>
              <a:ext uri="{FF2B5EF4-FFF2-40B4-BE49-F238E27FC236}">
                <a16:creationId xmlns:a16="http://schemas.microsoft.com/office/drawing/2014/main" id="{BF3BC6AF-106C-4249-BD9C-FEEF551043D2}"/>
              </a:ext>
            </a:extLst>
          </p:cNvPr>
          <p:cNvCxnSpPr>
            <a:cxnSpLocks/>
            <a:stCxn id="336" idx="3"/>
            <a:endCxn id="181" idx="3"/>
          </p:cNvCxnSpPr>
          <p:nvPr/>
        </p:nvCxnSpPr>
        <p:spPr>
          <a:xfrm>
            <a:off x="2987445" y="2866912"/>
            <a:ext cx="873870" cy="30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연결선: 꺾임 343">
            <a:extLst>
              <a:ext uri="{FF2B5EF4-FFF2-40B4-BE49-F238E27FC236}">
                <a16:creationId xmlns:a16="http://schemas.microsoft.com/office/drawing/2014/main" id="{49D2512D-510E-47FF-A5F7-BA3090DED535}"/>
              </a:ext>
            </a:extLst>
          </p:cNvPr>
          <p:cNvCxnSpPr>
            <a:cxnSpLocks/>
            <a:stCxn id="332" idx="0"/>
            <a:endCxn id="335" idx="2"/>
          </p:cNvCxnSpPr>
          <p:nvPr/>
        </p:nvCxnSpPr>
        <p:spPr>
          <a:xfrm rot="5400000" flipH="1" flipV="1">
            <a:off x="1029910" y="4276483"/>
            <a:ext cx="2914660" cy="246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1" name="그룹 350">
            <a:extLst>
              <a:ext uri="{FF2B5EF4-FFF2-40B4-BE49-F238E27FC236}">
                <a16:creationId xmlns:a16="http://schemas.microsoft.com/office/drawing/2014/main" id="{6F00607E-0188-41CB-AA86-242BA5313736}"/>
              </a:ext>
            </a:extLst>
          </p:cNvPr>
          <p:cNvGrpSpPr/>
          <p:nvPr/>
        </p:nvGrpSpPr>
        <p:grpSpPr>
          <a:xfrm>
            <a:off x="2631613" y="1057995"/>
            <a:ext cx="317233" cy="228600"/>
            <a:chOff x="7790841" y="2828040"/>
            <a:chExt cx="317233" cy="228600"/>
          </a:xfrm>
        </p:grpSpPr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F6029809-4B55-4CD0-B289-146DBA424C88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852F2A1E-82A9-4889-BD5C-BAC11C5F5884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순서도: 지연 353">
              <a:extLst>
                <a:ext uri="{FF2B5EF4-FFF2-40B4-BE49-F238E27FC236}">
                  <a16:creationId xmlns:a16="http://schemas.microsoft.com/office/drawing/2014/main" id="{A446E377-B83F-4D42-80B4-DBD9BD39E3D4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0F57E7E4-7E3B-4FC5-9868-0C4DC166A6EE}"/>
              </a:ext>
            </a:extLst>
          </p:cNvPr>
          <p:cNvSpPr/>
          <p:nvPr/>
        </p:nvSpPr>
        <p:spPr>
          <a:xfrm>
            <a:off x="3833492" y="6459586"/>
            <a:ext cx="1595354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selected_en</a:t>
            </a:r>
            <a:endParaRPr lang="ko-KR" altLang="en-US" sz="900" dirty="0"/>
          </a:p>
        </p:txBody>
      </p:sp>
      <p:grpSp>
        <p:nvGrpSpPr>
          <p:cNvPr id="386" name="그룹 385">
            <a:extLst>
              <a:ext uri="{FF2B5EF4-FFF2-40B4-BE49-F238E27FC236}">
                <a16:creationId xmlns:a16="http://schemas.microsoft.com/office/drawing/2014/main" id="{CCC869F7-D7C2-4BCE-B7DF-FB96488922B0}"/>
              </a:ext>
            </a:extLst>
          </p:cNvPr>
          <p:cNvGrpSpPr/>
          <p:nvPr/>
        </p:nvGrpSpPr>
        <p:grpSpPr>
          <a:xfrm rot="10800000">
            <a:off x="3255417" y="5717245"/>
            <a:ext cx="314302" cy="228600"/>
            <a:chOff x="2052619" y="2978803"/>
            <a:chExt cx="314302" cy="228600"/>
          </a:xfrm>
        </p:grpSpPr>
        <p:sp>
          <p:nvSpPr>
            <p:cNvPr id="387" name="달 386">
              <a:extLst>
                <a:ext uri="{FF2B5EF4-FFF2-40B4-BE49-F238E27FC236}">
                  <a16:creationId xmlns:a16="http://schemas.microsoft.com/office/drawing/2014/main" id="{D68152B1-6EA1-4666-8212-3E3CA5F1A617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8" name="그룹 387">
              <a:extLst>
                <a:ext uri="{FF2B5EF4-FFF2-40B4-BE49-F238E27FC236}">
                  <a16:creationId xmlns:a16="http://schemas.microsoft.com/office/drawing/2014/main" id="{E50E5DE7-1AF9-4770-9376-D39B5B13D5C7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389" name="타원 388">
                <a:extLst>
                  <a:ext uri="{FF2B5EF4-FFF2-40B4-BE49-F238E27FC236}">
                    <a16:creationId xmlns:a16="http://schemas.microsoft.com/office/drawing/2014/main" id="{681A1D88-72C5-442E-B719-16AA670E2D08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타원 389">
                <a:extLst>
                  <a:ext uri="{FF2B5EF4-FFF2-40B4-BE49-F238E27FC236}">
                    <a16:creationId xmlns:a16="http://schemas.microsoft.com/office/drawing/2014/main" id="{56C352A8-79EB-45ED-BCBC-1A866CF98B22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92" name="연결선: 꺾임 391">
            <a:extLst>
              <a:ext uri="{FF2B5EF4-FFF2-40B4-BE49-F238E27FC236}">
                <a16:creationId xmlns:a16="http://schemas.microsoft.com/office/drawing/2014/main" id="{5F7AA59B-F89C-4392-A79E-5AADAB758F18}"/>
              </a:ext>
            </a:extLst>
          </p:cNvPr>
          <p:cNvCxnSpPr>
            <a:cxnSpLocks/>
            <a:stCxn id="382" idx="1"/>
            <a:endCxn id="389" idx="2"/>
          </p:cNvCxnSpPr>
          <p:nvPr/>
        </p:nvCxnSpPr>
        <p:spPr>
          <a:xfrm rot="10800000">
            <a:off x="3546836" y="5905506"/>
            <a:ext cx="286656" cy="6693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연결선: 꺾임 129">
            <a:extLst>
              <a:ext uri="{FF2B5EF4-FFF2-40B4-BE49-F238E27FC236}">
                <a16:creationId xmlns:a16="http://schemas.microsoft.com/office/drawing/2014/main" id="{47402300-DB74-4CD4-92E7-66F50672C62D}"/>
              </a:ext>
            </a:extLst>
          </p:cNvPr>
          <p:cNvCxnSpPr>
            <a:cxnSpLocks/>
            <a:stCxn id="301" idx="3"/>
            <a:endCxn id="327" idx="2"/>
          </p:cNvCxnSpPr>
          <p:nvPr/>
        </p:nvCxnSpPr>
        <p:spPr>
          <a:xfrm rot="10800000" flipH="1" flipV="1">
            <a:off x="3465728" y="1847172"/>
            <a:ext cx="1580531" cy="3797594"/>
          </a:xfrm>
          <a:prstGeom prst="bentConnector5">
            <a:avLst>
              <a:gd name="adj1" fmla="val -12454"/>
              <a:gd name="adj2" fmla="val 15550"/>
              <a:gd name="adj3" fmla="val 114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연결선: 꺾임 408">
            <a:extLst>
              <a:ext uri="{FF2B5EF4-FFF2-40B4-BE49-F238E27FC236}">
                <a16:creationId xmlns:a16="http://schemas.microsoft.com/office/drawing/2014/main" id="{3CCA27F0-294A-4D1D-9523-3BA3F112817C}"/>
              </a:ext>
            </a:extLst>
          </p:cNvPr>
          <p:cNvCxnSpPr>
            <a:cxnSpLocks/>
            <a:stCxn id="387" idx="1"/>
            <a:endCxn id="359" idx="2"/>
          </p:cNvCxnSpPr>
          <p:nvPr/>
        </p:nvCxnSpPr>
        <p:spPr>
          <a:xfrm rot="10800000" flipV="1">
            <a:off x="2933583" y="5831544"/>
            <a:ext cx="321835" cy="173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연결선: 꺾임 419">
            <a:extLst>
              <a:ext uri="{FF2B5EF4-FFF2-40B4-BE49-F238E27FC236}">
                <a16:creationId xmlns:a16="http://schemas.microsoft.com/office/drawing/2014/main" id="{D041671A-EC1A-4F5F-8532-93046F380AF5}"/>
              </a:ext>
            </a:extLst>
          </p:cNvPr>
          <p:cNvCxnSpPr>
            <a:cxnSpLocks/>
            <a:stCxn id="387" idx="1"/>
            <a:endCxn id="352" idx="2"/>
          </p:cNvCxnSpPr>
          <p:nvPr/>
        </p:nvCxnSpPr>
        <p:spPr>
          <a:xfrm rot="10800000">
            <a:off x="2631613" y="1100003"/>
            <a:ext cx="623804" cy="4731543"/>
          </a:xfrm>
          <a:prstGeom prst="bentConnector3">
            <a:avLst>
              <a:gd name="adj1" fmla="val 129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연결선: 꺾임 420">
            <a:extLst>
              <a:ext uri="{FF2B5EF4-FFF2-40B4-BE49-F238E27FC236}">
                <a16:creationId xmlns:a16="http://schemas.microsoft.com/office/drawing/2014/main" id="{6F108922-A849-4401-8809-D03B38D941B5}"/>
              </a:ext>
            </a:extLst>
          </p:cNvPr>
          <p:cNvCxnSpPr>
            <a:cxnSpLocks/>
            <a:stCxn id="332" idx="0"/>
            <a:endCxn id="353" idx="2"/>
          </p:cNvCxnSpPr>
          <p:nvPr/>
        </p:nvCxnSpPr>
        <p:spPr>
          <a:xfrm rot="5400000" flipH="1" flipV="1">
            <a:off x="193073" y="3418704"/>
            <a:ext cx="4609277" cy="267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48C2FA88-5FD0-48F8-995D-EE6B9B062BAE}"/>
              </a:ext>
            </a:extLst>
          </p:cNvPr>
          <p:cNvSpPr/>
          <p:nvPr/>
        </p:nvSpPr>
        <p:spPr>
          <a:xfrm>
            <a:off x="4461954" y="1056560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busy_error</a:t>
            </a:r>
            <a:endParaRPr lang="ko-KR" altLang="en-US" sz="900" dirty="0"/>
          </a:p>
        </p:txBody>
      </p:sp>
      <p:cxnSp>
        <p:nvCxnSpPr>
          <p:cNvPr id="484" name="연결선: 꺾임 483">
            <a:extLst>
              <a:ext uri="{FF2B5EF4-FFF2-40B4-BE49-F238E27FC236}">
                <a16:creationId xmlns:a16="http://schemas.microsoft.com/office/drawing/2014/main" id="{81967E2B-F35C-4906-BE69-12E7B9F6FB39}"/>
              </a:ext>
            </a:extLst>
          </p:cNvPr>
          <p:cNvCxnSpPr>
            <a:cxnSpLocks/>
            <a:stCxn id="354" idx="3"/>
            <a:endCxn id="342" idx="1"/>
          </p:cNvCxnSpPr>
          <p:nvPr/>
        </p:nvCxnSpPr>
        <p:spPr>
          <a:xfrm>
            <a:off x="2948846" y="1172295"/>
            <a:ext cx="363642" cy="2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4" name="그룹 503">
            <a:extLst>
              <a:ext uri="{FF2B5EF4-FFF2-40B4-BE49-F238E27FC236}">
                <a16:creationId xmlns:a16="http://schemas.microsoft.com/office/drawing/2014/main" id="{48006ABB-800D-4589-8016-D2F9EE2BA785}"/>
              </a:ext>
            </a:extLst>
          </p:cNvPr>
          <p:cNvGrpSpPr/>
          <p:nvPr/>
        </p:nvGrpSpPr>
        <p:grpSpPr>
          <a:xfrm>
            <a:off x="3373739" y="723919"/>
            <a:ext cx="317233" cy="228600"/>
            <a:chOff x="7790841" y="2828040"/>
            <a:chExt cx="317233" cy="228600"/>
          </a:xfrm>
        </p:grpSpPr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83517D89-9142-47CF-A6D0-CC8349ED9371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933F1988-94D0-405A-AFB8-877C3FD38291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7" name="순서도: 지연 506">
              <a:extLst>
                <a:ext uri="{FF2B5EF4-FFF2-40B4-BE49-F238E27FC236}">
                  <a16:creationId xmlns:a16="http://schemas.microsoft.com/office/drawing/2014/main" id="{F826470C-A66D-4B02-942B-B7281B7DE1AB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8" name="연결선: 꺾임 507">
            <a:extLst>
              <a:ext uri="{FF2B5EF4-FFF2-40B4-BE49-F238E27FC236}">
                <a16:creationId xmlns:a16="http://schemas.microsoft.com/office/drawing/2014/main" id="{9A0F6A44-E667-42C5-9138-31096D813C23}"/>
              </a:ext>
            </a:extLst>
          </p:cNvPr>
          <p:cNvCxnSpPr>
            <a:cxnSpLocks/>
            <a:stCxn id="177" idx="1"/>
            <a:endCxn id="505" idx="2"/>
          </p:cNvCxnSpPr>
          <p:nvPr/>
        </p:nvCxnSpPr>
        <p:spPr>
          <a:xfrm rot="10800000">
            <a:off x="3373740" y="765927"/>
            <a:ext cx="459083" cy="5495725"/>
          </a:xfrm>
          <a:prstGeom prst="bentConnector3">
            <a:avLst>
              <a:gd name="adj1" fmla="val 1404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연결선: 꺾임 129">
            <a:extLst>
              <a:ext uri="{FF2B5EF4-FFF2-40B4-BE49-F238E27FC236}">
                <a16:creationId xmlns:a16="http://schemas.microsoft.com/office/drawing/2014/main" id="{C93A0838-AF80-460F-A10E-D709EC3ED6D7}"/>
              </a:ext>
            </a:extLst>
          </p:cNvPr>
          <p:cNvCxnSpPr>
            <a:cxnSpLocks/>
            <a:stCxn id="301" idx="3"/>
            <a:endCxn id="506" idx="2"/>
          </p:cNvCxnSpPr>
          <p:nvPr/>
        </p:nvCxnSpPr>
        <p:spPr>
          <a:xfrm rot="10800000">
            <a:off x="3373745" y="913898"/>
            <a:ext cx="91984" cy="933275"/>
          </a:xfrm>
          <a:prstGeom prst="bentConnector3">
            <a:avLst>
              <a:gd name="adj1" fmla="val 2087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직사각형 531">
            <a:extLst>
              <a:ext uri="{FF2B5EF4-FFF2-40B4-BE49-F238E27FC236}">
                <a16:creationId xmlns:a16="http://schemas.microsoft.com/office/drawing/2014/main" id="{D2212E3C-C2F7-4BAC-B299-60E162CD3253}"/>
              </a:ext>
            </a:extLst>
          </p:cNvPr>
          <p:cNvSpPr/>
          <p:nvPr/>
        </p:nvSpPr>
        <p:spPr>
          <a:xfrm>
            <a:off x="4460340" y="721931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overrided</a:t>
            </a:r>
            <a:endParaRPr lang="ko-KR" altLang="en-US" sz="900" dirty="0"/>
          </a:p>
        </p:txBody>
      </p:sp>
      <p:cxnSp>
        <p:nvCxnSpPr>
          <p:cNvPr id="534" name="연결선: 꺾임 129">
            <a:extLst>
              <a:ext uri="{FF2B5EF4-FFF2-40B4-BE49-F238E27FC236}">
                <a16:creationId xmlns:a16="http://schemas.microsoft.com/office/drawing/2014/main" id="{E00A36A9-0033-4B54-BA91-CCB873E540B4}"/>
              </a:ext>
            </a:extLst>
          </p:cNvPr>
          <p:cNvCxnSpPr>
            <a:cxnSpLocks/>
            <a:stCxn id="507" idx="3"/>
            <a:endCxn id="311" idx="1"/>
          </p:cNvCxnSpPr>
          <p:nvPr/>
        </p:nvCxnSpPr>
        <p:spPr>
          <a:xfrm flipH="1" flipV="1">
            <a:off x="3238215" y="364998"/>
            <a:ext cx="452757" cy="473221"/>
          </a:xfrm>
          <a:prstGeom prst="bentConnector5">
            <a:avLst>
              <a:gd name="adj1" fmla="val -7364"/>
              <a:gd name="adj2" fmla="val 49899"/>
              <a:gd name="adj3" fmla="val 1504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직사각형 563">
            <a:extLst>
              <a:ext uri="{FF2B5EF4-FFF2-40B4-BE49-F238E27FC236}">
                <a16:creationId xmlns:a16="http://schemas.microsoft.com/office/drawing/2014/main" id="{B571697F-8C93-4DEF-A599-10782FF0CED7}"/>
              </a:ext>
            </a:extLst>
          </p:cNvPr>
          <p:cNvSpPr/>
          <p:nvPr/>
        </p:nvSpPr>
        <p:spPr>
          <a:xfrm>
            <a:off x="4316413" y="1322689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counter_matched</a:t>
            </a:r>
            <a:endParaRPr lang="ko-KR" altLang="en-US" sz="900" dirty="0"/>
          </a:p>
        </p:txBody>
      </p:sp>
      <p:cxnSp>
        <p:nvCxnSpPr>
          <p:cNvPr id="567" name="연결선: 꺾임 566">
            <a:extLst>
              <a:ext uri="{FF2B5EF4-FFF2-40B4-BE49-F238E27FC236}">
                <a16:creationId xmlns:a16="http://schemas.microsoft.com/office/drawing/2014/main" id="{72711E2C-2BC8-40D2-A68B-6CFA688981BF}"/>
              </a:ext>
            </a:extLst>
          </p:cNvPr>
          <p:cNvCxnSpPr>
            <a:cxnSpLocks/>
            <a:stCxn id="564" idx="2"/>
            <a:endCxn id="296" idx="2"/>
          </p:cNvCxnSpPr>
          <p:nvPr/>
        </p:nvCxnSpPr>
        <p:spPr>
          <a:xfrm rot="5400000">
            <a:off x="4142757" y="1193406"/>
            <a:ext cx="366264" cy="1085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0E70DA45-BF07-4F4B-BCF9-1A5F84E3DA1C}"/>
              </a:ext>
            </a:extLst>
          </p:cNvPr>
          <p:cNvSpPr/>
          <p:nvPr/>
        </p:nvSpPr>
        <p:spPr>
          <a:xfrm>
            <a:off x="10534038" y="587850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0CC42FA4-25A5-40C4-A3E3-A20767C55B8D}"/>
              </a:ext>
            </a:extLst>
          </p:cNvPr>
          <p:cNvSpPr/>
          <p:nvPr/>
        </p:nvSpPr>
        <p:spPr>
          <a:xfrm>
            <a:off x="10534037" y="6510760"/>
            <a:ext cx="43876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clk</a:t>
            </a:r>
            <a:endParaRPr lang="ko-KR" altLang="en-US" sz="900" dirty="0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F569B9AB-CA53-4D36-9AE1-B7AE7372E3A3}"/>
              </a:ext>
            </a:extLst>
          </p:cNvPr>
          <p:cNvSpPr/>
          <p:nvPr/>
        </p:nvSpPr>
        <p:spPr>
          <a:xfrm>
            <a:off x="9131610" y="5267711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cxnSp>
        <p:nvCxnSpPr>
          <p:cNvPr id="314" name="연결선: 꺾임 129">
            <a:extLst>
              <a:ext uri="{FF2B5EF4-FFF2-40B4-BE49-F238E27FC236}">
                <a16:creationId xmlns:a16="http://schemas.microsoft.com/office/drawing/2014/main" id="{42B952B3-0911-4C5E-A0CB-863FB0478FCA}"/>
              </a:ext>
            </a:extLst>
          </p:cNvPr>
          <p:cNvCxnSpPr>
            <a:cxnSpLocks/>
            <a:stCxn id="313" idx="0"/>
            <a:endCxn id="140" idx="1"/>
          </p:cNvCxnSpPr>
          <p:nvPr/>
        </p:nvCxnSpPr>
        <p:spPr>
          <a:xfrm rot="5400000" flipH="1" flipV="1">
            <a:off x="9400720" y="4657572"/>
            <a:ext cx="607638" cy="612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연결선: 꺾임 129">
            <a:extLst>
              <a:ext uri="{FF2B5EF4-FFF2-40B4-BE49-F238E27FC236}">
                <a16:creationId xmlns:a16="http://schemas.microsoft.com/office/drawing/2014/main" id="{B79ACF2A-9C16-4537-881E-8A159074E885}"/>
              </a:ext>
            </a:extLst>
          </p:cNvPr>
          <p:cNvCxnSpPr>
            <a:cxnSpLocks/>
            <a:stCxn id="330" idx="3"/>
            <a:endCxn id="390" idx="2"/>
          </p:cNvCxnSpPr>
          <p:nvPr/>
        </p:nvCxnSpPr>
        <p:spPr>
          <a:xfrm rot="10800000" flipV="1">
            <a:off x="3546837" y="5572473"/>
            <a:ext cx="1182191" cy="185062"/>
          </a:xfrm>
          <a:prstGeom prst="bentConnector3">
            <a:avLst>
              <a:gd name="adj1" fmla="val 3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A69FD8B6-ECFD-4142-8CD2-BA5019137E7E}"/>
              </a:ext>
            </a:extLst>
          </p:cNvPr>
          <p:cNvGrpSpPr/>
          <p:nvPr/>
        </p:nvGrpSpPr>
        <p:grpSpPr>
          <a:xfrm rot="10800000">
            <a:off x="4729027" y="5458173"/>
            <a:ext cx="376768" cy="228600"/>
            <a:chOff x="7731306" y="2828040"/>
            <a:chExt cx="376768" cy="228600"/>
          </a:xfrm>
        </p:grpSpPr>
        <p:sp>
          <p:nvSpPr>
            <p:cNvPr id="327" name="타원 326">
              <a:extLst>
                <a:ext uri="{FF2B5EF4-FFF2-40B4-BE49-F238E27FC236}">
                  <a16:creationId xmlns:a16="http://schemas.microsoft.com/office/drawing/2014/main" id="{B334A368-5F80-43C7-A85C-A76FDADD230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3588F21B-730F-4C49-8163-448EF5BA8A43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순서도: 지연 329">
              <a:extLst>
                <a:ext uri="{FF2B5EF4-FFF2-40B4-BE49-F238E27FC236}">
                  <a16:creationId xmlns:a16="http://schemas.microsoft.com/office/drawing/2014/main" id="{E9CC13DB-52EA-4FB2-8310-3AD8CC813BEA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1" name="연결선: 꺾임 129">
            <a:extLst>
              <a:ext uri="{FF2B5EF4-FFF2-40B4-BE49-F238E27FC236}">
                <a16:creationId xmlns:a16="http://schemas.microsoft.com/office/drawing/2014/main" id="{4E8E6412-AC66-464C-B782-9CD4D201AF90}"/>
              </a:ext>
            </a:extLst>
          </p:cNvPr>
          <p:cNvCxnSpPr>
            <a:cxnSpLocks/>
            <a:stCxn id="177" idx="3"/>
            <a:endCxn id="329" idx="2"/>
          </p:cNvCxnSpPr>
          <p:nvPr/>
        </p:nvCxnSpPr>
        <p:spPr>
          <a:xfrm flipH="1" flipV="1">
            <a:off x="5105795" y="5496795"/>
            <a:ext cx="323455" cy="764856"/>
          </a:xfrm>
          <a:prstGeom prst="bentConnector3">
            <a:avLst>
              <a:gd name="adj1" fmla="val -5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6B9CC35C-1BB2-43D1-B1B9-10AE4526C53B}"/>
              </a:ext>
            </a:extLst>
          </p:cNvPr>
          <p:cNvSpPr/>
          <p:nvPr/>
        </p:nvSpPr>
        <p:spPr>
          <a:xfrm>
            <a:off x="4316413" y="390148"/>
            <a:ext cx="110369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error_data</a:t>
            </a:r>
            <a:endParaRPr lang="ko-KR" altLang="en-US" sz="900" dirty="0"/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C47D23B8-2AFF-469A-A798-F204FA1EBE8B}"/>
              </a:ext>
            </a:extLst>
          </p:cNvPr>
          <p:cNvSpPr/>
          <p:nvPr/>
        </p:nvSpPr>
        <p:spPr>
          <a:xfrm>
            <a:off x="10534037" y="113736"/>
            <a:ext cx="159682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overflow_error_data</a:t>
            </a:r>
            <a:endParaRPr lang="ko-KR" altLang="en-US" sz="900" dirty="0"/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980D753C-E38E-4CA9-8CA3-3A329347B7D2}"/>
              </a:ext>
            </a:extLst>
          </p:cNvPr>
          <p:cNvSpPr/>
          <p:nvPr/>
        </p:nvSpPr>
        <p:spPr>
          <a:xfrm>
            <a:off x="8826500" y="284871"/>
            <a:ext cx="166277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timestamp_error_data</a:t>
            </a:r>
            <a:endParaRPr lang="ko-KR" altLang="en-US" sz="900" dirty="0"/>
          </a:p>
        </p:txBody>
      </p: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46BD7FA9-0F79-42EA-B6C2-A026F74139E8}"/>
              </a:ext>
            </a:extLst>
          </p:cNvPr>
          <p:cNvGrpSpPr/>
          <p:nvPr/>
        </p:nvGrpSpPr>
        <p:grpSpPr>
          <a:xfrm>
            <a:off x="2127828" y="6456564"/>
            <a:ext cx="1469178" cy="230512"/>
            <a:chOff x="2962265" y="4647551"/>
            <a:chExt cx="1469178" cy="230512"/>
          </a:xfrm>
        </p:grpSpPr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C5AD5BF5-074E-4433-B888-CFE5AA2D82FE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selected_state</a:t>
              </a:r>
              <a:endParaRPr lang="ko-KR" altLang="en-US" sz="900" dirty="0"/>
            </a:p>
          </p:txBody>
        </p:sp>
        <p:sp>
          <p:nvSpPr>
            <p:cNvPr id="299" name="이등변 삼각형 298">
              <a:extLst>
                <a:ext uri="{FF2B5EF4-FFF2-40B4-BE49-F238E27FC236}">
                  <a16:creationId xmlns:a16="http://schemas.microsoft.com/office/drawing/2014/main" id="{B5DA508E-6949-44EB-82A6-809A034331F7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4" name="연결선: 꺾임 303">
            <a:extLst>
              <a:ext uri="{FF2B5EF4-FFF2-40B4-BE49-F238E27FC236}">
                <a16:creationId xmlns:a16="http://schemas.microsoft.com/office/drawing/2014/main" id="{5F7F150B-D686-4DCB-8289-50F114A52242}"/>
              </a:ext>
            </a:extLst>
          </p:cNvPr>
          <p:cNvCxnSpPr>
            <a:cxnSpLocks/>
            <a:stCxn id="271" idx="1"/>
            <a:endCxn id="150" idx="2"/>
          </p:cNvCxnSpPr>
          <p:nvPr/>
        </p:nvCxnSpPr>
        <p:spPr>
          <a:xfrm rot="10800000" flipH="1">
            <a:off x="2127828" y="6336880"/>
            <a:ext cx="241898" cy="234941"/>
          </a:xfrm>
          <a:prstGeom prst="bentConnector4">
            <a:avLst>
              <a:gd name="adj1" fmla="val -20345"/>
              <a:gd name="adj2" fmla="val 623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8EDF2208-ECC4-4508-9B2F-40343FB48169}"/>
              </a:ext>
            </a:extLst>
          </p:cNvPr>
          <p:cNvGrpSpPr/>
          <p:nvPr/>
        </p:nvGrpSpPr>
        <p:grpSpPr>
          <a:xfrm>
            <a:off x="3238215" y="249742"/>
            <a:ext cx="1010942" cy="230512"/>
            <a:chOff x="3418182" y="4647551"/>
            <a:chExt cx="1010942" cy="230512"/>
          </a:xfrm>
        </p:grpSpPr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560F8A34-93CC-4872-9C05-B73B278D8489}"/>
                </a:ext>
              </a:extLst>
            </p:cNvPr>
            <p:cNvSpPr/>
            <p:nvPr/>
          </p:nvSpPr>
          <p:spPr>
            <a:xfrm>
              <a:off x="3418182" y="4647551"/>
              <a:ext cx="101094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overrided_state</a:t>
              </a:r>
              <a:endParaRPr lang="ko-KR" altLang="en-US" sz="900" dirty="0"/>
            </a:p>
          </p:txBody>
        </p:sp>
        <p:sp>
          <p:nvSpPr>
            <p:cNvPr id="340" name="이등변 삼각형 339">
              <a:extLst>
                <a:ext uri="{FF2B5EF4-FFF2-40B4-BE49-F238E27FC236}">
                  <a16:creationId xmlns:a16="http://schemas.microsoft.com/office/drawing/2014/main" id="{49ACF74C-28A1-472B-B450-1B7F6ADEF71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1" name="그룹 340">
            <a:extLst>
              <a:ext uri="{FF2B5EF4-FFF2-40B4-BE49-F238E27FC236}">
                <a16:creationId xmlns:a16="http://schemas.microsoft.com/office/drawing/2014/main" id="{FFFABDD0-C39F-4433-B8D8-06722028545D}"/>
              </a:ext>
            </a:extLst>
          </p:cNvPr>
          <p:cNvGrpSpPr/>
          <p:nvPr/>
        </p:nvGrpSpPr>
        <p:grpSpPr>
          <a:xfrm>
            <a:off x="3312488" y="1057275"/>
            <a:ext cx="1056117" cy="230512"/>
            <a:chOff x="3373007" y="4647551"/>
            <a:chExt cx="1056117" cy="230512"/>
          </a:xfrm>
        </p:grpSpPr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9C65B172-D9A3-486D-B5C5-91ACE18E1FFD}"/>
                </a:ext>
              </a:extLst>
            </p:cNvPr>
            <p:cNvSpPr/>
            <p:nvPr/>
          </p:nvSpPr>
          <p:spPr>
            <a:xfrm>
              <a:off x="3373007" y="4647551"/>
              <a:ext cx="1056117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busy_error_state</a:t>
              </a:r>
              <a:endParaRPr lang="ko-KR" altLang="en-US" sz="900" dirty="0"/>
            </a:p>
          </p:txBody>
        </p:sp>
        <p:sp>
          <p:nvSpPr>
            <p:cNvPr id="343" name="이등변 삼각형 342">
              <a:extLst>
                <a:ext uri="{FF2B5EF4-FFF2-40B4-BE49-F238E27FC236}">
                  <a16:creationId xmlns:a16="http://schemas.microsoft.com/office/drawing/2014/main" id="{D0EEB871-ABD3-4AAB-A3CE-272278B4AA44}"/>
                </a:ext>
              </a:extLst>
            </p:cNvPr>
            <p:cNvSpPr/>
            <p:nvPr/>
          </p:nvSpPr>
          <p:spPr>
            <a:xfrm>
              <a:off x="4253324" y="4819726"/>
              <a:ext cx="76200" cy="5787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8" name="연결선: 꺾임 347">
            <a:extLst>
              <a:ext uri="{FF2B5EF4-FFF2-40B4-BE49-F238E27FC236}">
                <a16:creationId xmlns:a16="http://schemas.microsoft.com/office/drawing/2014/main" id="{D8889163-EF17-42E4-A392-ED364F9EBF34}"/>
              </a:ext>
            </a:extLst>
          </p:cNvPr>
          <p:cNvCxnSpPr>
            <a:cxnSpLocks/>
            <a:stCxn id="342" idx="3"/>
            <a:endCxn id="483" idx="1"/>
          </p:cNvCxnSpPr>
          <p:nvPr/>
        </p:nvCxnSpPr>
        <p:spPr>
          <a:xfrm flipV="1">
            <a:off x="4368605" y="1171816"/>
            <a:ext cx="93349" cy="7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연결선: 꺾임 129">
            <a:extLst>
              <a:ext uri="{FF2B5EF4-FFF2-40B4-BE49-F238E27FC236}">
                <a16:creationId xmlns:a16="http://schemas.microsoft.com/office/drawing/2014/main" id="{D70507A3-EE18-4102-9F66-82F7E6B239ED}"/>
              </a:ext>
            </a:extLst>
          </p:cNvPr>
          <p:cNvCxnSpPr>
            <a:cxnSpLocks/>
            <a:stCxn id="311" idx="2"/>
            <a:endCxn id="532" idx="1"/>
          </p:cNvCxnSpPr>
          <p:nvPr/>
        </p:nvCxnSpPr>
        <p:spPr>
          <a:xfrm rot="16200000" flipH="1">
            <a:off x="3923547" y="300393"/>
            <a:ext cx="356933" cy="716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8" name="그룹 357">
            <a:extLst>
              <a:ext uri="{FF2B5EF4-FFF2-40B4-BE49-F238E27FC236}">
                <a16:creationId xmlns:a16="http://schemas.microsoft.com/office/drawing/2014/main" id="{A3C20651-6EF1-4BC8-8BCD-912F3AD6A1B3}"/>
              </a:ext>
            </a:extLst>
          </p:cNvPr>
          <p:cNvGrpSpPr/>
          <p:nvPr/>
        </p:nvGrpSpPr>
        <p:grpSpPr>
          <a:xfrm rot="5400000">
            <a:off x="2672905" y="6019929"/>
            <a:ext cx="376768" cy="228600"/>
            <a:chOff x="7731306" y="2828040"/>
            <a:chExt cx="376768" cy="228600"/>
          </a:xfrm>
        </p:grpSpPr>
        <p:sp>
          <p:nvSpPr>
            <p:cNvPr id="359" name="타원 358">
              <a:extLst>
                <a:ext uri="{FF2B5EF4-FFF2-40B4-BE49-F238E27FC236}">
                  <a16:creationId xmlns:a16="http://schemas.microsoft.com/office/drawing/2014/main" id="{6D841748-CC1F-44DB-85D5-CD563F43C836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타원 359">
              <a:extLst>
                <a:ext uri="{FF2B5EF4-FFF2-40B4-BE49-F238E27FC236}">
                  <a16:creationId xmlns:a16="http://schemas.microsoft.com/office/drawing/2014/main" id="{D2BC4800-9C69-413E-8A23-593669C98583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순서도: 지연 360">
              <a:extLst>
                <a:ext uri="{FF2B5EF4-FFF2-40B4-BE49-F238E27FC236}">
                  <a16:creationId xmlns:a16="http://schemas.microsoft.com/office/drawing/2014/main" id="{EF6320BA-086D-45EB-92D7-462895D6A411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2" name="연결선: 꺾임 361">
            <a:extLst>
              <a:ext uri="{FF2B5EF4-FFF2-40B4-BE49-F238E27FC236}">
                <a16:creationId xmlns:a16="http://schemas.microsoft.com/office/drawing/2014/main" id="{0FE94E6A-D8BC-4696-97DF-DCD0474E3E12}"/>
              </a:ext>
            </a:extLst>
          </p:cNvPr>
          <p:cNvCxnSpPr>
            <a:cxnSpLocks/>
            <a:stCxn id="332" idx="0"/>
            <a:endCxn id="360" idx="2"/>
          </p:cNvCxnSpPr>
          <p:nvPr/>
        </p:nvCxnSpPr>
        <p:spPr>
          <a:xfrm rot="16200000" flipH="1">
            <a:off x="2530409" y="5690643"/>
            <a:ext cx="88595" cy="421808"/>
          </a:xfrm>
          <a:prstGeom prst="bentConnector3">
            <a:avLst>
              <a:gd name="adj1" fmla="val -2580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연결선: 꺾임 371">
            <a:extLst>
              <a:ext uri="{FF2B5EF4-FFF2-40B4-BE49-F238E27FC236}">
                <a16:creationId xmlns:a16="http://schemas.microsoft.com/office/drawing/2014/main" id="{C2B558FE-4E8D-4768-A287-B88E376D92D8}"/>
              </a:ext>
            </a:extLst>
          </p:cNvPr>
          <p:cNvCxnSpPr>
            <a:cxnSpLocks/>
            <a:stCxn id="361" idx="3"/>
            <a:endCxn id="271" idx="0"/>
          </p:cNvCxnSpPr>
          <p:nvPr/>
        </p:nvCxnSpPr>
        <p:spPr>
          <a:xfrm rot="5400000">
            <a:off x="2794299" y="6389573"/>
            <a:ext cx="133951" cy="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3" name="그룹 372">
            <a:extLst>
              <a:ext uri="{FF2B5EF4-FFF2-40B4-BE49-F238E27FC236}">
                <a16:creationId xmlns:a16="http://schemas.microsoft.com/office/drawing/2014/main" id="{41C948BA-2AC2-405C-B2E7-09439FD0AD49}"/>
              </a:ext>
            </a:extLst>
          </p:cNvPr>
          <p:cNvGrpSpPr/>
          <p:nvPr/>
        </p:nvGrpSpPr>
        <p:grpSpPr>
          <a:xfrm>
            <a:off x="3763327" y="5229043"/>
            <a:ext cx="710252" cy="250460"/>
            <a:chOff x="3601793" y="3392531"/>
            <a:chExt cx="710252" cy="250460"/>
          </a:xfrm>
        </p:grpSpPr>
        <p:sp>
          <p:nvSpPr>
            <p:cNvPr id="374" name="사다리꼴 373">
              <a:extLst>
                <a:ext uri="{FF2B5EF4-FFF2-40B4-BE49-F238E27FC236}">
                  <a16:creationId xmlns:a16="http://schemas.microsoft.com/office/drawing/2014/main" id="{718DDEEA-ADAA-4C67-9CC3-EA190242A661}"/>
                </a:ext>
              </a:extLst>
            </p:cNvPr>
            <p:cNvSpPr/>
            <p:nvPr/>
          </p:nvSpPr>
          <p:spPr>
            <a:xfrm>
              <a:off x="3601793" y="3392531"/>
              <a:ext cx="710252" cy="250460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9F56975D-5050-4764-BFFF-F9ADD1D262A0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4943F6A6-34ED-4D64-866F-6867E1C17650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377" name="연결선: 꺾임 129">
            <a:extLst>
              <a:ext uri="{FF2B5EF4-FFF2-40B4-BE49-F238E27FC236}">
                <a16:creationId xmlns:a16="http://schemas.microsoft.com/office/drawing/2014/main" id="{A75CA528-C3A0-4B6A-A6F6-43DE9F78269D}"/>
              </a:ext>
            </a:extLst>
          </p:cNvPr>
          <p:cNvCxnSpPr>
            <a:cxnSpLocks/>
            <a:stCxn id="374" idx="0"/>
            <a:endCxn id="173" idx="2"/>
          </p:cNvCxnSpPr>
          <p:nvPr/>
        </p:nvCxnSpPr>
        <p:spPr>
          <a:xfrm rot="16200000" flipV="1">
            <a:off x="4051285" y="5161874"/>
            <a:ext cx="134302" cy="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연결선: 꺾임 129">
            <a:extLst>
              <a:ext uri="{FF2B5EF4-FFF2-40B4-BE49-F238E27FC236}">
                <a16:creationId xmlns:a16="http://schemas.microsoft.com/office/drawing/2014/main" id="{7F68FCAD-3FE6-4514-B55C-8DC3618D16BD}"/>
              </a:ext>
            </a:extLst>
          </p:cNvPr>
          <p:cNvCxnSpPr>
            <a:cxnSpLocks/>
            <a:stCxn id="173" idx="1"/>
            <a:endCxn id="376" idx="4"/>
          </p:cNvCxnSpPr>
          <p:nvPr/>
        </p:nvCxnSpPr>
        <p:spPr>
          <a:xfrm rot="10800000" flipH="1" flipV="1">
            <a:off x="3384987" y="4979484"/>
            <a:ext cx="507621" cy="499451"/>
          </a:xfrm>
          <a:prstGeom prst="bentConnector4">
            <a:avLst>
              <a:gd name="adj1" fmla="val -55354"/>
              <a:gd name="adj2" fmla="val 1324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연결선: 꺾임 129">
            <a:extLst>
              <a:ext uri="{FF2B5EF4-FFF2-40B4-BE49-F238E27FC236}">
                <a16:creationId xmlns:a16="http://schemas.microsoft.com/office/drawing/2014/main" id="{858418FD-D026-4284-9631-6BA2434C2B51}"/>
              </a:ext>
            </a:extLst>
          </p:cNvPr>
          <p:cNvCxnSpPr>
            <a:cxnSpLocks/>
            <a:stCxn id="177" idx="1"/>
            <a:endCxn id="381" idx="2"/>
          </p:cNvCxnSpPr>
          <p:nvPr/>
        </p:nvCxnSpPr>
        <p:spPr>
          <a:xfrm rot="10800000">
            <a:off x="3356966" y="5281391"/>
            <a:ext cx="475856" cy="980260"/>
          </a:xfrm>
          <a:prstGeom prst="bentConnector3">
            <a:avLst>
              <a:gd name="adj1" fmla="val 135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0" name="그룹 379">
            <a:extLst>
              <a:ext uri="{FF2B5EF4-FFF2-40B4-BE49-F238E27FC236}">
                <a16:creationId xmlns:a16="http://schemas.microsoft.com/office/drawing/2014/main" id="{52FE575C-0429-4C68-AD76-953847FABFD4}"/>
              </a:ext>
            </a:extLst>
          </p:cNvPr>
          <p:cNvGrpSpPr/>
          <p:nvPr/>
        </p:nvGrpSpPr>
        <p:grpSpPr>
          <a:xfrm>
            <a:off x="3297431" y="5239384"/>
            <a:ext cx="376768" cy="228600"/>
            <a:chOff x="7731306" y="2828040"/>
            <a:chExt cx="376768" cy="228600"/>
          </a:xfrm>
        </p:grpSpPr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0D2796F9-DC7F-4B0E-AEBF-7ECF19E031FD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13D5E2E6-41E7-48B2-A2BC-E795FA72EDC6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순서도: 지연 383">
              <a:extLst>
                <a:ext uri="{FF2B5EF4-FFF2-40B4-BE49-F238E27FC236}">
                  <a16:creationId xmlns:a16="http://schemas.microsoft.com/office/drawing/2014/main" id="{4507E3E4-A148-4CE5-B9D0-4CB582DC710F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85" name="연결선: 꺾임 129">
            <a:extLst>
              <a:ext uri="{FF2B5EF4-FFF2-40B4-BE49-F238E27FC236}">
                <a16:creationId xmlns:a16="http://schemas.microsoft.com/office/drawing/2014/main" id="{D517C69A-B7F9-4B16-9DDD-4F3F51A33CF9}"/>
              </a:ext>
            </a:extLst>
          </p:cNvPr>
          <p:cNvCxnSpPr>
            <a:cxnSpLocks/>
            <a:stCxn id="384" idx="3"/>
            <a:endCxn id="374" idx="1"/>
          </p:cNvCxnSpPr>
          <p:nvPr/>
        </p:nvCxnSpPr>
        <p:spPr>
          <a:xfrm>
            <a:off x="3674199" y="5353684"/>
            <a:ext cx="139127" cy="5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연결선: 꺾임 129">
            <a:extLst>
              <a:ext uri="{FF2B5EF4-FFF2-40B4-BE49-F238E27FC236}">
                <a16:creationId xmlns:a16="http://schemas.microsoft.com/office/drawing/2014/main" id="{39260A65-E2A4-496E-A395-8CE93F0DB332}"/>
              </a:ext>
            </a:extLst>
          </p:cNvPr>
          <p:cNvCxnSpPr>
            <a:cxnSpLocks/>
            <a:stCxn id="332" idx="0"/>
            <a:endCxn id="383" idx="2"/>
          </p:cNvCxnSpPr>
          <p:nvPr/>
        </p:nvCxnSpPr>
        <p:spPr>
          <a:xfrm rot="5400000" flipH="1" flipV="1">
            <a:off x="2616673" y="5176492"/>
            <a:ext cx="427888" cy="933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그룹 392">
            <a:extLst>
              <a:ext uri="{FF2B5EF4-FFF2-40B4-BE49-F238E27FC236}">
                <a16:creationId xmlns:a16="http://schemas.microsoft.com/office/drawing/2014/main" id="{19A849F2-D9FE-4B59-BC7B-72E1C78CE046}"/>
              </a:ext>
            </a:extLst>
          </p:cNvPr>
          <p:cNvGrpSpPr/>
          <p:nvPr/>
        </p:nvGrpSpPr>
        <p:grpSpPr>
          <a:xfrm>
            <a:off x="3297431" y="4604291"/>
            <a:ext cx="376768" cy="228600"/>
            <a:chOff x="7731306" y="2828040"/>
            <a:chExt cx="376768" cy="228600"/>
          </a:xfrm>
        </p:grpSpPr>
        <p:sp>
          <p:nvSpPr>
            <p:cNvPr id="394" name="타원 393">
              <a:extLst>
                <a:ext uri="{FF2B5EF4-FFF2-40B4-BE49-F238E27FC236}">
                  <a16:creationId xmlns:a16="http://schemas.microsoft.com/office/drawing/2014/main" id="{2E537ACE-D6CA-435B-BF04-034B6D5A09A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5" name="타원 394">
              <a:extLst>
                <a:ext uri="{FF2B5EF4-FFF2-40B4-BE49-F238E27FC236}">
                  <a16:creationId xmlns:a16="http://schemas.microsoft.com/office/drawing/2014/main" id="{7D1B7046-FBC9-4220-ABA0-D54977242299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순서도: 지연 395">
              <a:extLst>
                <a:ext uri="{FF2B5EF4-FFF2-40B4-BE49-F238E27FC236}">
                  <a16:creationId xmlns:a16="http://schemas.microsoft.com/office/drawing/2014/main" id="{EBFB19B7-AC88-4306-8B67-15E9D24230EE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97" name="연결선: 꺾임 129">
            <a:extLst>
              <a:ext uri="{FF2B5EF4-FFF2-40B4-BE49-F238E27FC236}">
                <a16:creationId xmlns:a16="http://schemas.microsoft.com/office/drawing/2014/main" id="{78EAFD29-C3AE-4B02-BFCB-1BB507328F40}"/>
              </a:ext>
            </a:extLst>
          </p:cNvPr>
          <p:cNvCxnSpPr>
            <a:cxnSpLocks/>
            <a:stCxn id="332" idx="0"/>
            <a:endCxn id="395" idx="2"/>
          </p:cNvCxnSpPr>
          <p:nvPr/>
        </p:nvCxnSpPr>
        <p:spPr>
          <a:xfrm rot="5400000" flipH="1" flipV="1">
            <a:off x="2299127" y="4858946"/>
            <a:ext cx="1062981" cy="933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연결선: 꺾임 129">
            <a:extLst>
              <a:ext uri="{FF2B5EF4-FFF2-40B4-BE49-F238E27FC236}">
                <a16:creationId xmlns:a16="http://schemas.microsoft.com/office/drawing/2014/main" id="{09E5527E-7CB8-4CCA-98B3-8D4F0449FBC3}"/>
              </a:ext>
            </a:extLst>
          </p:cNvPr>
          <p:cNvCxnSpPr>
            <a:cxnSpLocks/>
            <a:stCxn id="396" idx="3"/>
            <a:endCxn id="157" idx="2"/>
          </p:cNvCxnSpPr>
          <p:nvPr/>
        </p:nvCxnSpPr>
        <p:spPr>
          <a:xfrm flipV="1">
            <a:off x="3674199" y="4579052"/>
            <a:ext cx="443856" cy="139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7D7C9E51-C4BB-4190-8095-D3071C214967}"/>
              </a:ext>
            </a:extLst>
          </p:cNvPr>
          <p:cNvGrpSpPr/>
          <p:nvPr/>
        </p:nvGrpSpPr>
        <p:grpSpPr>
          <a:xfrm>
            <a:off x="8194285" y="1003662"/>
            <a:ext cx="1348786" cy="230512"/>
            <a:chOff x="8976315" y="5565316"/>
            <a:chExt cx="1348786" cy="230512"/>
          </a:xfrm>
        </p:grpSpPr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9F81964B-DA26-48E2-BB13-EAC0DDEC2E38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timestamp_error_state</a:t>
              </a:r>
              <a:endParaRPr lang="ko-KR" altLang="en-US" sz="900" dirty="0"/>
            </a:p>
          </p:txBody>
        </p:sp>
        <p:sp>
          <p:nvSpPr>
            <p:cNvPr id="345" name="이등변 삼각형 344">
              <a:extLst>
                <a:ext uri="{FF2B5EF4-FFF2-40B4-BE49-F238E27FC236}">
                  <a16:creationId xmlns:a16="http://schemas.microsoft.com/office/drawing/2014/main" id="{2E7411BF-02F6-4330-B280-FF2A1797291A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6" name="그룹 345">
            <a:extLst>
              <a:ext uri="{FF2B5EF4-FFF2-40B4-BE49-F238E27FC236}">
                <a16:creationId xmlns:a16="http://schemas.microsoft.com/office/drawing/2014/main" id="{6577071C-F209-4873-9ED5-71365E2FAFFD}"/>
              </a:ext>
            </a:extLst>
          </p:cNvPr>
          <p:cNvGrpSpPr/>
          <p:nvPr/>
        </p:nvGrpSpPr>
        <p:grpSpPr>
          <a:xfrm>
            <a:off x="8194285" y="685873"/>
            <a:ext cx="1348786" cy="230512"/>
            <a:chOff x="8976315" y="5565316"/>
            <a:chExt cx="1348786" cy="230512"/>
          </a:xfrm>
        </p:grpSpPr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BE251F85-D120-4ACE-92CE-9823F32AD6EE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overflow_error_state</a:t>
              </a:r>
              <a:endParaRPr lang="ko-KR" altLang="en-US" sz="900" dirty="0"/>
            </a:p>
          </p:txBody>
        </p:sp>
        <p:sp>
          <p:nvSpPr>
            <p:cNvPr id="356" name="이등변 삼각형 355">
              <a:extLst>
                <a:ext uri="{FF2B5EF4-FFF2-40B4-BE49-F238E27FC236}">
                  <a16:creationId xmlns:a16="http://schemas.microsoft.com/office/drawing/2014/main" id="{B1F3918E-B11A-42B5-AC5C-562E17EF247B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1003AD-7DCD-45D9-8CC7-F20D93269B9E}"/>
              </a:ext>
            </a:extLst>
          </p:cNvPr>
          <p:cNvGrpSpPr/>
          <p:nvPr/>
        </p:nvGrpSpPr>
        <p:grpSpPr>
          <a:xfrm>
            <a:off x="6273585" y="252614"/>
            <a:ext cx="1596825" cy="230512"/>
            <a:chOff x="6273585" y="252614"/>
            <a:chExt cx="1596825" cy="230512"/>
          </a:xfrm>
        </p:grpSpPr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FE2F3609-841B-47F1-9D4B-BD953446E281}"/>
                </a:ext>
              </a:extLst>
            </p:cNvPr>
            <p:cNvSpPr/>
            <p:nvPr/>
          </p:nvSpPr>
          <p:spPr>
            <a:xfrm>
              <a:off x="6273585" y="252614"/>
              <a:ext cx="159682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overflow_error_data</a:t>
              </a:r>
              <a:endParaRPr lang="ko-KR" altLang="en-US" sz="900" dirty="0"/>
            </a:p>
          </p:txBody>
        </p:sp>
        <p:sp>
          <p:nvSpPr>
            <p:cNvPr id="364" name="이등변 삼각형 363">
              <a:extLst>
                <a:ext uri="{FF2B5EF4-FFF2-40B4-BE49-F238E27FC236}">
                  <a16:creationId xmlns:a16="http://schemas.microsoft.com/office/drawing/2014/main" id="{A3587B8C-5165-41F2-81A5-FF7F2E54BD4B}"/>
                </a:ext>
              </a:extLst>
            </p:cNvPr>
            <p:cNvSpPr/>
            <p:nvPr/>
          </p:nvSpPr>
          <p:spPr>
            <a:xfrm rot="16200000">
              <a:off x="7790612" y="32818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F81D534-628C-4DA8-A41C-99D384C54BBC}"/>
              </a:ext>
            </a:extLst>
          </p:cNvPr>
          <p:cNvGrpSpPr/>
          <p:nvPr/>
        </p:nvGrpSpPr>
        <p:grpSpPr>
          <a:xfrm>
            <a:off x="6273585" y="544259"/>
            <a:ext cx="1662779" cy="230512"/>
            <a:chOff x="6273585" y="544259"/>
            <a:chExt cx="1662779" cy="230512"/>
          </a:xfrm>
        </p:grpSpPr>
        <p:sp>
          <p:nvSpPr>
            <p:cNvPr id="363" name="직사각형 362">
              <a:extLst>
                <a:ext uri="{FF2B5EF4-FFF2-40B4-BE49-F238E27FC236}">
                  <a16:creationId xmlns:a16="http://schemas.microsoft.com/office/drawing/2014/main" id="{BDD3F2D5-B443-44EB-9F87-2042A6C9122D}"/>
                </a:ext>
              </a:extLst>
            </p:cNvPr>
            <p:cNvSpPr/>
            <p:nvPr/>
          </p:nvSpPr>
          <p:spPr>
            <a:xfrm>
              <a:off x="6273585" y="544259"/>
              <a:ext cx="16627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timestamp_error_data</a:t>
              </a:r>
              <a:endParaRPr lang="ko-KR" altLang="en-US" sz="900" dirty="0"/>
            </a:p>
          </p:txBody>
        </p:sp>
        <p:sp>
          <p:nvSpPr>
            <p:cNvPr id="365" name="이등변 삼각형 364">
              <a:extLst>
                <a:ext uri="{FF2B5EF4-FFF2-40B4-BE49-F238E27FC236}">
                  <a16:creationId xmlns:a16="http://schemas.microsoft.com/office/drawing/2014/main" id="{B9BA6CB9-077C-4177-876B-0F8A23491963}"/>
                </a:ext>
              </a:extLst>
            </p:cNvPr>
            <p:cNvSpPr/>
            <p:nvPr/>
          </p:nvSpPr>
          <p:spPr>
            <a:xfrm rot="16200000">
              <a:off x="7856939" y="618401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9B532837-716F-2348-A52A-B1E2E90620A7}"/>
              </a:ext>
            </a:extLst>
          </p:cNvPr>
          <p:cNvSpPr/>
          <p:nvPr/>
        </p:nvSpPr>
        <p:spPr>
          <a:xfrm>
            <a:off x="4460340" y="113736"/>
            <a:ext cx="95976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[4:0]</a:t>
            </a:r>
            <a:r>
              <a:rPr lang="en-US" altLang="ko-KR" sz="900" dirty="0" err="1"/>
              <a:t>addr</a:t>
            </a:r>
            <a:endParaRPr lang="ko-KR" altLang="en-US" sz="900" dirty="0"/>
          </a:p>
        </p:txBody>
      </p:sp>
      <p:grpSp>
        <p:nvGrpSpPr>
          <p:cNvPr id="366" name="그룹 365">
            <a:extLst>
              <a:ext uri="{FF2B5EF4-FFF2-40B4-BE49-F238E27FC236}">
                <a16:creationId xmlns:a16="http://schemas.microsoft.com/office/drawing/2014/main" id="{821E6AA4-ABD2-4150-A2DB-27D7F9DCF734}"/>
              </a:ext>
            </a:extLst>
          </p:cNvPr>
          <p:cNvGrpSpPr/>
          <p:nvPr/>
        </p:nvGrpSpPr>
        <p:grpSpPr>
          <a:xfrm rot="10800000">
            <a:off x="732419" y="1965485"/>
            <a:ext cx="710252" cy="250460"/>
            <a:chOff x="3601793" y="3392531"/>
            <a:chExt cx="710252" cy="250460"/>
          </a:xfrm>
        </p:grpSpPr>
        <p:sp>
          <p:nvSpPr>
            <p:cNvPr id="368" name="사다리꼴 367">
              <a:extLst>
                <a:ext uri="{FF2B5EF4-FFF2-40B4-BE49-F238E27FC236}">
                  <a16:creationId xmlns:a16="http://schemas.microsoft.com/office/drawing/2014/main" id="{32274175-06C0-4F60-B211-C7E09ECAECC5}"/>
                </a:ext>
              </a:extLst>
            </p:cNvPr>
            <p:cNvSpPr/>
            <p:nvPr/>
          </p:nvSpPr>
          <p:spPr>
            <a:xfrm>
              <a:off x="3601793" y="3392531"/>
              <a:ext cx="710252" cy="250460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1EFAAEE5-4755-4903-93A2-C81ABDAD9580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00" name="타원 399">
              <a:extLst>
                <a:ext uri="{FF2B5EF4-FFF2-40B4-BE49-F238E27FC236}">
                  <a16:creationId xmlns:a16="http://schemas.microsoft.com/office/drawing/2014/main" id="{396C6E57-A59B-4ACD-9AEC-D29376871F34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401" name="꺾인 연결선 192">
            <a:extLst>
              <a:ext uri="{FF2B5EF4-FFF2-40B4-BE49-F238E27FC236}">
                <a16:creationId xmlns:a16="http://schemas.microsoft.com/office/drawing/2014/main" id="{9FFBF11A-CE8C-4F9D-B55C-3834513140BA}"/>
              </a:ext>
            </a:extLst>
          </p:cNvPr>
          <p:cNvCxnSpPr>
            <a:cxnSpLocks/>
            <a:stCxn id="368" idx="0"/>
            <a:endCxn id="65" idx="0"/>
          </p:cNvCxnSpPr>
          <p:nvPr/>
        </p:nvCxnSpPr>
        <p:spPr>
          <a:xfrm rot="5400000">
            <a:off x="1017601" y="2283895"/>
            <a:ext cx="137895" cy="19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3" name="그룹 402">
            <a:extLst>
              <a:ext uri="{FF2B5EF4-FFF2-40B4-BE49-F238E27FC236}">
                <a16:creationId xmlns:a16="http://schemas.microsoft.com/office/drawing/2014/main" id="{87CEB098-189C-4A90-920E-2E39F081D03E}"/>
              </a:ext>
            </a:extLst>
          </p:cNvPr>
          <p:cNvGrpSpPr/>
          <p:nvPr/>
        </p:nvGrpSpPr>
        <p:grpSpPr>
          <a:xfrm rot="10800000">
            <a:off x="58283" y="3910980"/>
            <a:ext cx="710252" cy="250460"/>
            <a:chOff x="3601793" y="3392531"/>
            <a:chExt cx="710252" cy="250460"/>
          </a:xfrm>
        </p:grpSpPr>
        <p:sp>
          <p:nvSpPr>
            <p:cNvPr id="404" name="사다리꼴 403">
              <a:extLst>
                <a:ext uri="{FF2B5EF4-FFF2-40B4-BE49-F238E27FC236}">
                  <a16:creationId xmlns:a16="http://schemas.microsoft.com/office/drawing/2014/main" id="{8FC8F661-26C9-4DC3-8F31-87DC23EF54BC}"/>
                </a:ext>
              </a:extLst>
            </p:cNvPr>
            <p:cNvSpPr/>
            <p:nvPr/>
          </p:nvSpPr>
          <p:spPr>
            <a:xfrm>
              <a:off x="3601793" y="3392531"/>
              <a:ext cx="710252" cy="250460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405" name="타원 404">
              <a:extLst>
                <a:ext uri="{FF2B5EF4-FFF2-40B4-BE49-F238E27FC236}">
                  <a16:creationId xmlns:a16="http://schemas.microsoft.com/office/drawing/2014/main" id="{973F634F-E6F9-4C53-B1B4-3360E6A8BA63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06" name="타원 405">
              <a:extLst>
                <a:ext uri="{FF2B5EF4-FFF2-40B4-BE49-F238E27FC236}">
                  <a16:creationId xmlns:a16="http://schemas.microsoft.com/office/drawing/2014/main" id="{EC0DA2E4-0B03-4908-8A87-D8F4D7607621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407" name="꺾인 연결선 192">
            <a:extLst>
              <a:ext uri="{FF2B5EF4-FFF2-40B4-BE49-F238E27FC236}">
                <a16:creationId xmlns:a16="http://schemas.microsoft.com/office/drawing/2014/main" id="{E0E7A572-A4EC-48F4-9EEB-EFB24A8FEFE7}"/>
              </a:ext>
            </a:extLst>
          </p:cNvPr>
          <p:cNvCxnSpPr>
            <a:cxnSpLocks/>
            <a:stCxn id="404" idx="0"/>
            <a:endCxn id="229" idx="0"/>
          </p:cNvCxnSpPr>
          <p:nvPr/>
        </p:nvCxnSpPr>
        <p:spPr>
          <a:xfrm rot="16200000" flipH="1">
            <a:off x="572518" y="4002330"/>
            <a:ext cx="174324" cy="4925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꺾인 연결선 192">
            <a:extLst>
              <a:ext uri="{FF2B5EF4-FFF2-40B4-BE49-F238E27FC236}">
                <a16:creationId xmlns:a16="http://schemas.microsoft.com/office/drawing/2014/main" id="{CF8BF098-63E7-475D-AF5A-79670A457525}"/>
              </a:ext>
            </a:extLst>
          </p:cNvPr>
          <p:cNvCxnSpPr>
            <a:cxnSpLocks/>
            <a:stCxn id="150" idx="1"/>
            <a:endCxn id="404" idx="1"/>
          </p:cNvCxnSpPr>
          <p:nvPr/>
        </p:nvCxnSpPr>
        <p:spPr>
          <a:xfrm rot="10800000">
            <a:off x="718536" y="4036211"/>
            <a:ext cx="1333212" cy="2185413"/>
          </a:xfrm>
          <a:prstGeom prst="bentConnector3">
            <a:avLst>
              <a:gd name="adj1" fmla="val 117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꺾인 연결선 192">
            <a:extLst>
              <a:ext uri="{FF2B5EF4-FFF2-40B4-BE49-F238E27FC236}">
                <a16:creationId xmlns:a16="http://schemas.microsoft.com/office/drawing/2014/main" id="{97D0862C-9329-46E8-9328-A4B4B46302C5}"/>
              </a:ext>
            </a:extLst>
          </p:cNvPr>
          <p:cNvCxnSpPr>
            <a:cxnSpLocks/>
            <a:stCxn id="150" idx="1"/>
            <a:endCxn id="368" idx="1"/>
          </p:cNvCxnSpPr>
          <p:nvPr/>
        </p:nvCxnSpPr>
        <p:spPr>
          <a:xfrm rot="10800000">
            <a:off x="1392672" y="2090715"/>
            <a:ext cx="659076" cy="4130908"/>
          </a:xfrm>
          <a:prstGeom prst="bentConnector3">
            <a:avLst>
              <a:gd name="adj1" fmla="val 23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8ED44ACC-DA27-4239-9C47-397D45E17ED2}"/>
              </a:ext>
            </a:extLst>
          </p:cNvPr>
          <p:cNvSpPr/>
          <p:nvPr/>
        </p:nvSpPr>
        <p:spPr>
          <a:xfrm>
            <a:off x="11017558" y="6510760"/>
            <a:ext cx="111330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cxnSp>
        <p:nvCxnSpPr>
          <p:cNvPr id="367" name="연결선: 꺾임 129">
            <a:extLst>
              <a:ext uri="{FF2B5EF4-FFF2-40B4-BE49-F238E27FC236}">
                <a16:creationId xmlns:a16="http://schemas.microsoft.com/office/drawing/2014/main" id="{ED4B953F-D8A1-4066-A56F-B8AF0BF2A75D}"/>
              </a:ext>
            </a:extLst>
          </p:cNvPr>
          <p:cNvCxnSpPr>
            <a:cxnSpLocks/>
            <a:stCxn id="267" idx="1"/>
            <a:endCxn id="237" idx="1"/>
          </p:cNvCxnSpPr>
          <p:nvPr/>
        </p:nvCxnSpPr>
        <p:spPr>
          <a:xfrm rot="10800000">
            <a:off x="8721250" y="2885383"/>
            <a:ext cx="1812788" cy="2167217"/>
          </a:xfrm>
          <a:prstGeom prst="bentConnector3">
            <a:avLst>
              <a:gd name="adj1" fmla="val 1192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101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10460805" y="2053219"/>
            <a:ext cx="1670056" cy="2787959"/>
            <a:chOff x="2800341" y="421269"/>
            <a:chExt cx="2120002" cy="278795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8BA468E-56A0-4342-938B-5CB53F5BD819}"/>
              </a:ext>
            </a:extLst>
          </p:cNvPr>
          <p:cNvSpPr/>
          <p:nvPr/>
        </p:nvSpPr>
        <p:spPr>
          <a:xfrm>
            <a:off x="10534038" y="556038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reset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854409C-540A-4DE3-BF94-20C5706754D7}"/>
              </a:ext>
            </a:extLst>
          </p:cNvPr>
          <p:cNvSpPr/>
          <p:nvPr/>
        </p:nvSpPr>
        <p:spPr>
          <a:xfrm>
            <a:off x="10534038" y="6192639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[63:0]counter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574CFA7-267D-4ABF-A4C4-408E20FA2F24}"/>
              </a:ext>
            </a:extLst>
          </p:cNvPr>
          <p:cNvSpPr/>
          <p:nvPr/>
        </p:nvSpPr>
        <p:spPr>
          <a:xfrm>
            <a:off x="6667453" y="5454267"/>
            <a:ext cx="67412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write_en</a:t>
            </a:r>
            <a:endParaRPr lang="ko-KR" altLang="en-US" sz="9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32E0321-DEB0-48C6-AE2D-F8AF21B52597}"/>
              </a:ext>
            </a:extLst>
          </p:cNvPr>
          <p:cNvSpPr/>
          <p:nvPr/>
        </p:nvSpPr>
        <p:spPr>
          <a:xfrm>
            <a:off x="10534038" y="5247190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 </a:t>
            </a:r>
            <a:r>
              <a:rPr lang="en-US" altLang="ko-KR" sz="900" dirty="0" err="1"/>
              <a:t>fifo_din</a:t>
            </a:r>
            <a:endParaRPr lang="ko-KR" altLang="en-US" sz="900" dirty="0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921FD804-A194-473A-BF34-3BE933D36088}"/>
              </a:ext>
            </a:extLst>
          </p:cNvPr>
          <p:cNvSpPr/>
          <p:nvPr/>
        </p:nvSpPr>
        <p:spPr>
          <a:xfrm>
            <a:off x="10534038" y="4937343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auto_start</a:t>
            </a:r>
            <a:endParaRPr lang="ko-KR" altLang="en-US" sz="900" dirty="0"/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7E21691E-0D4B-4114-9EAC-21A01E418DB3}"/>
              </a:ext>
            </a:extLst>
          </p:cNvPr>
          <p:cNvSpPr/>
          <p:nvPr/>
        </p:nvSpPr>
        <p:spPr>
          <a:xfrm>
            <a:off x="10534038" y="432617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timestamp_error</a:t>
            </a:r>
            <a:endParaRPr lang="ko-KR" altLang="en-US" sz="900" dirty="0"/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55CC3FBE-4463-44EC-AD3E-49D9AC2F645F}"/>
              </a:ext>
            </a:extLst>
          </p:cNvPr>
          <p:cNvSpPr/>
          <p:nvPr/>
        </p:nvSpPr>
        <p:spPr>
          <a:xfrm>
            <a:off x="10534038" y="74275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overflow_error</a:t>
            </a:r>
            <a:endParaRPr lang="ko-KR" altLang="en-US" sz="900" dirty="0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3321D097-8C0A-4084-93DF-B3CE2A563B28}"/>
              </a:ext>
            </a:extLst>
          </p:cNvPr>
          <p:cNvSpPr/>
          <p:nvPr/>
        </p:nvSpPr>
        <p:spPr>
          <a:xfrm>
            <a:off x="10534038" y="13714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full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651AA401-B9B2-495D-B6FD-EABCD954260F}"/>
              </a:ext>
            </a:extLst>
          </p:cNvPr>
          <p:cNvSpPr/>
          <p:nvPr/>
        </p:nvSpPr>
        <p:spPr>
          <a:xfrm>
            <a:off x="10534038" y="1684792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empty</a:t>
            </a:r>
            <a:endParaRPr lang="ko-KR" altLang="en-US" sz="900" dirty="0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FFBBEE84-A4C7-4D61-8165-914B66535B37}"/>
              </a:ext>
            </a:extLst>
          </p:cNvPr>
          <p:cNvSpPr/>
          <p:nvPr/>
        </p:nvSpPr>
        <p:spPr>
          <a:xfrm>
            <a:off x="868680" y="33556"/>
            <a:ext cx="11295357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rto_core_prime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0E70DA45-BF07-4F4B-BCF9-1A5F84E3DA1C}"/>
              </a:ext>
            </a:extLst>
          </p:cNvPr>
          <p:cNvSpPr/>
          <p:nvPr/>
        </p:nvSpPr>
        <p:spPr>
          <a:xfrm>
            <a:off x="10534038" y="587850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F569B9AB-CA53-4D36-9AE1-B7AE7372E3A3}"/>
              </a:ext>
            </a:extLst>
          </p:cNvPr>
          <p:cNvSpPr/>
          <p:nvPr/>
        </p:nvSpPr>
        <p:spPr>
          <a:xfrm>
            <a:off x="6807815" y="2977194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cxnSp>
        <p:nvCxnSpPr>
          <p:cNvPr id="329" name="연결선: 꺾임 328">
            <a:extLst>
              <a:ext uri="{FF2B5EF4-FFF2-40B4-BE49-F238E27FC236}">
                <a16:creationId xmlns:a16="http://schemas.microsoft.com/office/drawing/2014/main" id="{0C2FA346-4B7B-49F2-BD19-6DFF65C575A7}"/>
              </a:ext>
            </a:extLst>
          </p:cNvPr>
          <p:cNvCxnSpPr>
            <a:cxnSpLocks/>
            <a:stCxn id="287" idx="1"/>
            <a:endCxn id="188" idx="3"/>
          </p:cNvCxnSpPr>
          <p:nvPr/>
        </p:nvCxnSpPr>
        <p:spPr>
          <a:xfrm rot="10800000">
            <a:off x="7341580" y="5569523"/>
            <a:ext cx="3192459" cy="4242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430B13-33C3-4219-8ECE-06165086C05A}"/>
              </a:ext>
            </a:extLst>
          </p:cNvPr>
          <p:cNvGrpSpPr/>
          <p:nvPr/>
        </p:nvGrpSpPr>
        <p:grpSpPr>
          <a:xfrm>
            <a:off x="1046641" y="5550820"/>
            <a:ext cx="5362304" cy="290238"/>
            <a:chOff x="3704876" y="4293973"/>
            <a:chExt cx="5362304" cy="290238"/>
          </a:xfrm>
        </p:grpSpPr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10C8DB9E-A20B-45CB-BB78-C2AE41CFFBC1}"/>
                </a:ext>
              </a:extLst>
            </p:cNvPr>
            <p:cNvSpPr/>
            <p:nvPr/>
          </p:nvSpPr>
          <p:spPr>
            <a:xfrm>
              <a:off x="800786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 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3AE78089-95DD-4DEA-8E3D-5DE8024B4297}"/>
                </a:ext>
              </a:extLst>
            </p:cNvPr>
            <p:cNvSpPr/>
            <p:nvPr/>
          </p:nvSpPr>
          <p:spPr>
            <a:xfrm>
              <a:off x="3704876" y="4293973"/>
              <a:ext cx="536230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221759FA-E05B-48BA-A17B-8AB80EC4DDB7}"/>
                </a:ext>
              </a:extLst>
            </p:cNvPr>
            <p:cNvSpPr/>
            <p:nvPr/>
          </p:nvSpPr>
          <p:spPr>
            <a:xfrm>
              <a:off x="6949424" y="4323667"/>
              <a:ext cx="1026732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time_reg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901BD15C-5866-4339-8D12-2A3F9EA79D46}"/>
                </a:ext>
              </a:extLst>
            </p:cNvPr>
            <p:cNvSpPr/>
            <p:nvPr/>
          </p:nvSpPr>
          <p:spPr>
            <a:xfrm>
              <a:off x="5885731" y="4323667"/>
              <a:ext cx="1026732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[63:32]time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6" name="직사각형 415">
              <a:extLst>
                <a:ext uri="{FF2B5EF4-FFF2-40B4-BE49-F238E27FC236}">
                  <a16:creationId xmlns:a16="http://schemas.microsoft.com/office/drawing/2014/main" id="{CF7FA841-3137-4840-A1FC-7CB361002AFE}"/>
                </a:ext>
              </a:extLst>
            </p:cNvPr>
            <p:cNvSpPr/>
            <p:nvPr/>
          </p:nvSpPr>
          <p:spPr>
            <a:xfrm>
              <a:off x="4821465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[15:0]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dest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561F7813-D415-4ADC-980E-736BEB3F146C}"/>
                </a:ext>
              </a:extLst>
            </p:cNvPr>
            <p:cNvSpPr/>
            <p:nvPr/>
          </p:nvSpPr>
          <p:spPr>
            <a:xfrm>
              <a:off x="3752737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16’h0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50" name="연결선: 꺾임 349">
            <a:extLst>
              <a:ext uri="{FF2B5EF4-FFF2-40B4-BE49-F238E27FC236}">
                <a16:creationId xmlns:a16="http://schemas.microsoft.com/office/drawing/2014/main" id="{ABCFDAF6-41F8-49B5-A261-67A1063C78C0}"/>
              </a:ext>
            </a:extLst>
          </p:cNvPr>
          <p:cNvCxnSpPr>
            <a:cxnSpLocks/>
            <a:stCxn id="192" idx="1"/>
            <a:endCxn id="341" idx="2"/>
          </p:cNvCxnSpPr>
          <p:nvPr/>
        </p:nvCxnSpPr>
        <p:spPr>
          <a:xfrm rot="10800000" flipV="1">
            <a:off x="3740862" y="5362446"/>
            <a:ext cx="6793176" cy="448580"/>
          </a:xfrm>
          <a:prstGeom prst="bentConnector4">
            <a:avLst>
              <a:gd name="adj1" fmla="val 7185"/>
              <a:gd name="adj2" fmla="val 2851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5" name="그룹 384">
            <a:extLst>
              <a:ext uri="{FF2B5EF4-FFF2-40B4-BE49-F238E27FC236}">
                <a16:creationId xmlns:a16="http://schemas.microsoft.com/office/drawing/2014/main" id="{4A11E741-F29A-4AA5-BD3A-430C4A86C864}"/>
              </a:ext>
            </a:extLst>
          </p:cNvPr>
          <p:cNvGrpSpPr/>
          <p:nvPr/>
        </p:nvGrpSpPr>
        <p:grpSpPr>
          <a:xfrm rot="10800000">
            <a:off x="7767861" y="2976152"/>
            <a:ext cx="314302" cy="228600"/>
            <a:chOff x="2052619" y="2978803"/>
            <a:chExt cx="314302" cy="228600"/>
          </a:xfrm>
        </p:grpSpPr>
        <p:sp>
          <p:nvSpPr>
            <p:cNvPr id="391" name="달 390">
              <a:extLst>
                <a:ext uri="{FF2B5EF4-FFF2-40B4-BE49-F238E27FC236}">
                  <a16:creationId xmlns:a16="http://schemas.microsoft.com/office/drawing/2014/main" id="{884DA335-43C0-4E22-A6B5-CB494AD9CFCB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3" name="그룹 392">
              <a:extLst>
                <a:ext uri="{FF2B5EF4-FFF2-40B4-BE49-F238E27FC236}">
                  <a16:creationId xmlns:a16="http://schemas.microsoft.com/office/drawing/2014/main" id="{A35E29C7-F1EE-497A-AC8E-3A8C30EFE9DD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394" name="타원 393">
                <a:extLst>
                  <a:ext uri="{FF2B5EF4-FFF2-40B4-BE49-F238E27FC236}">
                    <a16:creationId xmlns:a16="http://schemas.microsoft.com/office/drawing/2014/main" id="{BBC18F0D-29DB-4CF2-9519-B413AC0ABD3A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타원 394">
                <a:extLst>
                  <a:ext uri="{FF2B5EF4-FFF2-40B4-BE49-F238E27FC236}">
                    <a16:creationId xmlns:a16="http://schemas.microsoft.com/office/drawing/2014/main" id="{25CE2858-92E7-4392-9434-185130183A11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96" name="연결선: 꺾임 395">
            <a:extLst>
              <a:ext uri="{FF2B5EF4-FFF2-40B4-BE49-F238E27FC236}">
                <a16:creationId xmlns:a16="http://schemas.microsoft.com/office/drawing/2014/main" id="{7EAC2D32-37B4-47B8-A2F6-27C4D0CFA646}"/>
              </a:ext>
            </a:extLst>
          </p:cNvPr>
          <p:cNvCxnSpPr>
            <a:cxnSpLocks/>
            <a:stCxn id="151" idx="2"/>
            <a:endCxn id="394" idx="2"/>
          </p:cNvCxnSpPr>
          <p:nvPr/>
        </p:nvCxnSpPr>
        <p:spPr>
          <a:xfrm rot="5400000" flipH="1">
            <a:off x="8028315" y="3195378"/>
            <a:ext cx="3576859" cy="3514930"/>
          </a:xfrm>
          <a:prstGeom prst="bentConnector4">
            <a:avLst>
              <a:gd name="adj1" fmla="val -2556"/>
              <a:gd name="adj2" fmla="val 57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연결선: 꺾임 396">
            <a:extLst>
              <a:ext uri="{FF2B5EF4-FFF2-40B4-BE49-F238E27FC236}">
                <a16:creationId xmlns:a16="http://schemas.microsoft.com/office/drawing/2014/main" id="{D9AB3592-D119-4D1E-B2E3-180806747DA7}"/>
              </a:ext>
            </a:extLst>
          </p:cNvPr>
          <p:cNvCxnSpPr>
            <a:cxnSpLocks/>
            <a:stCxn id="179" idx="1"/>
            <a:endCxn id="395" idx="2"/>
          </p:cNvCxnSpPr>
          <p:nvPr/>
        </p:nvCxnSpPr>
        <p:spPr>
          <a:xfrm rot="10800000">
            <a:off x="8059280" y="3016443"/>
            <a:ext cx="2474758" cy="2659195"/>
          </a:xfrm>
          <a:prstGeom prst="bentConnector3">
            <a:avLst>
              <a:gd name="adj1" fmla="val 272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3" name="그룹 402">
            <a:extLst>
              <a:ext uri="{FF2B5EF4-FFF2-40B4-BE49-F238E27FC236}">
                <a16:creationId xmlns:a16="http://schemas.microsoft.com/office/drawing/2014/main" id="{2FAE9DC7-C8F4-4529-B639-76BF3BF7035B}"/>
              </a:ext>
            </a:extLst>
          </p:cNvPr>
          <p:cNvGrpSpPr/>
          <p:nvPr/>
        </p:nvGrpSpPr>
        <p:grpSpPr>
          <a:xfrm>
            <a:off x="5844209" y="1650204"/>
            <a:ext cx="1466859" cy="230512"/>
            <a:chOff x="3016240" y="4647551"/>
            <a:chExt cx="1466859" cy="230512"/>
          </a:xfrm>
        </p:grpSpPr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28F052D6-6DEF-4793-B878-5ACC22465487}"/>
                </a:ext>
              </a:extLst>
            </p:cNvPr>
            <p:cNvSpPr/>
            <p:nvPr/>
          </p:nvSpPr>
          <p:spPr>
            <a:xfrm>
              <a:off x="3016240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fifo_output</a:t>
              </a:r>
              <a:endParaRPr lang="ko-KR" altLang="en-US" sz="900" dirty="0"/>
            </a:p>
          </p:txBody>
        </p:sp>
        <p:sp>
          <p:nvSpPr>
            <p:cNvPr id="405" name="이등변 삼각형 404">
              <a:extLst>
                <a:ext uri="{FF2B5EF4-FFF2-40B4-BE49-F238E27FC236}">
                  <a16:creationId xmlns:a16="http://schemas.microsoft.com/office/drawing/2014/main" id="{9CBB42E3-5E9A-48B8-A3AE-DC5BCB89CFFD}"/>
                </a:ext>
              </a:extLst>
            </p:cNvPr>
            <p:cNvSpPr/>
            <p:nvPr/>
          </p:nvSpPr>
          <p:spPr>
            <a:xfrm rot="5400000">
              <a:off x="3021109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18" name="연결선: 꺾임 417">
            <a:extLst>
              <a:ext uri="{FF2B5EF4-FFF2-40B4-BE49-F238E27FC236}">
                <a16:creationId xmlns:a16="http://schemas.microsoft.com/office/drawing/2014/main" id="{1F649D10-9A06-4220-9379-060E5227FE1B}"/>
              </a:ext>
            </a:extLst>
          </p:cNvPr>
          <p:cNvCxnSpPr>
            <a:cxnSpLocks/>
            <a:stCxn id="330" idx="0"/>
            <a:endCxn id="60" idx="1"/>
          </p:cNvCxnSpPr>
          <p:nvPr/>
        </p:nvCxnSpPr>
        <p:spPr>
          <a:xfrm rot="5400000" flipH="1" flipV="1">
            <a:off x="6369461" y="1459476"/>
            <a:ext cx="1449676" cy="6733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C5BBADE-561C-4E1A-B070-028E3629CDFF}"/>
              </a:ext>
            </a:extLst>
          </p:cNvPr>
          <p:cNvSpPr/>
          <p:nvPr/>
        </p:nvSpPr>
        <p:spPr>
          <a:xfrm>
            <a:off x="10534037" y="113736"/>
            <a:ext cx="159682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overflow_error_data</a:t>
            </a:r>
            <a:endParaRPr lang="ko-KR" altLang="en-US" sz="9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8CD34C1-1135-473D-89CF-7C043844C24C}"/>
              </a:ext>
            </a:extLst>
          </p:cNvPr>
          <p:cNvSpPr/>
          <p:nvPr/>
        </p:nvSpPr>
        <p:spPr>
          <a:xfrm>
            <a:off x="8826500" y="284871"/>
            <a:ext cx="166277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timestamp_error_data</a:t>
            </a:r>
            <a:endParaRPr lang="ko-KR" altLang="en-US" sz="900" dirty="0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0A7AA6FC-912A-4343-BBCC-E6BB372C2E2D}"/>
              </a:ext>
            </a:extLst>
          </p:cNvPr>
          <p:cNvCxnSpPr>
            <a:cxnSpLocks/>
            <a:stCxn id="330" idx="1"/>
            <a:endCxn id="216" idx="4"/>
          </p:cNvCxnSpPr>
          <p:nvPr/>
        </p:nvCxnSpPr>
        <p:spPr>
          <a:xfrm rot="10800000" flipH="1">
            <a:off x="1046640" y="220361"/>
            <a:ext cx="3241227" cy="5475578"/>
          </a:xfrm>
          <a:prstGeom prst="bentConnector3">
            <a:avLst>
              <a:gd name="adj1" fmla="val -7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382B4556-4520-4713-90B5-B6689E45F6E9}"/>
              </a:ext>
            </a:extLst>
          </p:cNvPr>
          <p:cNvCxnSpPr>
            <a:cxnSpLocks/>
            <a:stCxn id="54" idx="1"/>
            <a:endCxn id="136" idx="4"/>
          </p:cNvCxnSpPr>
          <p:nvPr/>
        </p:nvCxnSpPr>
        <p:spPr>
          <a:xfrm rot="10800000">
            <a:off x="5381085" y="747424"/>
            <a:ext cx="5079720" cy="1639221"/>
          </a:xfrm>
          <a:prstGeom prst="bentConnector3">
            <a:avLst>
              <a:gd name="adj1" fmla="val 10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DF7CAFB-5D73-46AE-A1CF-8826FC163B16}"/>
              </a:ext>
            </a:extLst>
          </p:cNvPr>
          <p:cNvGrpSpPr/>
          <p:nvPr/>
        </p:nvGrpSpPr>
        <p:grpSpPr>
          <a:xfrm>
            <a:off x="8194285" y="1003662"/>
            <a:ext cx="1348786" cy="230512"/>
            <a:chOff x="8976315" y="5565316"/>
            <a:chExt cx="1348786" cy="230512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D400C677-E76E-4387-BC53-F43F876A66FD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timestamp_error_state</a:t>
              </a:r>
              <a:endParaRPr lang="ko-KR" altLang="en-US" sz="900" dirty="0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B4D41C3A-990B-4FB2-A369-572646A78A93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8EF0F32B-1395-4CDB-9E5D-A2D2E1146B72}"/>
              </a:ext>
            </a:extLst>
          </p:cNvPr>
          <p:cNvGrpSpPr/>
          <p:nvPr/>
        </p:nvGrpSpPr>
        <p:grpSpPr>
          <a:xfrm>
            <a:off x="8194285" y="685873"/>
            <a:ext cx="1348786" cy="230512"/>
            <a:chOff x="8976315" y="5565316"/>
            <a:chExt cx="1348786" cy="230512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6958798-0F5D-463E-883F-9E83EE27BD05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overflow_error_state</a:t>
              </a:r>
              <a:endParaRPr lang="ko-KR" altLang="en-US" sz="900" dirty="0"/>
            </a:p>
          </p:txBody>
        </p:sp>
        <p:sp>
          <p:nvSpPr>
            <p:cNvPr id="109" name="이등변 삼각형 108">
              <a:extLst>
                <a:ext uri="{FF2B5EF4-FFF2-40B4-BE49-F238E27FC236}">
                  <a16:creationId xmlns:a16="http://schemas.microsoft.com/office/drawing/2014/main" id="{155FF237-B788-49D3-BBE2-0BD19E70700F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FDC24F0-5547-49C1-9BC8-2266101C8362}"/>
              </a:ext>
            </a:extLst>
          </p:cNvPr>
          <p:cNvGrpSpPr/>
          <p:nvPr/>
        </p:nvGrpSpPr>
        <p:grpSpPr>
          <a:xfrm>
            <a:off x="6273585" y="252614"/>
            <a:ext cx="1596825" cy="230512"/>
            <a:chOff x="6273585" y="252614"/>
            <a:chExt cx="1596825" cy="2305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8C8B5924-F87B-435B-9B2D-DAFE2ED523DD}"/>
                </a:ext>
              </a:extLst>
            </p:cNvPr>
            <p:cNvSpPr/>
            <p:nvPr/>
          </p:nvSpPr>
          <p:spPr>
            <a:xfrm>
              <a:off x="6273585" y="252614"/>
              <a:ext cx="159682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overflow_error_data</a:t>
              </a:r>
              <a:endParaRPr lang="ko-KR" altLang="en-US" sz="900" dirty="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70937A02-D94B-446A-BC01-42E68B3A32A1}"/>
                </a:ext>
              </a:extLst>
            </p:cNvPr>
            <p:cNvSpPr/>
            <p:nvPr/>
          </p:nvSpPr>
          <p:spPr>
            <a:xfrm rot="16200000">
              <a:off x="7790612" y="32818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4FE124B5-45F6-491B-A88C-C4DB75552FCF}"/>
              </a:ext>
            </a:extLst>
          </p:cNvPr>
          <p:cNvGrpSpPr/>
          <p:nvPr/>
        </p:nvGrpSpPr>
        <p:grpSpPr>
          <a:xfrm>
            <a:off x="6273585" y="544259"/>
            <a:ext cx="1662779" cy="230512"/>
            <a:chOff x="6273585" y="544259"/>
            <a:chExt cx="1662779" cy="230512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C231753-6E00-43A2-986F-10D1EE68F253}"/>
                </a:ext>
              </a:extLst>
            </p:cNvPr>
            <p:cNvSpPr/>
            <p:nvPr/>
          </p:nvSpPr>
          <p:spPr>
            <a:xfrm>
              <a:off x="6273585" y="544259"/>
              <a:ext cx="16627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timestamp_error_data</a:t>
              </a:r>
              <a:endParaRPr lang="ko-KR" altLang="en-US" sz="900" dirty="0"/>
            </a:p>
          </p:txBody>
        </p:sp>
        <p:sp>
          <p:nvSpPr>
            <p:cNvPr id="115" name="이등변 삼각형 114">
              <a:extLst>
                <a:ext uri="{FF2B5EF4-FFF2-40B4-BE49-F238E27FC236}">
                  <a16:creationId xmlns:a16="http://schemas.microsoft.com/office/drawing/2014/main" id="{818A34C0-629F-4960-A5E8-D06EA2154582}"/>
                </a:ext>
              </a:extLst>
            </p:cNvPr>
            <p:cNvSpPr/>
            <p:nvPr/>
          </p:nvSpPr>
          <p:spPr>
            <a:xfrm rot="16200000">
              <a:off x="7856939" y="618401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D783CF09-2BE7-4FE2-9CA6-166CF27D0302}"/>
              </a:ext>
            </a:extLst>
          </p:cNvPr>
          <p:cNvCxnSpPr>
            <a:cxnSpLocks/>
            <a:stCxn id="104" idx="2"/>
            <a:endCxn id="277" idx="1"/>
          </p:cNvCxnSpPr>
          <p:nvPr/>
        </p:nvCxnSpPr>
        <p:spPr>
          <a:xfrm rot="5400000" flipH="1" flipV="1">
            <a:off x="9358207" y="58344"/>
            <a:ext cx="686301" cy="1665360"/>
          </a:xfrm>
          <a:prstGeom prst="bentConnector4">
            <a:avLst>
              <a:gd name="adj1" fmla="val -11103"/>
              <a:gd name="adj2" fmla="val 45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EFB3252-258E-489F-8378-876C1DF858B1}"/>
              </a:ext>
            </a:extLst>
          </p:cNvPr>
          <p:cNvCxnSpPr>
            <a:cxnSpLocks/>
            <a:stCxn id="108" idx="0"/>
            <a:endCxn id="298" idx="1"/>
          </p:cNvCxnSpPr>
          <p:nvPr/>
        </p:nvCxnSpPr>
        <p:spPr>
          <a:xfrm rot="16200000" flipH="1">
            <a:off x="9615289" y="-60739"/>
            <a:ext cx="172137" cy="1665360"/>
          </a:xfrm>
          <a:prstGeom prst="bentConnector4">
            <a:avLst>
              <a:gd name="adj1" fmla="val -33200"/>
              <a:gd name="adj2" fmla="val 93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08C284FC-2517-4CA8-9B1F-F711D51A8937}"/>
              </a:ext>
            </a:extLst>
          </p:cNvPr>
          <p:cNvCxnSpPr>
            <a:cxnSpLocks/>
            <a:stCxn id="114" idx="2"/>
            <a:endCxn id="101" idx="1"/>
          </p:cNvCxnSpPr>
          <p:nvPr/>
        </p:nvCxnSpPr>
        <p:spPr>
          <a:xfrm rot="5400000" flipH="1" flipV="1">
            <a:off x="7778415" y="-273314"/>
            <a:ext cx="374644" cy="1721525"/>
          </a:xfrm>
          <a:prstGeom prst="bentConnector4">
            <a:avLst>
              <a:gd name="adj1" fmla="val -61018"/>
              <a:gd name="adj2" fmla="val 55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D378460A-DABE-4867-9C96-2495D8B6379A}"/>
              </a:ext>
            </a:extLst>
          </p:cNvPr>
          <p:cNvCxnSpPr>
            <a:cxnSpLocks/>
            <a:stCxn id="111" idx="0"/>
            <a:endCxn id="100" idx="1"/>
          </p:cNvCxnSpPr>
          <p:nvPr/>
        </p:nvCxnSpPr>
        <p:spPr>
          <a:xfrm rot="5400000" flipH="1" flipV="1">
            <a:off x="8791206" y="-1490216"/>
            <a:ext cx="23622" cy="3462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4283CC5A-F57F-403D-AC95-825C17B4D86B}"/>
              </a:ext>
            </a:extLst>
          </p:cNvPr>
          <p:cNvGrpSpPr/>
          <p:nvPr/>
        </p:nvGrpSpPr>
        <p:grpSpPr>
          <a:xfrm rot="5400000">
            <a:off x="5153024" y="845635"/>
            <a:ext cx="710252" cy="255263"/>
            <a:chOff x="3601793" y="3387727"/>
            <a:chExt cx="710252" cy="255263"/>
          </a:xfrm>
        </p:grpSpPr>
        <p:sp>
          <p:nvSpPr>
            <p:cNvPr id="134" name="사다리꼴 133">
              <a:extLst>
                <a:ext uri="{FF2B5EF4-FFF2-40B4-BE49-F238E27FC236}">
                  <a16:creationId xmlns:a16="http://schemas.microsoft.com/office/drawing/2014/main" id="{26FD0AC1-DDE3-45C2-B919-4F2C7DD643FF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E4535CD4-5A36-4DE5-AB28-1237D5DCC60E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61D2F485-AC23-464B-9A31-DE897C64D404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D15E4A13-FD6C-4F43-AE9D-15984488839D}"/>
              </a:ext>
            </a:extLst>
          </p:cNvPr>
          <p:cNvCxnSpPr>
            <a:cxnSpLocks/>
            <a:stCxn id="114" idx="2"/>
            <a:endCxn id="135" idx="4"/>
          </p:cNvCxnSpPr>
          <p:nvPr/>
        </p:nvCxnSpPr>
        <p:spPr>
          <a:xfrm rot="5400000">
            <a:off x="6030217" y="125639"/>
            <a:ext cx="425627" cy="1723890"/>
          </a:xfrm>
          <a:prstGeom prst="bentConnector4">
            <a:avLst>
              <a:gd name="adj1" fmla="val 179615"/>
              <a:gd name="adj2" fmla="val 1062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995F9B01-FECE-4C1D-BF5F-A4C08C10F9E7}"/>
              </a:ext>
            </a:extLst>
          </p:cNvPr>
          <p:cNvCxnSpPr>
            <a:cxnSpLocks/>
            <a:stCxn id="134" idx="0"/>
            <a:endCxn id="114" idx="1"/>
          </p:cNvCxnSpPr>
          <p:nvPr/>
        </p:nvCxnSpPr>
        <p:spPr>
          <a:xfrm flipV="1">
            <a:off x="5635782" y="659515"/>
            <a:ext cx="637803" cy="313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연결선: 꺾임 129">
            <a:extLst>
              <a:ext uri="{FF2B5EF4-FFF2-40B4-BE49-F238E27FC236}">
                <a16:creationId xmlns:a16="http://schemas.microsoft.com/office/drawing/2014/main" id="{CBAAF205-C2F9-4D37-8A30-EF1AE6D85AEB}"/>
              </a:ext>
            </a:extLst>
          </p:cNvPr>
          <p:cNvCxnSpPr>
            <a:cxnSpLocks/>
            <a:stCxn id="404" idx="2"/>
            <a:endCxn id="180" idx="2"/>
          </p:cNvCxnSpPr>
          <p:nvPr/>
        </p:nvCxnSpPr>
        <p:spPr>
          <a:xfrm rot="5400000">
            <a:off x="5133253" y="2087638"/>
            <a:ext cx="1651309" cy="1237464"/>
          </a:xfrm>
          <a:prstGeom prst="bentConnector4">
            <a:avLst>
              <a:gd name="adj1" fmla="val 127213"/>
              <a:gd name="adj2" fmla="val 1184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DFA4B3D1-D397-4113-AD99-D17DF51D4418}"/>
              </a:ext>
            </a:extLst>
          </p:cNvPr>
          <p:cNvGrpSpPr/>
          <p:nvPr/>
        </p:nvGrpSpPr>
        <p:grpSpPr>
          <a:xfrm rot="16200000">
            <a:off x="5319598" y="1904075"/>
            <a:ext cx="376768" cy="228600"/>
            <a:chOff x="7731306" y="2828040"/>
            <a:chExt cx="376768" cy="228600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DC6DE7C3-E6B5-47D6-86D8-F2AC3D623651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E2E2332C-2F88-4BA8-A549-8145612A8085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순서도: 지연 172">
              <a:extLst>
                <a:ext uri="{FF2B5EF4-FFF2-40B4-BE49-F238E27FC236}">
                  <a16:creationId xmlns:a16="http://schemas.microsoft.com/office/drawing/2014/main" id="{7FF12770-BB42-48AE-941B-739E67EB164B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4" name="연결선: 꺾임 129">
            <a:extLst>
              <a:ext uri="{FF2B5EF4-FFF2-40B4-BE49-F238E27FC236}">
                <a16:creationId xmlns:a16="http://schemas.microsoft.com/office/drawing/2014/main" id="{0111CB04-C96C-43BF-8FB8-2AD1249C3B58}"/>
              </a:ext>
            </a:extLst>
          </p:cNvPr>
          <p:cNvCxnSpPr>
            <a:cxnSpLocks/>
            <a:stCxn id="180" idx="0"/>
            <a:endCxn id="171" idx="2"/>
          </p:cNvCxnSpPr>
          <p:nvPr/>
        </p:nvCxnSpPr>
        <p:spPr>
          <a:xfrm rot="16200000" flipV="1">
            <a:off x="4793408" y="2789506"/>
            <a:ext cx="1286925" cy="23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29">
            <a:extLst>
              <a:ext uri="{FF2B5EF4-FFF2-40B4-BE49-F238E27FC236}">
                <a16:creationId xmlns:a16="http://schemas.microsoft.com/office/drawing/2014/main" id="{E7DA7B92-5A0C-4FA8-82A7-953B738B7A8A}"/>
              </a:ext>
            </a:extLst>
          </p:cNvPr>
          <p:cNvCxnSpPr>
            <a:cxnSpLocks/>
            <a:stCxn id="58" idx="1"/>
            <a:endCxn id="172" idx="2"/>
          </p:cNvCxnSpPr>
          <p:nvPr/>
        </p:nvCxnSpPr>
        <p:spPr>
          <a:xfrm rot="10800000">
            <a:off x="5583661" y="2206760"/>
            <a:ext cx="4877145" cy="1322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29">
            <a:extLst>
              <a:ext uri="{FF2B5EF4-FFF2-40B4-BE49-F238E27FC236}">
                <a16:creationId xmlns:a16="http://schemas.microsoft.com/office/drawing/2014/main" id="{8DD2F9D6-9C2A-4A15-8A46-2C0C0DB8D32E}"/>
              </a:ext>
            </a:extLst>
          </p:cNvPr>
          <p:cNvCxnSpPr>
            <a:cxnSpLocks/>
            <a:stCxn id="173" idx="3"/>
            <a:endCxn id="134" idx="3"/>
          </p:cNvCxnSpPr>
          <p:nvPr/>
        </p:nvCxnSpPr>
        <p:spPr>
          <a:xfrm rot="5400000" flipH="1" flipV="1">
            <a:off x="5231788" y="1553629"/>
            <a:ext cx="552556" cy="1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29">
            <a:extLst>
              <a:ext uri="{FF2B5EF4-FFF2-40B4-BE49-F238E27FC236}">
                <a16:creationId xmlns:a16="http://schemas.microsoft.com/office/drawing/2014/main" id="{053F40AD-1230-48A6-BD5F-C9EA5B1F1CCD}"/>
              </a:ext>
            </a:extLst>
          </p:cNvPr>
          <p:cNvCxnSpPr>
            <a:cxnSpLocks/>
            <a:stCxn id="267" idx="1"/>
            <a:endCxn id="173" idx="1"/>
          </p:cNvCxnSpPr>
          <p:nvPr/>
        </p:nvCxnSpPr>
        <p:spPr>
          <a:xfrm rot="10800000">
            <a:off x="5507982" y="2144293"/>
            <a:ext cx="5026056" cy="29083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29">
            <a:extLst>
              <a:ext uri="{FF2B5EF4-FFF2-40B4-BE49-F238E27FC236}">
                <a16:creationId xmlns:a16="http://schemas.microsoft.com/office/drawing/2014/main" id="{A814B74E-2734-4003-A633-2FE0BE04DA08}"/>
              </a:ext>
            </a:extLst>
          </p:cNvPr>
          <p:cNvCxnSpPr>
            <a:cxnSpLocks/>
            <a:stCxn id="54" idx="1"/>
            <a:endCxn id="180" idx="4"/>
          </p:cNvCxnSpPr>
          <p:nvPr/>
        </p:nvCxnSpPr>
        <p:spPr>
          <a:xfrm rot="10800000" flipV="1">
            <a:off x="5438051" y="2386643"/>
            <a:ext cx="5022754" cy="1243257"/>
          </a:xfrm>
          <a:prstGeom prst="bentConnector4">
            <a:avLst>
              <a:gd name="adj1" fmla="val 74817"/>
              <a:gd name="adj2" fmla="val 1183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타원 179">
            <a:extLst>
              <a:ext uri="{FF2B5EF4-FFF2-40B4-BE49-F238E27FC236}">
                <a16:creationId xmlns:a16="http://schemas.microsoft.com/office/drawing/2014/main" id="{88F21732-31A8-4DCB-AA27-4123263350C5}"/>
              </a:ext>
            </a:extLst>
          </p:cNvPr>
          <p:cNvSpPr/>
          <p:nvPr/>
        </p:nvSpPr>
        <p:spPr>
          <a:xfrm>
            <a:off x="5340175" y="3434149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&gt;</a:t>
            </a:r>
            <a:endParaRPr lang="ko-KR" altLang="en-US" sz="1100" dirty="0"/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1EC832B1-D585-4576-A571-BB9E96BD5C5F}"/>
              </a:ext>
            </a:extLst>
          </p:cNvPr>
          <p:cNvGrpSpPr/>
          <p:nvPr/>
        </p:nvGrpSpPr>
        <p:grpSpPr>
          <a:xfrm>
            <a:off x="7647078" y="4477103"/>
            <a:ext cx="317233" cy="228600"/>
            <a:chOff x="7790841" y="2828040"/>
            <a:chExt cx="317233" cy="228600"/>
          </a:xfrm>
        </p:grpSpPr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A49620D2-ED82-4FAF-822D-D4FE3E345673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D9D9F17E-A378-4887-9DD4-73A06B5BA371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순서도: 지연 199">
              <a:extLst>
                <a:ext uri="{FF2B5EF4-FFF2-40B4-BE49-F238E27FC236}">
                  <a16:creationId xmlns:a16="http://schemas.microsoft.com/office/drawing/2014/main" id="{6C138923-94BA-4EB1-91CA-4A0A148AAA2C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1" name="연결선: 꺾임 129">
            <a:extLst>
              <a:ext uri="{FF2B5EF4-FFF2-40B4-BE49-F238E27FC236}">
                <a16:creationId xmlns:a16="http://schemas.microsoft.com/office/drawing/2014/main" id="{9D585462-359B-4176-8862-C18F35A912AE}"/>
              </a:ext>
            </a:extLst>
          </p:cNvPr>
          <p:cNvCxnSpPr>
            <a:cxnSpLocks/>
            <a:stCxn id="188" idx="0"/>
            <a:endCxn id="199" idx="2"/>
          </p:cNvCxnSpPr>
          <p:nvPr/>
        </p:nvCxnSpPr>
        <p:spPr>
          <a:xfrm rot="5400000" flipH="1" flipV="1">
            <a:off x="6932207" y="4739390"/>
            <a:ext cx="787186" cy="642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129">
            <a:extLst>
              <a:ext uri="{FF2B5EF4-FFF2-40B4-BE49-F238E27FC236}">
                <a16:creationId xmlns:a16="http://schemas.microsoft.com/office/drawing/2014/main" id="{F22B0B98-1ED6-4D0A-8AF9-2B38BDC075B1}"/>
              </a:ext>
            </a:extLst>
          </p:cNvPr>
          <p:cNvCxnSpPr>
            <a:cxnSpLocks/>
            <a:stCxn id="59" idx="1"/>
            <a:endCxn id="198" idx="2"/>
          </p:cNvCxnSpPr>
          <p:nvPr/>
        </p:nvCxnSpPr>
        <p:spPr>
          <a:xfrm rot="10800000" flipV="1">
            <a:off x="7647079" y="3815394"/>
            <a:ext cx="2813727" cy="703716"/>
          </a:xfrm>
          <a:prstGeom prst="bentConnector3">
            <a:avLst>
              <a:gd name="adj1" fmla="val 108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797CBA29-00C1-4CA5-BCBB-AEDAB3B3D5DE}"/>
              </a:ext>
            </a:extLst>
          </p:cNvPr>
          <p:cNvGrpSpPr/>
          <p:nvPr/>
        </p:nvGrpSpPr>
        <p:grpSpPr>
          <a:xfrm rot="5400000">
            <a:off x="4059807" y="318573"/>
            <a:ext cx="710252" cy="255263"/>
            <a:chOff x="3601793" y="3387727"/>
            <a:chExt cx="710252" cy="255263"/>
          </a:xfrm>
        </p:grpSpPr>
        <p:sp>
          <p:nvSpPr>
            <p:cNvPr id="214" name="사다리꼴 213">
              <a:extLst>
                <a:ext uri="{FF2B5EF4-FFF2-40B4-BE49-F238E27FC236}">
                  <a16:creationId xmlns:a16="http://schemas.microsoft.com/office/drawing/2014/main" id="{C929CF07-8A7F-4798-9496-063586E6D05D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60F23C16-18B0-4A3F-8F88-0AD7A18D260E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8266B3A8-CA76-402C-8548-77DA0109693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18" name="연결선: 꺾임 129">
            <a:extLst>
              <a:ext uri="{FF2B5EF4-FFF2-40B4-BE49-F238E27FC236}">
                <a16:creationId xmlns:a16="http://schemas.microsoft.com/office/drawing/2014/main" id="{2715C79F-CD1E-4AA7-84A0-3F8B7EA270CD}"/>
              </a:ext>
            </a:extLst>
          </p:cNvPr>
          <p:cNvCxnSpPr>
            <a:cxnSpLocks/>
            <a:stCxn id="200" idx="3"/>
            <a:endCxn id="214" idx="3"/>
          </p:cNvCxnSpPr>
          <p:nvPr/>
        </p:nvCxnSpPr>
        <p:spPr>
          <a:xfrm flipH="1" flipV="1">
            <a:off x="4414933" y="750373"/>
            <a:ext cx="3549378" cy="3841030"/>
          </a:xfrm>
          <a:prstGeom prst="bentConnector4">
            <a:avLst>
              <a:gd name="adj1" fmla="val -26299"/>
              <a:gd name="adj2" fmla="val 53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3E8822AE-44EE-45AE-BD2B-16B92C100B18}"/>
              </a:ext>
            </a:extLst>
          </p:cNvPr>
          <p:cNvCxnSpPr>
            <a:cxnSpLocks/>
            <a:stCxn id="214" idx="0"/>
            <a:endCxn id="111" idx="1"/>
          </p:cNvCxnSpPr>
          <p:nvPr/>
        </p:nvCxnSpPr>
        <p:spPr>
          <a:xfrm flipV="1">
            <a:off x="4542565" y="367870"/>
            <a:ext cx="1731020" cy="783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4A5D0682-D880-4C89-A4FD-90B8BE7FB640}"/>
              </a:ext>
            </a:extLst>
          </p:cNvPr>
          <p:cNvCxnSpPr>
            <a:cxnSpLocks/>
            <a:stCxn id="111" idx="0"/>
            <a:endCxn id="215" idx="4"/>
          </p:cNvCxnSpPr>
          <p:nvPr/>
        </p:nvCxnSpPr>
        <p:spPr>
          <a:xfrm rot="16200000" flipH="1" flipV="1">
            <a:off x="5469572" y="-929090"/>
            <a:ext cx="420722" cy="2784130"/>
          </a:xfrm>
          <a:prstGeom prst="bentConnector4">
            <a:avLst>
              <a:gd name="adj1" fmla="val -54335"/>
              <a:gd name="adj2" fmla="val 1082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17952C28-F475-4321-AF95-C4E6BC37344F}"/>
              </a:ext>
            </a:extLst>
          </p:cNvPr>
          <p:cNvSpPr/>
          <p:nvPr/>
        </p:nvSpPr>
        <p:spPr>
          <a:xfrm>
            <a:off x="10534037" y="6510760"/>
            <a:ext cx="43876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clk</a:t>
            </a:r>
            <a:endParaRPr lang="ko-KR" altLang="en-US" sz="900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8A7C2057-E171-4C11-81F2-22EF93B76179}"/>
              </a:ext>
            </a:extLst>
          </p:cNvPr>
          <p:cNvSpPr/>
          <p:nvPr/>
        </p:nvSpPr>
        <p:spPr>
          <a:xfrm>
            <a:off x="11017558" y="6510760"/>
            <a:ext cx="111330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cxnSp>
        <p:nvCxnSpPr>
          <p:cNvPr id="157" name="연결선: 꺾임 129">
            <a:extLst>
              <a:ext uri="{FF2B5EF4-FFF2-40B4-BE49-F238E27FC236}">
                <a16:creationId xmlns:a16="http://schemas.microsoft.com/office/drawing/2014/main" id="{AEEA3DDA-0463-4632-8F7D-44FDC8F57585}"/>
              </a:ext>
            </a:extLst>
          </p:cNvPr>
          <p:cNvCxnSpPr>
            <a:cxnSpLocks/>
            <a:stCxn id="391" idx="1"/>
            <a:endCxn id="313" idx="3"/>
          </p:cNvCxnSpPr>
          <p:nvPr/>
        </p:nvCxnSpPr>
        <p:spPr>
          <a:xfrm rot="10800000" flipV="1">
            <a:off x="7341033" y="3090452"/>
            <a:ext cx="426829" cy="1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128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1E833F5-D7F6-4615-948A-2FB22476E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addr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543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10010859" y="2053219"/>
            <a:ext cx="2120002" cy="2787959"/>
            <a:chOff x="2800341" y="421269"/>
            <a:chExt cx="2120002" cy="278795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01596" y="2353840"/>
            <a:ext cx="1567909" cy="230512"/>
            <a:chOff x="2962265" y="4647551"/>
            <a:chExt cx="1466859" cy="23051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[17:0]</a:t>
              </a:r>
              <a:r>
                <a:rPr lang="en-US" altLang="ko-KR" sz="900" dirty="0" err="1"/>
                <a:t>parallel_out_buffer</a:t>
              </a:r>
              <a:endParaRPr lang="ko-KR" altLang="en-US" sz="900" dirty="0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타원 101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8069939" y="42905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106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2" idx="6"/>
            <a:endCxn id="235" idx="2"/>
          </p:cNvCxnSpPr>
          <p:nvPr/>
        </p:nvCxnSpPr>
        <p:spPr>
          <a:xfrm flipV="1">
            <a:off x="8265691" y="2813089"/>
            <a:ext cx="452628" cy="1575310"/>
          </a:xfrm>
          <a:prstGeom prst="bentConnector3">
            <a:avLst>
              <a:gd name="adj1" fmla="val 9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4" idx="1"/>
            <a:endCxn id="102" idx="0"/>
          </p:cNvCxnSpPr>
          <p:nvPr/>
        </p:nvCxnSpPr>
        <p:spPr>
          <a:xfrm rot="10800000" flipV="1">
            <a:off x="8167815" y="2386643"/>
            <a:ext cx="1843044" cy="1903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384625" y="4348540"/>
            <a:ext cx="1466859" cy="230512"/>
            <a:chOff x="2962265" y="4647551"/>
            <a:chExt cx="1466859" cy="230512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override_en_state</a:t>
              </a:r>
              <a:endParaRPr lang="ko-KR" altLang="en-US" sz="900" dirty="0"/>
            </a:p>
          </p:txBody>
        </p:sp>
        <p:sp>
          <p:nvSpPr>
            <p:cNvPr id="158" name="이등변 삼각형 157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384988" y="4864229"/>
            <a:ext cx="1466859" cy="230512"/>
            <a:chOff x="2962265" y="4647551"/>
            <a:chExt cx="1466859" cy="230512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[63:0]</a:t>
              </a:r>
              <a:r>
                <a:rPr lang="en-US" altLang="ko-KR" sz="900" dirty="0" err="1"/>
                <a:t>override_value</a:t>
              </a:r>
              <a:endParaRPr lang="ko-KR" altLang="en-US" sz="900" dirty="0"/>
            </a:p>
          </p:txBody>
        </p:sp>
        <p:sp>
          <p:nvSpPr>
            <p:cNvPr id="174" name="이등변 삼각형 173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0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4" idx="1"/>
            <a:endCxn id="246" idx="4"/>
          </p:cNvCxnSpPr>
          <p:nvPr/>
        </p:nvCxnSpPr>
        <p:spPr>
          <a:xfrm rot="10800000">
            <a:off x="7796335" y="1991904"/>
            <a:ext cx="2214525" cy="3947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꺾인 연결선 197"/>
          <p:cNvCxnSpPr>
            <a:cxnSpLocks/>
            <a:stCxn id="65" idx="2"/>
            <a:endCxn id="199" idx="0"/>
          </p:cNvCxnSpPr>
          <p:nvPr/>
        </p:nvCxnSpPr>
        <p:spPr>
          <a:xfrm rot="5400000">
            <a:off x="989638" y="2680265"/>
            <a:ext cx="19182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76" idx="0"/>
            <a:endCxn id="375" idx="4"/>
          </p:cNvCxnSpPr>
          <p:nvPr/>
        </p:nvCxnSpPr>
        <p:spPr>
          <a:xfrm rot="16200000" flipV="1">
            <a:off x="4310974" y="5513546"/>
            <a:ext cx="354268" cy="2850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그룹 247"/>
          <p:cNvGrpSpPr/>
          <p:nvPr/>
        </p:nvGrpSpPr>
        <p:grpSpPr>
          <a:xfrm>
            <a:off x="8656406" y="2771082"/>
            <a:ext cx="379146" cy="228600"/>
            <a:chOff x="7728928" y="2828040"/>
            <a:chExt cx="379146" cy="228600"/>
          </a:xfrm>
        </p:grpSpPr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순서도: 지연 236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1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8" idx="1"/>
            <a:endCxn id="236" idx="2"/>
          </p:cNvCxnSpPr>
          <p:nvPr/>
        </p:nvCxnSpPr>
        <p:spPr>
          <a:xfrm rot="10800000">
            <a:off x="8656407" y="2961060"/>
            <a:ext cx="1354453" cy="568584"/>
          </a:xfrm>
          <a:prstGeom prst="bentConnector3">
            <a:avLst>
              <a:gd name="adj1" fmla="val 116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237" idx="3"/>
            <a:endCxn id="272" idx="2"/>
          </p:cNvCxnSpPr>
          <p:nvPr/>
        </p:nvCxnSpPr>
        <p:spPr>
          <a:xfrm flipV="1">
            <a:off x="9035552" y="2884963"/>
            <a:ext cx="276271" cy="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그룹 251"/>
          <p:cNvGrpSpPr/>
          <p:nvPr/>
        </p:nvGrpSpPr>
        <p:grpSpPr>
          <a:xfrm>
            <a:off x="9233027" y="3130299"/>
            <a:ext cx="379146" cy="228600"/>
            <a:chOff x="7728928" y="2828040"/>
            <a:chExt cx="379146" cy="228600"/>
          </a:xfrm>
        </p:grpSpPr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순서도: 지연 254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6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88" idx="1"/>
            <a:endCxn id="253" idx="2"/>
          </p:cNvCxnSpPr>
          <p:nvPr/>
        </p:nvCxnSpPr>
        <p:spPr>
          <a:xfrm rot="10800000" flipH="1">
            <a:off x="9131610" y="3172307"/>
            <a:ext cx="163330" cy="2819621"/>
          </a:xfrm>
          <a:prstGeom prst="bentConnector3">
            <a:avLst>
              <a:gd name="adj1" fmla="val -1399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9" idx="1"/>
            <a:endCxn id="254" idx="2"/>
          </p:cNvCxnSpPr>
          <p:nvPr/>
        </p:nvCxnSpPr>
        <p:spPr>
          <a:xfrm rot="10800000">
            <a:off x="9233027" y="3320278"/>
            <a:ext cx="777832" cy="495117"/>
          </a:xfrm>
          <a:prstGeom prst="bentConnector3">
            <a:avLst>
              <a:gd name="adj1" fmla="val 129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255" idx="3"/>
            <a:endCxn id="57" idx="1"/>
          </p:cNvCxnSpPr>
          <p:nvPr/>
        </p:nvCxnSpPr>
        <p:spPr>
          <a:xfrm flipV="1">
            <a:off x="9612173" y="3243894"/>
            <a:ext cx="398686" cy="7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F2270BA3-D18B-48BA-A171-4E912338219F}"/>
              </a:ext>
            </a:extLst>
          </p:cNvPr>
          <p:cNvGrpSpPr/>
          <p:nvPr/>
        </p:nvGrpSpPr>
        <p:grpSpPr>
          <a:xfrm rot="10800000">
            <a:off x="3272135" y="3839713"/>
            <a:ext cx="710252" cy="255263"/>
            <a:chOff x="3601793" y="3387727"/>
            <a:chExt cx="710252" cy="255263"/>
          </a:xfrm>
        </p:grpSpPr>
        <p:sp>
          <p:nvSpPr>
            <p:cNvPr id="149" name="사다리꼴 148">
              <a:extLst>
                <a:ext uri="{FF2B5EF4-FFF2-40B4-BE49-F238E27FC236}">
                  <a16:creationId xmlns:a16="http://schemas.microsoft.com/office/drawing/2014/main" id="{93DC22F8-CE88-4268-A527-4C2124594752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199982CA-4A79-4F3C-BD1C-DBFB09979D2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BAF6DD57-B9E3-4F53-A7C5-998F3CE7A0E8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0" name="연결선: 꺾임 129">
            <a:extLst>
              <a:ext uri="{FF2B5EF4-FFF2-40B4-BE49-F238E27FC236}">
                <a16:creationId xmlns:a16="http://schemas.microsoft.com/office/drawing/2014/main" id="{05083B80-C1FA-4F99-ACA3-12EB5E108FC1}"/>
              </a:ext>
            </a:extLst>
          </p:cNvPr>
          <p:cNvCxnSpPr>
            <a:cxnSpLocks/>
            <a:stCxn id="157" idx="0"/>
            <a:endCxn id="149" idx="1"/>
          </p:cNvCxnSpPr>
          <p:nvPr/>
        </p:nvCxnSpPr>
        <p:spPr>
          <a:xfrm rot="16200000" flipV="1">
            <a:off x="3834144" y="4064629"/>
            <a:ext cx="381196" cy="186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연결선: 꺾임 129">
            <a:extLst>
              <a:ext uri="{FF2B5EF4-FFF2-40B4-BE49-F238E27FC236}">
                <a16:creationId xmlns:a16="http://schemas.microsoft.com/office/drawing/2014/main" id="{CC704495-3523-4EF2-85C3-6386ED8FD34F}"/>
              </a:ext>
            </a:extLst>
          </p:cNvPr>
          <p:cNvCxnSpPr>
            <a:cxnSpLocks/>
            <a:stCxn id="177" idx="1"/>
            <a:endCxn id="394" idx="2"/>
          </p:cNvCxnSpPr>
          <p:nvPr/>
        </p:nvCxnSpPr>
        <p:spPr>
          <a:xfrm rot="10800000">
            <a:off x="3356966" y="4646299"/>
            <a:ext cx="475856" cy="1615353"/>
          </a:xfrm>
          <a:prstGeom prst="bentConnector3">
            <a:avLst>
              <a:gd name="adj1" fmla="val 1353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38268C0-1E55-4BF7-9448-B585DA90C609}"/>
              </a:ext>
            </a:extLst>
          </p:cNvPr>
          <p:cNvCxnSpPr>
            <a:cxnSpLocks/>
            <a:stCxn id="229" idx="2"/>
            <a:endCxn id="263" idx="0"/>
          </p:cNvCxnSpPr>
          <p:nvPr/>
        </p:nvCxnSpPr>
        <p:spPr>
          <a:xfrm rot="16200000" flipH="1">
            <a:off x="812545" y="4659683"/>
            <a:ext cx="194435" cy="76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연결선: 꺾임 129">
            <a:extLst>
              <a:ext uri="{FF2B5EF4-FFF2-40B4-BE49-F238E27FC236}">
                <a16:creationId xmlns:a16="http://schemas.microsoft.com/office/drawing/2014/main" id="{016838F6-D906-4C81-AA4B-C355DADC92C4}"/>
              </a:ext>
            </a:extLst>
          </p:cNvPr>
          <p:cNvCxnSpPr>
            <a:cxnSpLocks/>
            <a:stCxn id="185" idx="1"/>
            <a:endCxn id="102" idx="4"/>
          </p:cNvCxnSpPr>
          <p:nvPr/>
        </p:nvCxnSpPr>
        <p:spPr>
          <a:xfrm rot="10800000">
            <a:off x="8167816" y="4486275"/>
            <a:ext cx="2366223" cy="1821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844367C4-D6BD-4542-B29F-D64DB94BB986}"/>
              </a:ext>
            </a:extLst>
          </p:cNvPr>
          <p:cNvCxnSpPr>
            <a:cxnSpLocks/>
            <a:stCxn id="173" idx="1"/>
            <a:endCxn id="153" idx="4"/>
          </p:cNvCxnSpPr>
          <p:nvPr/>
        </p:nvCxnSpPr>
        <p:spPr>
          <a:xfrm rot="10800000" flipH="1">
            <a:off x="3384988" y="3840279"/>
            <a:ext cx="15142" cy="1139206"/>
          </a:xfrm>
          <a:prstGeom prst="bentConnector4">
            <a:avLst>
              <a:gd name="adj1" fmla="val -1839229"/>
              <a:gd name="adj2" fmla="val 113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A136AD64-37C4-43E3-8F7B-353DB6D8FB1B}"/>
              </a:ext>
            </a:extLst>
          </p:cNvPr>
          <p:cNvSpPr/>
          <p:nvPr/>
        </p:nvSpPr>
        <p:spPr>
          <a:xfrm>
            <a:off x="3832417" y="5833204"/>
            <a:ext cx="15964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override_input</a:t>
            </a:r>
            <a:endParaRPr lang="ko-KR" altLang="en-US" sz="900" dirty="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512C94EF-9945-47AE-BCFC-1EA38621B321}"/>
              </a:ext>
            </a:extLst>
          </p:cNvPr>
          <p:cNvSpPr/>
          <p:nvPr/>
        </p:nvSpPr>
        <p:spPr>
          <a:xfrm>
            <a:off x="3832822" y="6146395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override_en</a:t>
            </a:r>
            <a:endParaRPr lang="ko-KR" altLang="en-US" sz="900" dirty="0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8BA468E-56A0-4342-938B-5CB53F5BD819}"/>
              </a:ext>
            </a:extLst>
          </p:cNvPr>
          <p:cNvSpPr/>
          <p:nvPr/>
        </p:nvSpPr>
        <p:spPr>
          <a:xfrm>
            <a:off x="10534038" y="556038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reset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854409C-540A-4DE3-BF94-20C5706754D7}"/>
              </a:ext>
            </a:extLst>
          </p:cNvPr>
          <p:cNvSpPr/>
          <p:nvPr/>
        </p:nvSpPr>
        <p:spPr>
          <a:xfrm>
            <a:off x="10534038" y="6192639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[63:0]counter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574CFA7-267D-4ABF-A4C4-408E20FA2F24}"/>
              </a:ext>
            </a:extLst>
          </p:cNvPr>
          <p:cNvSpPr/>
          <p:nvPr/>
        </p:nvSpPr>
        <p:spPr>
          <a:xfrm>
            <a:off x="9131610" y="5876671"/>
            <a:ext cx="87924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write_en</a:t>
            </a:r>
            <a:endParaRPr lang="ko-KR" altLang="en-US" sz="9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32E0321-DEB0-48C6-AE2D-F8AF21B52597}"/>
              </a:ext>
            </a:extLst>
          </p:cNvPr>
          <p:cNvSpPr/>
          <p:nvPr/>
        </p:nvSpPr>
        <p:spPr>
          <a:xfrm>
            <a:off x="10534038" y="5247190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 </a:t>
            </a:r>
            <a:r>
              <a:rPr lang="en-US" altLang="ko-KR" sz="900" dirty="0" err="1"/>
              <a:t>wr_data</a:t>
            </a:r>
            <a:endParaRPr lang="ko-KR" altLang="en-US" sz="900" dirty="0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B7AAF578-6CFE-4A77-99C2-671F4B771A4F}"/>
              </a:ext>
            </a:extLst>
          </p:cNvPr>
          <p:cNvSpPr/>
          <p:nvPr/>
        </p:nvSpPr>
        <p:spPr>
          <a:xfrm>
            <a:off x="301596" y="2776178"/>
            <a:ext cx="156790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[17:0] </a:t>
            </a:r>
            <a:r>
              <a:rPr lang="en-US" altLang="ko-KR" sz="900" dirty="0" err="1"/>
              <a:t>parallel_out</a:t>
            </a:r>
            <a:endParaRPr lang="ko-KR" altLang="en-US" sz="900" dirty="0"/>
          </a:p>
        </p:txBody>
      </p: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07250CFD-EECA-4486-8BA5-00F0CC18F43D}"/>
              </a:ext>
            </a:extLst>
          </p:cNvPr>
          <p:cNvGrpSpPr/>
          <p:nvPr/>
        </p:nvGrpSpPr>
        <p:grpSpPr>
          <a:xfrm>
            <a:off x="5844209" y="1650204"/>
            <a:ext cx="1466859" cy="230512"/>
            <a:chOff x="3016240" y="4647551"/>
            <a:chExt cx="1466859" cy="230512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17A46E43-C32F-49DA-AB26-270CF051D8CC}"/>
                </a:ext>
              </a:extLst>
            </p:cNvPr>
            <p:cNvSpPr/>
            <p:nvPr/>
          </p:nvSpPr>
          <p:spPr>
            <a:xfrm>
              <a:off x="3016240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fifo_output</a:t>
              </a:r>
              <a:endParaRPr lang="ko-KR" altLang="en-US" sz="900" dirty="0"/>
            </a:p>
          </p:txBody>
        </p:sp>
        <p:sp>
          <p:nvSpPr>
            <p:cNvPr id="233" name="이등변 삼각형 232">
              <a:extLst>
                <a:ext uri="{FF2B5EF4-FFF2-40B4-BE49-F238E27FC236}">
                  <a16:creationId xmlns:a16="http://schemas.microsoft.com/office/drawing/2014/main" id="{379C3F45-3EBE-4448-BD68-5D678E5F64F3}"/>
                </a:ext>
              </a:extLst>
            </p:cNvPr>
            <p:cNvSpPr/>
            <p:nvPr/>
          </p:nvSpPr>
          <p:spPr>
            <a:xfrm rot="5400000">
              <a:off x="3021109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4" name="연결선: 꺾임 129">
            <a:extLst>
              <a:ext uri="{FF2B5EF4-FFF2-40B4-BE49-F238E27FC236}">
                <a16:creationId xmlns:a16="http://schemas.microsoft.com/office/drawing/2014/main" id="{FD6F35B1-86CF-441C-A468-4AB534C3128B}"/>
              </a:ext>
            </a:extLst>
          </p:cNvPr>
          <p:cNvCxnSpPr>
            <a:cxnSpLocks/>
            <a:stCxn id="232" idx="2"/>
            <a:endCxn id="191" idx="3"/>
          </p:cNvCxnSpPr>
          <p:nvPr/>
        </p:nvCxnSpPr>
        <p:spPr>
          <a:xfrm rot="5400000">
            <a:off x="6366458" y="2009605"/>
            <a:ext cx="340071" cy="82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081A0E8A-FA5F-4550-931E-A93E0FB119AD}"/>
              </a:ext>
            </a:extLst>
          </p:cNvPr>
          <p:cNvGrpSpPr/>
          <p:nvPr/>
        </p:nvGrpSpPr>
        <p:grpSpPr>
          <a:xfrm rot="16200000">
            <a:off x="7314142" y="1638429"/>
            <a:ext cx="710252" cy="255263"/>
            <a:chOff x="3601793" y="3387727"/>
            <a:chExt cx="710252" cy="255263"/>
          </a:xfrm>
        </p:grpSpPr>
        <p:sp>
          <p:nvSpPr>
            <p:cNvPr id="243" name="사다리꼴 242">
              <a:extLst>
                <a:ext uri="{FF2B5EF4-FFF2-40B4-BE49-F238E27FC236}">
                  <a16:creationId xmlns:a16="http://schemas.microsoft.com/office/drawing/2014/main" id="{99D600A2-D1D3-4D31-AE8C-544FF7E0D07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7413255C-C586-4D53-81D7-8AC82D94B6C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798FBC2B-8E1D-4CDB-8AEF-EE40D22811A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61" name="연결선: 꺾임 129">
            <a:extLst>
              <a:ext uri="{FF2B5EF4-FFF2-40B4-BE49-F238E27FC236}">
                <a16:creationId xmlns:a16="http://schemas.microsoft.com/office/drawing/2014/main" id="{52D7D08F-4718-483B-8B79-599CDE639978}"/>
              </a:ext>
            </a:extLst>
          </p:cNvPr>
          <p:cNvCxnSpPr>
            <a:cxnSpLocks/>
            <a:stCxn id="232" idx="0"/>
            <a:endCxn id="244" idx="4"/>
          </p:cNvCxnSpPr>
          <p:nvPr/>
        </p:nvCxnSpPr>
        <p:spPr>
          <a:xfrm rot="5400000" flipH="1" flipV="1">
            <a:off x="7131349" y="985220"/>
            <a:ext cx="111275" cy="1218695"/>
          </a:xfrm>
          <a:prstGeom prst="bentConnector4">
            <a:avLst>
              <a:gd name="adj1" fmla="val 337491"/>
              <a:gd name="adj2" fmla="val 1901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연결선: 꺾임 129">
            <a:extLst>
              <a:ext uri="{FF2B5EF4-FFF2-40B4-BE49-F238E27FC236}">
                <a16:creationId xmlns:a16="http://schemas.microsoft.com/office/drawing/2014/main" id="{1D9006AA-3EDB-4C28-B82F-240BBF77A934}"/>
              </a:ext>
            </a:extLst>
          </p:cNvPr>
          <p:cNvCxnSpPr>
            <a:cxnSpLocks/>
            <a:stCxn id="243" idx="0"/>
            <a:endCxn id="232" idx="3"/>
          </p:cNvCxnSpPr>
          <p:nvPr/>
        </p:nvCxnSpPr>
        <p:spPr>
          <a:xfrm rot="10800000">
            <a:off x="7311069" y="1765461"/>
            <a:ext cx="230569" cy="6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921FD804-A194-473A-BF34-3BE933D36088}"/>
              </a:ext>
            </a:extLst>
          </p:cNvPr>
          <p:cNvSpPr/>
          <p:nvPr/>
        </p:nvSpPr>
        <p:spPr>
          <a:xfrm>
            <a:off x="10534038" y="4937343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auto_start</a:t>
            </a:r>
            <a:endParaRPr lang="ko-KR" altLang="en-US" sz="900" dirty="0"/>
          </a:p>
        </p:txBody>
      </p: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765FC437-84D7-4B12-9969-BE884B38263F}"/>
              </a:ext>
            </a:extLst>
          </p:cNvPr>
          <p:cNvGrpSpPr/>
          <p:nvPr/>
        </p:nvGrpSpPr>
        <p:grpSpPr>
          <a:xfrm>
            <a:off x="9288940" y="2844624"/>
            <a:ext cx="314302" cy="228600"/>
            <a:chOff x="2052619" y="2978803"/>
            <a:chExt cx="314302" cy="228600"/>
          </a:xfrm>
        </p:grpSpPr>
        <p:sp>
          <p:nvSpPr>
            <p:cNvPr id="269" name="달 268">
              <a:extLst>
                <a:ext uri="{FF2B5EF4-FFF2-40B4-BE49-F238E27FC236}">
                  <a16:creationId xmlns:a16="http://schemas.microsoft.com/office/drawing/2014/main" id="{0F4A759C-6B04-4E8E-A234-EB135B430956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0" name="그룹 269">
              <a:extLst>
                <a:ext uri="{FF2B5EF4-FFF2-40B4-BE49-F238E27FC236}">
                  <a16:creationId xmlns:a16="http://schemas.microsoft.com/office/drawing/2014/main" id="{CEDE851F-62AC-46FE-8514-D7A3E4AD95BF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272" name="타원 271">
                <a:extLst>
                  <a:ext uri="{FF2B5EF4-FFF2-40B4-BE49-F238E27FC236}">
                    <a16:creationId xmlns:a16="http://schemas.microsoft.com/office/drawing/2014/main" id="{F0305C30-FE47-4868-9D3E-359CCFE51ECA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타원 273">
                <a:extLst>
                  <a:ext uri="{FF2B5EF4-FFF2-40B4-BE49-F238E27FC236}">
                    <a16:creationId xmlns:a16="http://schemas.microsoft.com/office/drawing/2014/main" id="{A39704D7-5591-422A-B055-BE1FB8270D18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7E21691E-0D4B-4114-9EAC-21A01E418DB3}"/>
              </a:ext>
            </a:extLst>
          </p:cNvPr>
          <p:cNvSpPr/>
          <p:nvPr/>
        </p:nvSpPr>
        <p:spPr>
          <a:xfrm>
            <a:off x="10534038" y="432617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timestamp_error</a:t>
            </a:r>
            <a:endParaRPr lang="ko-KR" altLang="en-US" sz="900" dirty="0"/>
          </a:p>
        </p:txBody>
      </p:sp>
      <p:cxnSp>
        <p:nvCxnSpPr>
          <p:cNvPr id="278" name="연결선: 꺾임 129">
            <a:extLst>
              <a:ext uri="{FF2B5EF4-FFF2-40B4-BE49-F238E27FC236}">
                <a16:creationId xmlns:a16="http://schemas.microsoft.com/office/drawing/2014/main" id="{2134AF7C-3FDD-4FFB-A3F0-BB15F407D7E7}"/>
              </a:ext>
            </a:extLst>
          </p:cNvPr>
          <p:cNvCxnSpPr>
            <a:cxnSpLocks/>
            <a:stCxn id="269" idx="1"/>
            <a:endCxn id="56" idx="1"/>
          </p:cNvCxnSpPr>
          <p:nvPr/>
        </p:nvCxnSpPr>
        <p:spPr>
          <a:xfrm flipV="1">
            <a:off x="9603242" y="2958144"/>
            <a:ext cx="407617" cy="7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타원 290">
            <a:extLst>
              <a:ext uri="{FF2B5EF4-FFF2-40B4-BE49-F238E27FC236}">
                <a16:creationId xmlns:a16="http://schemas.microsoft.com/office/drawing/2014/main" id="{2D87E246-648E-4BBF-A001-8661BDEFA957}"/>
              </a:ext>
            </a:extLst>
          </p:cNvPr>
          <p:cNvSpPr/>
          <p:nvPr/>
        </p:nvSpPr>
        <p:spPr>
          <a:xfrm>
            <a:off x="6949201" y="42905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&gt;</a:t>
            </a:r>
            <a:endParaRPr lang="ko-KR" altLang="en-US" sz="1100" dirty="0"/>
          </a:p>
        </p:txBody>
      </p:sp>
      <p:cxnSp>
        <p:nvCxnSpPr>
          <p:cNvPr id="295" name="연결선: 꺾임 129">
            <a:extLst>
              <a:ext uri="{FF2B5EF4-FFF2-40B4-BE49-F238E27FC236}">
                <a16:creationId xmlns:a16="http://schemas.microsoft.com/office/drawing/2014/main" id="{25384D42-8B2B-4DCB-8683-E0D6C00C2DFF}"/>
              </a:ext>
            </a:extLst>
          </p:cNvPr>
          <p:cNvCxnSpPr>
            <a:cxnSpLocks/>
            <a:stCxn id="185" idx="1"/>
            <a:endCxn id="291" idx="2"/>
          </p:cNvCxnSpPr>
          <p:nvPr/>
        </p:nvCxnSpPr>
        <p:spPr>
          <a:xfrm rot="10800000">
            <a:off x="6949202" y="4388399"/>
            <a:ext cx="3584837" cy="1919496"/>
          </a:xfrm>
          <a:prstGeom prst="bentConnector3">
            <a:avLst>
              <a:gd name="adj1" fmla="val 1063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55CC3FBE-4463-44EC-AD3E-49D9AC2F645F}"/>
              </a:ext>
            </a:extLst>
          </p:cNvPr>
          <p:cNvSpPr/>
          <p:nvPr/>
        </p:nvSpPr>
        <p:spPr>
          <a:xfrm>
            <a:off x="10534038" y="74275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overflow_error</a:t>
            </a:r>
            <a:endParaRPr lang="ko-KR" altLang="en-US" sz="900" dirty="0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3321D097-8C0A-4084-93DF-B3CE2A563B28}"/>
              </a:ext>
            </a:extLst>
          </p:cNvPr>
          <p:cNvSpPr/>
          <p:nvPr/>
        </p:nvSpPr>
        <p:spPr>
          <a:xfrm>
            <a:off x="10534038" y="13714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full</a:t>
            </a:r>
            <a:endParaRPr lang="ko-KR" altLang="en-US" sz="900" dirty="0"/>
          </a:p>
        </p:txBody>
      </p:sp>
      <p:cxnSp>
        <p:nvCxnSpPr>
          <p:cNvPr id="305" name="연결선: 꺾임 129">
            <a:extLst>
              <a:ext uri="{FF2B5EF4-FFF2-40B4-BE49-F238E27FC236}">
                <a16:creationId xmlns:a16="http://schemas.microsoft.com/office/drawing/2014/main" id="{87DC6565-B265-440B-B731-1BC99D0ACCFE}"/>
              </a:ext>
            </a:extLst>
          </p:cNvPr>
          <p:cNvCxnSpPr>
            <a:cxnSpLocks/>
            <a:stCxn id="58" idx="1"/>
            <a:endCxn id="264" idx="1"/>
          </p:cNvCxnSpPr>
          <p:nvPr/>
        </p:nvCxnSpPr>
        <p:spPr>
          <a:xfrm rot="10800000" flipH="1">
            <a:off x="10010858" y="1800048"/>
            <a:ext cx="523179" cy="1729596"/>
          </a:xfrm>
          <a:prstGeom prst="bentConnector3">
            <a:avLst>
              <a:gd name="adj1" fmla="val -43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연결선: 꺾임 129">
            <a:extLst>
              <a:ext uri="{FF2B5EF4-FFF2-40B4-BE49-F238E27FC236}">
                <a16:creationId xmlns:a16="http://schemas.microsoft.com/office/drawing/2014/main" id="{21EC08CE-C8B9-4052-B14A-FBE035649156}"/>
              </a:ext>
            </a:extLst>
          </p:cNvPr>
          <p:cNvCxnSpPr>
            <a:cxnSpLocks/>
            <a:stCxn id="59" idx="1"/>
            <a:endCxn id="300" idx="1"/>
          </p:cNvCxnSpPr>
          <p:nvPr/>
        </p:nvCxnSpPr>
        <p:spPr>
          <a:xfrm rot="10800000" flipH="1">
            <a:off x="10010858" y="1486720"/>
            <a:ext cx="523179" cy="2328674"/>
          </a:xfrm>
          <a:prstGeom prst="bentConnector3">
            <a:avLst>
              <a:gd name="adj1" fmla="val -546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C494CFFE-878A-4752-9FC9-1F5C6E288C04}"/>
              </a:ext>
            </a:extLst>
          </p:cNvPr>
          <p:cNvGrpSpPr/>
          <p:nvPr/>
        </p:nvGrpSpPr>
        <p:grpSpPr>
          <a:xfrm>
            <a:off x="7352415" y="2918329"/>
            <a:ext cx="376768" cy="228600"/>
            <a:chOff x="7731306" y="2828040"/>
            <a:chExt cx="376768" cy="228600"/>
          </a:xfrm>
        </p:grpSpPr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3840A7D7-DACA-49A4-8BDA-198575EA409B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2984E9AB-BBF5-45B5-8C01-E47D6D1441FC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순서도: 지연 318">
              <a:extLst>
                <a:ext uri="{FF2B5EF4-FFF2-40B4-BE49-F238E27FC236}">
                  <a16:creationId xmlns:a16="http://schemas.microsoft.com/office/drawing/2014/main" id="{3AF5E9F1-1DF0-4FD1-B4DA-534FAA0149F1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20" name="연결선: 꺾임 129">
            <a:extLst>
              <a:ext uri="{FF2B5EF4-FFF2-40B4-BE49-F238E27FC236}">
                <a16:creationId xmlns:a16="http://schemas.microsoft.com/office/drawing/2014/main" id="{86499993-CE6B-4DA3-A0A6-1BA3A99D5F72}"/>
              </a:ext>
            </a:extLst>
          </p:cNvPr>
          <p:cNvCxnSpPr>
            <a:cxnSpLocks/>
            <a:stCxn id="291" idx="0"/>
            <a:endCxn id="317" idx="2"/>
          </p:cNvCxnSpPr>
          <p:nvPr/>
        </p:nvCxnSpPr>
        <p:spPr>
          <a:xfrm rot="5400000" flipH="1" flipV="1">
            <a:off x="6564420" y="3442994"/>
            <a:ext cx="1330187" cy="364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연결선: 꺾임 129">
            <a:extLst>
              <a:ext uri="{FF2B5EF4-FFF2-40B4-BE49-F238E27FC236}">
                <a16:creationId xmlns:a16="http://schemas.microsoft.com/office/drawing/2014/main" id="{97D42FB9-6077-4B2A-A8E8-2FD742CB16A2}"/>
              </a:ext>
            </a:extLst>
          </p:cNvPr>
          <p:cNvCxnSpPr>
            <a:cxnSpLocks/>
            <a:stCxn id="58" idx="1"/>
            <a:endCxn id="318" idx="2"/>
          </p:cNvCxnSpPr>
          <p:nvPr/>
        </p:nvCxnSpPr>
        <p:spPr>
          <a:xfrm rot="10800000">
            <a:off x="7352415" y="3108308"/>
            <a:ext cx="2658444" cy="421337"/>
          </a:xfrm>
          <a:prstGeom prst="bentConnector3">
            <a:avLst>
              <a:gd name="adj1" fmla="val 104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연결선: 꺾임 129">
            <a:extLst>
              <a:ext uri="{FF2B5EF4-FFF2-40B4-BE49-F238E27FC236}">
                <a16:creationId xmlns:a16="http://schemas.microsoft.com/office/drawing/2014/main" id="{B27D6DD4-AE52-42C0-9228-6B7312CCB691}"/>
              </a:ext>
            </a:extLst>
          </p:cNvPr>
          <p:cNvCxnSpPr>
            <a:cxnSpLocks/>
            <a:stCxn id="319" idx="3"/>
            <a:endCxn id="274" idx="2"/>
          </p:cNvCxnSpPr>
          <p:nvPr/>
        </p:nvCxnSpPr>
        <p:spPr>
          <a:xfrm>
            <a:off x="7729183" y="3032629"/>
            <a:ext cx="1582640" cy="3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9">
            <a:extLst>
              <a:ext uri="{FF2B5EF4-FFF2-40B4-BE49-F238E27FC236}">
                <a16:creationId xmlns:a16="http://schemas.microsoft.com/office/drawing/2014/main" id="{48AAB1FF-A47F-4DFE-8289-F9EB201DA86E}"/>
              </a:ext>
            </a:extLst>
          </p:cNvPr>
          <p:cNvCxnSpPr>
            <a:cxnSpLocks/>
            <a:stCxn id="319" idx="3"/>
            <a:endCxn id="337" idx="1"/>
          </p:cNvCxnSpPr>
          <p:nvPr/>
        </p:nvCxnSpPr>
        <p:spPr>
          <a:xfrm flipV="1">
            <a:off x="7729183" y="1118918"/>
            <a:ext cx="465102" cy="19137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6D8CE5CE-305C-4F85-995E-924583A1CCF4}"/>
              </a:ext>
            </a:extLst>
          </p:cNvPr>
          <p:cNvGrpSpPr/>
          <p:nvPr/>
        </p:nvGrpSpPr>
        <p:grpSpPr>
          <a:xfrm>
            <a:off x="9294940" y="3859194"/>
            <a:ext cx="317233" cy="228600"/>
            <a:chOff x="7790841" y="2828040"/>
            <a:chExt cx="317233" cy="228600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E18D8C4B-232B-45DE-90B1-2D002BBB8D18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A1320386-25BE-4C28-8B1E-06E4517ECF34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순서도: 지연 136">
              <a:extLst>
                <a:ext uri="{FF2B5EF4-FFF2-40B4-BE49-F238E27FC236}">
                  <a16:creationId xmlns:a16="http://schemas.microsoft.com/office/drawing/2014/main" id="{A38CA792-94BD-454F-A0E9-7BE1FD5E90DD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8" name="연결선: 꺾임 129">
            <a:extLst>
              <a:ext uri="{FF2B5EF4-FFF2-40B4-BE49-F238E27FC236}">
                <a16:creationId xmlns:a16="http://schemas.microsoft.com/office/drawing/2014/main" id="{B910A2F2-AF81-4001-AD1B-3ADAF4BAE199}"/>
              </a:ext>
            </a:extLst>
          </p:cNvPr>
          <p:cNvCxnSpPr>
            <a:cxnSpLocks/>
            <a:stCxn id="188" idx="1"/>
            <a:endCxn id="136" idx="2"/>
          </p:cNvCxnSpPr>
          <p:nvPr/>
        </p:nvCxnSpPr>
        <p:spPr>
          <a:xfrm rot="10800000" flipH="1">
            <a:off x="9131610" y="4049173"/>
            <a:ext cx="163336" cy="1942755"/>
          </a:xfrm>
          <a:prstGeom prst="bentConnector3">
            <a:avLst>
              <a:gd name="adj1" fmla="val -1399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29">
            <a:extLst>
              <a:ext uri="{FF2B5EF4-FFF2-40B4-BE49-F238E27FC236}">
                <a16:creationId xmlns:a16="http://schemas.microsoft.com/office/drawing/2014/main" id="{A8E462F8-0FED-4D7D-87AF-1DE3AF71C5D5}"/>
              </a:ext>
            </a:extLst>
          </p:cNvPr>
          <p:cNvCxnSpPr>
            <a:cxnSpLocks/>
            <a:stCxn id="59" idx="1"/>
            <a:endCxn id="135" idx="2"/>
          </p:cNvCxnSpPr>
          <p:nvPr/>
        </p:nvCxnSpPr>
        <p:spPr>
          <a:xfrm rot="10800000" flipV="1">
            <a:off x="9294941" y="3815393"/>
            <a:ext cx="715919" cy="85807"/>
          </a:xfrm>
          <a:prstGeom prst="bentConnector3">
            <a:avLst>
              <a:gd name="adj1" fmla="val 140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29">
            <a:extLst>
              <a:ext uri="{FF2B5EF4-FFF2-40B4-BE49-F238E27FC236}">
                <a16:creationId xmlns:a16="http://schemas.microsoft.com/office/drawing/2014/main" id="{094DFA52-1BF7-471E-8DB2-8D71944F34F4}"/>
              </a:ext>
            </a:extLst>
          </p:cNvPr>
          <p:cNvCxnSpPr>
            <a:cxnSpLocks/>
            <a:stCxn id="267" idx="1"/>
            <a:endCxn id="319" idx="1"/>
          </p:cNvCxnSpPr>
          <p:nvPr/>
        </p:nvCxnSpPr>
        <p:spPr>
          <a:xfrm rot="10800000">
            <a:off x="7414882" y="3032629"/>
            <a:ext cx="3119157" cy="2019970"/>
          </a:xfrm>
          <a:prstGeom prst="bentConnector3">
            <a:avLst>
              <a:gd name="adj1" fmla="val 1086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연결선: 꺾임 129">
            <a:extLst>
              <a:ext uri="{FF2B5EF4-FFF2-40B4-BE49-F238E27FC236}">
                <a16:creationId xmlns:a16="http://schemas.microsoft.com/office/drawing/2014/main" id="{DCF003C8-10CC-4960-9BCA-0150A4448A7E}"/>
              </a:ext>
            </a:extLst>
          </p:cNvPr>
          <p:cNvCxnSpPr>
            <a:cxnSpLocks/>
            <a:stCxn id="137" idx="3"/>
            <a:endCxn id="355" idx="0"/>
          </p:cNvCxnSpPr>
          <p:nvPr/>
        </p:nvCxnSpPr>
        <p:spPr>
          <a:xfrm flipH="1" flipV="1">
            <a:off x="8868678" y="685873"/>
            <a:ext cx="743495" cy="3287621"/>
          </a:xfrm>
          <a:prstGeom prst="bentConnector4">
            <a:avLst>
              <a:gd name="adj1" fmla="val -30747"/>
              <a:gd name="adj2" fmla="val 1032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46AA2644-2476-4227-97F1-8EB51BA9ED8D}"/>
              </a:ext>
            </a:extLst>
          </p:cNvPr>
          <p:cNvGrpSpPr/>
          <p:nvPr/>
        </p:nvGrpSpPr>
        <p:grpSpPr>
          <a:xfrm rot="16200000">
            <a:off x="7646597" y="2313351"/>
            <a:ext cx="376768" cy="228600"/>
            <a:chOff x="7731306" y="2828040"/>
            <a:chExt cx="376768" cy="228600"/>
          </a:xfrm>
        </p:grpSpPr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344F8D6A-4F2E-4AB3-9B88-2B4C64E249F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C0E9265F-BA2B-425C-B5E7-0C7DA3D8E69D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순서도: 지연 166">
              <a:extLst>
                <a:ext uri="{FF2B5EF4-FFF2-40B4-BE49-F238E27FC236}">
                  <a16:creationId xmlns:a16="http://schemas.microsoft.com/office/drawing/2014/main" id="{201636B8-AC59-4B35-859A-E08A8D0497F7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8" name="연결선: 꺾임 129">
            <a:extLst>
              <a:ext uri="{FF2B5EF4-FFF2-40B4-BE49-F238E27FC236}">
                <a16:creationId xmlns:a16="http://schemas.microsoft.com/office/drawing/2014/main" id="{5761C847-8943-4DD0-9ADF-5182D28FFE15}"/>
              </a:ext>
            </a:extLst>
          </p:cNvPr>
          <p:cNvCxnSpPr>
            <a:cxnSpLocks/>
            <a:stCxn id="237" idx="3"/>
            <a:endCxn id="163" idx="2"/>
          </p:cNvCxnSpPr>
          <p:nvPr/>
        </p:nvCxnSpPr>
        <p:spPr>
          <a:xfrm flipH="1" flipV="1">
            <a:off x="7762688" y="2556500"/>
            <a:ext cx="1272864" cy="328882"/>
          </a:xfrm>
          <a:prstGeom prst="bentConnector4">
            <a:avLst>
              <a:gd name="adj1" fmla="val -8381"/>
              <a:gd name="adj2" fmla="val 488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29">
            <a:extLst>
              <a:ext uri="{FF2B5EF4-FFF2-40B4-BE49-F238E27FC236}">
                <a16:creationId xmlns:a16="http://schemas.microsoft.com/office/drawing/2014/main" id="{0B5897E6-4236-4317-906E-268FFBD4BD81}"/>
              </a:ext>
            </a:extLst>
          </p:cNvPr>
          <p:cNvCxnSpPr>
            <a:cxnSpLocks/>
            <a:stCxn id="319" idx="3"/>
            <a:endCxn id="166" idx="2"/>
          </p:cNvCxnSpPr>
          <p:nvPr/>
        </p:nvCxnSpPr>
        <p:spPr>
          <a:xfrm flipV="1">
            <a:off x="7729183" y="2616035"/>
            <a:ext cx="181476" cy="4165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29">
            <a:extLst>
              <a:ext uri="{FF2B5EF4-FFF2-40B4-BE49-F238E27FC236}">
                <a16:creationId xmlns:a16="http://schemas.microsoft.com/office/drawing/2014/main" id="{986E7BF8-528B-4563-9EFC-7D2FEDDD29E9}"/>
              </a:ext>
            </a:extLst>
          </p:cNvPr>
          <p:cNvCxnSpPr>
            <a:cxnSpLocks/>
            <a:stCxn id="167" idx="3"/>
            <a:endCxn id="243" idx="1"/>
          </p:cNvCxnSpPr>
          <p:nvPr/>
        </p:nvCxnSpPr>
        <p:spPr>
          <a:xfrm rot="16200000" flipV="1">
            <a:off x="7667606" y="2071892"/>
            <a:ext cx="169038" cy="165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895BDE45-592B-4BB6-919F-FECE62E11B06}"/>
              </a:ext>
            </a:extLst>
          </p:cNvPr>
          <p:cNvSpPr/>
          <p:nvPr/>
        </p:nvSpPr>
        <p:spPr>
          <a:xfrm>
            <a:off x="5544111" y="2105531"/>
            <a:ext cx="95123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 </a:t>
            </a:r>
            <a:r>
              <a:rPr lang="en-US" altLang="ko-KR" sz="900" dirty="0" err="1"/>
              <a:t>rto_out</a:t>
            </a:r>
            <a:endParaRPr lang="ko-KR" altLang="en-US" sz="900" dirty="0"/>
          </a:p>
        </p:txBody>
      </p:sp>
      <p:cxnSp>
        <p:nvCxnSpPr>
          <p:cNvPr id="194" name="꺾인 연결선 192">
            <a:extLst>
              <a:ext uri="{FF2B5EF4-FFF2-40B4-BE49-F238E27FC236}">
                <a16:creationId xmlns:a16="http://schemas.microsoft.com/office/drawing/2014/main" id="{D5686416-6DB7-4B36-AFC1-685EC8EFAE6B}"/>
              </a:ext>
            </a:extLst>
          </p:cNvPr>
          <p:cNvCxnSpPr>
            <a:cxnSpLocks/>
            <a:stCxn id="281" idx="1"/>
            <a:endCxn id="369" idx="4"/>
          </p:cNvCxnSpPr>
          <p:nvPr/>
        </p:nvCxnSpPr>
        <p:spPr>
          <a:xfrm rot="10800000" flipV="1">
            <a:off x="860414" y="832526"/>
            <a:ext cx="1191334" cy="11335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129">
            <a:extLst>
              <a:ext uri="{FF2B5EF4-FFF2-40B4-BE49-F238E27FC236}">
                <a16:creationId xmlns:a16="http://schemas.microsoft.com/office/drawing/2014/main" id="{69D5575E-7554-4203-BE7D-3FC99A1B2DF0}"/>
              </a:ext>
            </a:extLst>
          </p:cNvPr>
          <p:cNvCxnSpPr>
            <a:cxnSpLocks/>
            <a:stCxn id="54" idx="1"/>
            <a:endCxn id="291" idx="4"/>
          </p:cNvCxnSpPr>
          <p:nvPr/>
        </p:nvCxnSpPr>
        <p:spPr>
          <a:xfrm rot="10800000" flipV="1">
            <a:off x="7047077" y="2386643"/>
            <a:ext cx="2963782" cy="2099631"/>
          </a:xfrm>
          <a:prstGeom prst="bentConnector4">
            <a:avLst>
              <a:gd name="adj1" fmla="val 48349"/>
              <a:gd name="adj2" fmla="val 133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EF08DEBB-9128-4D8A-8671-B4C8609E6A25}"/>
              </a:ext>
            </a:extLst>
          </p:cNvPr>
          <p:cNvCxnSpPr>
            <a:cxnSpLocks/>
            <a:stCxn id="213" idx="3"/>
            <a:endCxn id="233" idx="3"/>
          </p:cNvCxnSpPr>
          <p:nvPr/>
        </p:nvCxnSpPr>
        <p:spPr>
          <a:xfrm flipV="1">
            <a:off x="5733110" y="1765460"/>
            <a:ext cx="113749" cy="15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31783B4B-F605-4FDE-B78E-AEC81DB04783}"/>
              </a:ext>
            </a:extLst>
          </p:cNvPr>
          <p:cNvSpPr/>
          <p:nvPr/>
        </p:nvSpPr>
        <p:spPr>
          <a:xfrm>
            <a:off x="4870373" y="1651559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EFBBFCA0-3615-4E04-8FC9-C56FC8BA8867}"/>
              </a:ext>
            </a:extLst>
          </p:cNvPr>
          <p:cNvCxnSpPr>
            <a:cxnSpLocks/>
            <a:stCxn id="217" idx="3"/>
            <a:endCxn id="55" idx="1"/>
          </p:cNvCxnSpPr>
          <p:nvPr/>
        </p:nvCxnSpPr>
        <p:spPr>
          <a:xfrm>
            <a:off x="9903168" y="2672338"/>
            <a:ext cx="107691" cy="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D609BB39-5B30-4A42-A00D-BC4D78AC14AF}"/>
              </a:ext>
            </a:extLst>
          </p:cNvPr>
          <p:cNvSpPr/>
          <p:nvPr/>
        </p:nvSpPr>
        <p:spPr>
          <a:xfrm>
            <a:off x="9040431" y="2556922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9BB4BA99-3CE9-40A9-8FB5-B80536CB8452}"/>
              </a:ext>
            </a:extLst>
          </p:cNvPr>
          <p:cNvCxnSpPr>
            <a:cxnSpLocks/>
            <a:stCxn id="221" idx="1"/>
            <a:endCxn id="158" idx="3"/>
          </p:cNvCxnSpPr>
          <p:nvPr/>
        </p:nvCxnSpPr>
        <p:spPr>
          <a:xfrm rot="10800000" flipV="1">
            <a:off x="4851485" y="4461638"/>
            <a:ext cx="124145" cy="2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D54AE455-FF39-41EF-8278-839E68DFC42B}"/>
              </a:ext>
            </a:extLst>
          </p:cNvPr>
          <p:cNvSpPr/>
          <p:nvPr/>
        </p:nvSpPr>
        <p:spPr>
          <a:xfrm>
            <a:off x="4975629" y="434622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25" name="연결선: 꺾임 224">
            <a:extLst>
              <a:ext uri="{FF2B5EF4-FFF2-40B4-BE49-F238E27FC236}">
                <a16:creationId xmlns:a16="http://schemas.microsoft.com/office/drawing/2014/main" id="{7E1B199F-1ABF-4AC1-BF67-44C0AD9D96EA}"/>
              </a:ext>
            </a:extLst>
          </p:cNvPr>
          <p:cNvCxnSpPr>
            <a:cxnSpLocks/>
            <a:stCxn id="226" idx="1"/>
            <a:endCxn id="174" idx="3"/>
          </p:cNvCxnSpPr>
          <p:nvPr/>
        </p:nvCxnSpPr>
        <p:spPr>
          <a:xfrm rot="10800000">
            <a:off x="4851847" y="4979486"/>
            <a:ext cx="123782" cy="19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0EECF9A-537F-4960-9ED0-97A611562623}"/>
              </a:ext>
            </a:extLst>
          </p:cNvPr>
          <p:cNvSpPr/>
          <p:nvPr/>
        </p:nvSpPr>
        <p:spPr>
          <a:xfrm>
            <a:off x="4975629" y="4866034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C820BF2A-068E-45AA-9AAB-32CA38658D5B}"/>
              </a:ext>
            </a:extLst>
          </p:cNvPr>
          <p:cNvGrpSpPr/>
          <p:nvPr/>
        </p:nvGrpSpPr>
        <p:grpSpPr>
          <a:xfrm>
            <a:off x="172522" y="4335764"/>
            <a:ext cx="1466859" cy="230512"/>
            <a:chOff x="2962265" y="4647551"/>
            <a:chExt cx="1466859" cy="230512"/>
          </a:xfrm>
        </p:grpSpPr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9D570391-85D4-45F9-8577-4A18F37B3C5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DDS1_TxEnable_buffer</a:t>
              </a:r>
              <a:endParaRPr lang="ko-KR" altLang="en-US" sz="900" dirty="0"/>
            </a:p>
          </p:txBody>
        </p:sp>
        <p:sp>
          <p:nvSpPr>
            <p:cNvPr id="230" name="이등변 삼각형 229">
              <a:extLst>
                <a:ext uri="{FF2B5EF4-FFF2-40B4-BE49-F238E27FC236}">
                  <a16:creationId xmlns:a16="http://schemas.microsoft.com/office/drawing/2014/main" id="{78758290-5710-4392-9479-4AC70F02AC9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9" name="꺾인 연결선 192">
            <a:extLst>
              <a:ext uri="{FF2B5EF4-FFF2-40B4-BE49-F238E27FC236}">
                <a16:creationId xmlns:a16="http://schemas.microsoft.com/office/drawing/2014/main" id="{21D1B8BB-CAE8-4B1F-BBF5-629FFCA4E8CB}"/>
              </a:ext>
            </a:extLst>
          </p:cNvPr>
          <p:cNvCxnSpPr>
            <a:cxnSpLocks/>
            <a:stCxn id="281" idx="1"/>
            <a:endCxn id="405" idx="4"/>
          </p:cNvCxnSpPr>
          <p:nvPr/>
        </p:nvCxnSpPr>
        <p:spPr>
          <a:xfrm rot="10800000" flipV="1">
            <a:off x="186278" y="832525"/>
            <a:ext cx="1865470" cy="30790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D40541B8-DF32-4E6A-A718-D9D9CFEE1E6A}"/>
              </a:ext>
            </a:extLst>
          </p:cNvPr>
          <p:cNvSpPr/>
          <p:nvPr/>
        </p:nvSpPr>
        <p:spPr>
          <a:xfrm>
            <a:off x="180142" y="476071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DDS1_TxEnable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651AA401-B9B2-495D-B6FD-EABCD954260F}"/>
              </a:ext>
            </a:extLst>
          </p:cNvPr>
          <p:cNvSpPr/>
          <p:nvPr/>
        </p:nvSpPr>
        <p:spPr>
          <a:xfrm>
            <a:off x="10534038" y="1684792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empty</a:t>
            </a:r>
            <a:endParaRPr lang="ko-KR" altLang="en-US" sz="900" dirty="0"/>
          </a:p>
        </p:txBody>
      </p:sp>
      <p:cxnSp>
        <p:nvCxnSpPr>
          <p:cNvPr id="275" name="연결선: 꺾임 129">
            <a:extLst>
              <a:ext uri="{FF2B5EF4-FFF2-40B4-BE49-F238E27FC236}">
                <a16:creationId xmlns:a16="http://schemas.microsoft.com/office/drawing/2014/main" id="{6584036C-88A1-49E4-A8B1-FDAF5304B240}"/>
              </a:ext>
            </a:extLst>
          </p:cNvPr>
          <p:cNvCxnSpPr>
            <a:cxnSpLocks/>
            <a:stCxn id="191" idx="1"/>
            <a:endCxn id="288" idx="3"/>
          </p:cNvCxnSpPr>
          <p:nvPr/>
        </p:nvCxnSpPr>
        <p:spPr>
          <a:xfrm rot="10800000" flipV="1">
            <a:off x="5421719" y="2220786"/>
            <a:ext cx="122392" cy="15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2D943A86-9368-41B7-8ED9-7510B18D7436}"/>
              </a:ext>
            </a:extLst>
          </p:cNvPr>
          <p:cNvSpPr/>
          <p:nvPr/>
        </p:nvSpPr>
        <p:spPr>
          <a:xfrm>
            <a:off x="4477728" y="2107118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 </a:t>
            </a:r>
            <a:r>
              <a:rPr lang="en-US" altLang="ko-KR" sz="900" dirty="0" err="1"/>
              <a:t>gpo_in</a:t>
            </a:r>
            <a:endParaRPr lang="ko-KR" altLang="en-US" sz="900" dirty="0"/>
          </a:p>
        </p:txBody>
      </p:sp>
      <p:cxnSp>
        <p:nvCxnSpPr>
          <p:cNvPr id="293" name="연결선: 꺾임 129">
            <a:extLst>
              <a:ext uri="{FF2B5EF4-FFF2-40B4-BE49-F238E27FC236}">
                <a16:creationId xmlns:a16="http://schemas.microsoft.com/office/drawing/2014/main" id="{52A0D0C5-E31B-4DAA-943F-B9E0D8A2E452}"/>
              </a:ext>
            </a:extLst>
          </p:cNvPr>
          <p:cNvCxnSpPr>
            <a:cxnSpLocks/>
            <a:stCxn id="288" idx="1"/>
            <a:endCxn id="182" idx="4"/>
          </p:cNvCxnSpPr>
          <p:nvPr/>
        </p:nvCxnSpPr>
        <p:spPr>
          <a:xfrm rot="10800000" flipV="1">
            <a:off x="3938352" y="2222373"/>
            <a:ext cx="539376" cy="520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D9E893D4-8809-472E-86EB-86A4D1CE45E4}"/>
              </a:ext>
            </a:extLst>
          </p:cNvPr>
          <p:cNvSpPr/>
          <p:nvPr/>
        </p:nvSpPr>
        <p:spPr>
          <a:xfrm>
            <a:off x="1938962" y="33556"/>
            <a:ext cx="3548400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gpo_core_prime</a:t>
            </a:r>
            <a:endParaRPr lang="ko-KR" altLang="en-US" sz="900" dirty="0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FFBBEE84-A4C7-4D61-8165-914B66535B37}"/>
              </a:ext>
            </a:extLst>
          </p:cNvPr>
          <p:cNvSpPr/>
          <p:nvPr/>
        </p:nvSpPr>
        <p:spPr>
          <a:xfrm>
            <a:off x="5532120" y="33556"/>
            <a:ext cx="6631917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rto_core_prime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B1C0A68-76F1-42AB-BDDB-1335AC27FE08}"/>
              </a:ext>
            </a:extLst>
          </p:cNvPr>
          <p:cNvSpPr/>
          <p:nvPr/>
        </p:nvSpPr>
        <p:spPr>
          <a:xfrm>
            <a:off x="2051748" y="6106367"/>
            <a:ext cx="63595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selected</a:t>
            </a:r>
            <a:endParaRPr lang="ko-KR" altLang="en-US" sz="900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7D63803E-BC26-4479-8EDD-74DC90FE9460}"/>
              </a:ext>
            </a:extLst>
          </p:cNvPr>
          <p:cNvSpPr/>
          <p:nvPr/>
        </p:nvSpPr>
        <p:spPr>
          <a:xfrm>
            <a:off x="3893482" y="167553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3E693985-E023-4FD3-ADC3-1ABA2738049C}"/>
              </a:ext>
            </a:extLst>
          </p:cNvPr>
          <p:cNvCxnSpPr>
            <a:cxnSpLocks/>
            <a:stCxn id="288" idx="0"/>
            <a:endCxn id="152" idx="6"/>
          </p:cNvCxnSpPr>
          <p:nvPr/>
        </p:nvCxnSpPr>
        <p:spPr>
          <a:xfrm rot="16200000" flipV="1">
            <a:off x="4352625" y="1510019"/>
            <a:ext cx="333709" cy="8604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EDB79A96-48AC-4969-B8A6-A19616931BD8}"/>
              </a:ext>
            </a:extLst>
          </p:cNvPr>
          <p:cNvSpPr/>
          <p:nvPr/>
        </p:nvSpPr>
        <p:spPr>
          <a:xfrm>
            <a:off x="3350468" y="1320238"/>
            <a:ext cx="84853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B72827CB-7158-4B85-9BFD-9E9E927D56B1}"/>
              </a:ext>
            </a:extLst>
          </p:cNvPr>
          <p:cNvCxnSpPr>
            <a:cxnSpLocks/>
            <a:stCxn id="170" idx="2"/>
            <a:endCxn id="152" idx="0"/>
          </p:cNvCxnSpPr>
          <p:nvPr/>
        </p:nvCxnSpPr>
        <p:spPr>
          <a:xfrm rot="16200000" flipH="1">
            <a:off x="3820656" y="1504830"/>
            <a:ext cx="124783" cy="216622"/>
          </a:xfrm>
          <a:prstGeom prst="bentConnector3">
            <a:avLst>
              <a:gd name="adj1" fmla="val 23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AB574EB2-3B00-4454-B778-94B830697E44}"/>
              </a:ext>
            </a:extLst>
          </p:cNvPr>
          <p:cNvGrpSpPr/>
          <p:nvPr/>
        </p:nvGrpSpPr>
        <p:grpSpPr>
          <a:xfrm rot="10800000">
            <a:off x="3810357" y="2742307"/>
            <a:ext cx="710252" cy="255263"/>
            <a:chOff x="3601793" y="3387727"/>
            <a:chExt cx="710252" cy="255263"/>
          </a:xfrm>
        </p:grpSpPr>
        <p:sp>
          <p:nvSpPr>
            <p:cNvPr id="181" name="사다리꼴 180">
              <a:extLst>
                <a:ext uri="{FF2B5EF4-FFF2-40B4-BE49-F238E27FC236}">
                  <a16:creationId xmlns:a16="http://schemas.microsoft.com/office/drawing/2014/main" id="{27354317-E909-4A3D-8666-3B1DECD0E255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55ABC899-E6AF-4D6B-B721-8E88944FD0A3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9469006D-7C82-4E06-A662-D81EDD4742A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53E3D750-A092-43A5-B3F6-523405C9972F}"/>
              </a:ext>
            </a:extLst>
          </p:cNvPr>
          <p:cNvCxnSpPr>
            <a:cxnSpLocks/>
            <a:stCxn id="301" idx="3"/>
            <a:endCxn id="334" idx="2"/>
          </p:cNvCxnSpPr>
          <p:nvPr/>
        </p:nvCxnSpPr>
        <p:spPr>
          <a:xfrm rot="10800000" flipV="1">
            <a:off x="2670213" y="1847171"/>
            <a:ext cx="795517" cy="947447"/>
          </a:xfrm>
          <a:prstGeom prst="bentConnector3">
            <a:avLst>
              <a:gd name="adj1" fmla="val 1486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9D472D20-A525-459A-90A1-E3751C540779}"/>
              </a:ext>
            </a:extLst>
          </p:cNvPr>
          <p:cNvGrpSpPr/>
          <p:nvPr/>
        </p:nvGrpSpPr>
        <p:grpSpPr>
          <a:xfrm>
            <a:off x="6496176" y="853418"/>
            <a:ext cx="967183" cy="230513"/>
            <a:chOff x="2783392" y="4647550"/>
            <a:chExt cx="1715037" cy="230513"/>
          </a:xfrm>
        </p:grpSpPr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D0F8ED98-C516-413E-9397-36929D0C10AD}"/>
                </a:ext>
              </a:extLst>
            </p:cNvPr>
            <p:cNvSpPr/>
            <p:nvPr/>
          </p:nvSpPr>
          <p:spPr>
            <a:xfrm>
              <a:off x="2783392" y="4647551"/>
              <a:ext cx="1715037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counter_match</a:t>
              </a:r>
              <a:endParaRPr lang="ko-KR" altLang="en-US" sz="900" dirty="0"/>
            </a:p>
          </p:txBody>
        </p:sp>
        <p:sp>
          <p:nvSpPr>
            <p:cNvPr id="218" name="이등변 삼각형 217">
              <a:extLst>
                <a:ext uri="{FF2B5EF4-FFF2-40B4-BE49-F238E27FC236}">
                  <a16:creationId xmlns:a16="http://schemas.microsoft.com/office/drawing/2014/main" id="{182A3254-5E20-4294-B28A-61062FD457CF}"/>
                </a:ext>
              </a:extLst>
            </p:cNvPr>
            <p:cNvSpPr/>
            <p:nvPr/>
          </p:nvSpPr>
          <p:spPr>
            <a:xfrm rot="10800000">
              <a:off x="3030397" y="4647550"/>
              <a:ext cx="135120" cy="7534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2" name="연결선: 꺾임 129">
            <a:extLst>
              <a:ext uri="{FF2B5EF4-FFF2-40B4-BE49-F238E27FC236}">
                <a16:creationId xmlns:a16="http://schemas.microsoft.com/office/drawing/2014/main" id="{9CCE3D68-1CBB-406A-BD40-0D0795315238}"/>
              </a:ext>
            </a:extLst>
          </p:cNvPr>
          <p:cNvCxnSpPr>
            <a:cxnSpLocks/>
            <a:stCxn id="167" idx="3"/>
            <a:endCxn id="215" idx="3"/>
          </p:cNvCxnSpPr>
          <p:nvPr/>
        </p:nvCxnSpPr>
        <p:spPr>
          <a:xfrm rot="16200000" flipV="1">
            <a:off x="7013874" y="1418160"/>
            <a:ext cx="1270592" cy="371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09A053B2-5EE6-4AA8-88B0-0EC0886E7580}"/>
              </a:ext>
            </a:extLst>
          </p:cNvPr>
          <p:cNvSpPr/>
          <p:nvPr/>
        </p:nvSpPr>
        <p:spPr>
          <a:xfrm>
            <a:off x="5553991" y="1317926"/>
            <a:ext cx="108148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counter_matched</a:t>
            </a:r>
            <a:endParaRPr lang="ko-KR" altLang="en-US" sz="900" dirty="0"/>
          </a:p>
        </p:txBody>
      </p:sp>
      <p:cxnSp>
        <p:nvCxnSpPr>
          <p:cNvPr id="280" name="연결선: 꺾임 129">
            <a:extLst>
              <a:ext uri="{FF2B5EF4-FFF2-40B4-BE49-F238E27FC236}">
                <a16:creationId xmlns:a16="http://schemas.microsoft.com/office/drawing/2014/main" id="{D9C703DF-51F6-4FC8-8E4D-642899E2ED23}"/>
              </a:ext>
            </a:extLst>
          </p:cNvPr>
          <p:cNvCxnSpPr>
            <a:cxnSpLocks/>
            <a:stCxn id="215" idx="2"/>
            <a:endCxn id="260" idx="3"/>
          </p:cNvCxnSpPr>
          <p:nvPr/>
        </p:nvCxnSpPr>
        <p:spPr>
          <a:xfrm rot="5400000">
            <a:off x="6632996" y="1086409"/>
            <a:ext cx="349251" cy="344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402172BC-A669-4E10-BD30-65D4F15920AB}"/>
              </a:ext>
            </a:extLst>
          </p:cNvPr>
          <p:cNvSpPr/>
          <p:nvPr/>
        </p:nvSpPr>
        <p:spPr>
          <a:xfrm>
            <a:off x="2051748" y="717270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gpo_out</a:t>
            </a:r>
            <a:endParaRPr lang="ko-KR" altLang="en-US" sz="900" dirty="0"/>
          </a:p>
        </p:txBody>
      </p:sp>
      <p:grpSp>
        <p:nvGrpSpPr>
          <p:cNvPr id="282" name="그룹 281">
            <a:extLst>
              <a:ext uri="{FF2B5EF4-FFF2-40B4-BE49-F238E27FC236}">
                <a16:creationId xmlns:a16="http://schemas.microsoft.com/office/drawing/2014/main" id="{1366966A-FF26-44A9-95A0-79CA7656FCF8}"/>
              </a:ext>
            </a:extLst>
          </p:cNvPr>
          <p:cNvGrpSpPr/>
          <p:nvPr/>
        </p:nvGrpSpPr>
        <p:grpSpPr>
          <a:xfrm>
            <a:off x="3482421" y="3286016"/>
            <a:ext cx="1361879" cy="230512"/>
            <a:chOff x="3067245" y="4647551"/>
            <a:chExt cx="1361879" cy="230512"/>
          </a:xfrm>
        </p:grpSpPr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5916C994-F6D1-4CFB-9A52-4765B2A51265}"/>
                </a:ext>
              </a:extLst>
            </p:cNvPr>
            <p:cNvSpPr/>
            <p:nvPr/>
          </p:nvSpPr>
          <p:spPr>
            <a:xfrm>
              <a:off x="3067245" y="4647551"/>
              <a:ext cx="13618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 </a:t>
              </a:r>
              <a:r>
                <a:rPr lang="en-US" altLang="ko-KR" sz="900" dirty="0" err="1"/>
                <a:t>gpo_out_buffer</a:t>
              </a:r>
              <a:endParaRPr lang="ko-KR" altLang="en-US" sz="900" dirty="0"/>
            </a:p>
          </p:txBody>
        </p:sp>
        <p:sp>
          <p:nvSpPr>
            <p:cNvPr id="284" name="이등변 삼각형 283">
              <a:extLst>
                <a:ext uri="{FF2B5EF4-FFF2-40B4-BE49-F238E27FC236}">
                  <a16:creationId xmlns:a16="http://schemas.microsoft.com/office/drawing/2014/main" id="{0D145088-5FE0-496D-B83D-E3766323085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5" name="꺾인 연결선 192">
            <a:extLst>
              <a:ext uri="{FF2B5EF4-FFF2-40B4-BE49-F238E27FC236}">
                <a16:creationId xmlns:a16="http://schemas.microsoft.com/office/drawing/2014/main" id="{8AAF1161-0533-416E-BCF7-4200B0E0B826}"/>
              </a:ext>
            </a:extLst>
          </p:cNvPr>
          <p:cNvCxnSpPr>
            <a:cxnSpLocks/>
            <a:stCxn id="181" idx="0"/>
            <a:endCxn id="283" idx="0"/>
          </p:cNvCxnSpPr>
          <p:nvPr/>
        </p:nvCxnSpPr>
        <p:spPr>
          <a:xfrm rot="5400000">
            <a:off x="4020199" y="3140732"/>
            <a:ext cx="288446" cy="21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꺾인 연결선 192">
            <a:extLst>
              <a:ext uri="{FF2B5EF4-FFF2-40B4-BE49-F238E27FC236}">
                <a16:creationId xmlns:a16="http://schemas.microsoft.com/office/drawing/2014/main" id="{1506E62D-7ED1-47C1-AC1A-808F594595D7}"/>
              </a:ext>
            </a:extLst>
          </p:cNvPr>
          <p:cNvCxnSpPr>
            <a:cxnSpLocks/>
            <a:stCxn id="283" idx="2"/>
            <a:endCxn id="183" idx="4"/>
          </p:cNvCxnSpPr>
          <p:nvPr/>
        </p:nvCxnSpPr>
        <p:spPr>
          <a:xfrm rot="5400000" flipH="1" flipV="1">
            <a:off x="3890516" y="3015718"/>
            <a:ext cx="773655" cy="227966"/>
          </a:xfrm>
          <a:prstGeom prst="bentConnector5">
            <a:avLst>
              <a:gd name="adj1" fmla="val -20684"/>
              <a:gd name="adj2" fmla="val 398980"/>
              <a:gd name="adj3" fmla="val 1295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연결선: 꺾임 289">
            <a:extLst>
              <a:ext uri="{FF2B5EF4-FFF2-40B4-BE49-F238E27FC236}">
                <a16:creationId xmlns:a16="http://schemas.microsoft.com/office/drawing/2014/main" id="{91EA6F4C-D264-483C-A176-CE285F0E367F}"/>
              </a:ext>
            </a:extLst>
          </p:cNvPr>
          <p:cNvCxnSpPr>
            <a:cxnSpLocks/>
            <a:stCxn id="292" idx="1"/>
            <a:endCxn id="284" idx="3"/>
          </p:cNvCxnSpPr>
          <p:nvPr/>
        </p:nvCxnSpPr>
        <p:spPr>
          <a:xfrm rot="10800000" flipV="1">
            <a:off x="4844301" y="3400418"/>
            <a:ext cx="118327" cy="8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4BD2A733-5847-4354-8E51-7126B4FD2879}"/>
              </a:ext>
            </a:extLst>
          </p:cNvPr>
          <p:cNvSpPr/>
          <p:nvPr/>
        </p:nvSpPr>
        <p:spPr>
          <a:xfrm>
            <a:off x="4962627" y="328500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grpSp>
        <p:nvGrpSpPr>
          <p:cNvPr id="294" name="그룹 293">
            <a:extLst>
              <a:ext uri="{FF2B5EF4-FFF2-40B4-BE49-F238E27FC236}">
                <a16:creationId xmlns:a16="http://schemas.microsoft.com/office/drawing/2014/main" id="{959421B3-B63F-4237-B179-513906AC5DBF}"/>
              </a:ext>
            </a:extLst>
          </p:cNvPr>
          <p:cNvGrpSpPr/>
          <p:nvPr/>
        </p:nvGrpSpPr>
        <p:grpSpPr>
          <a:xfrm rot="10800000">
            <a:off x="3465729" y="1732872"/>
            <a:ext cx="317233" cy="228600"/>
            <a:chOff x="7790841" y="2828040"/>
            <a:chExt cx="317233" cy="228600"/>
          </a:xfrm>
        </p:grpSpPr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AA14923C-8848-4412-9F93-F1834606EF6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A5894ADF-1B9C-488E-A863-23D75779174A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순서도: 지연 300">
              <a:extLst>
                <a:ext uri="{FF2B5EF4-FFF2-40B4-BE49-F238E27FC236}">
                  <a16:creationId xmlns:a16="http://schemas.microsoft.com/office/drawing/2014/main" id="{F9C6002D-1613-40F2-86BB-18680305B6EE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2" name="연결선: 꺾임 301">
            <a:extLst>
              <a:ext uri="{FF2B5EF4-FFF2-40B4-BE49-F238E27FC236}">
                <a16:creationId xmlns:a16="http://schemas.microsoft.com/office/drawing/2014/main" id="{82537EB2-3201-4F70-87B1-F96A57C306CA}"/>
              </a:ext>
            </a:extLst>
          </p:cNvPr>
          <p:cNvCxnSpPr>
            <a:cxnSpLocks/>
            <a:stCxn id="260" idx="1"/>
            <a:endCxn id="564" idx="3"/>
          </p:cNvCxnSpPr>
          <p:nvPr/>
        </p:nvCxnSpPr>
        <p:spPr>
          <a:xfrm rot="10800000" flipV="1">
            <a:off x="5421219" y="1433181"/>
            <a:ext cx="132773" cy="4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연결선: 꺾임 302">
            <a:extLst>
              <a:ext uri="{FF2B5EF4-FFF2-40B4-BE49-F238E27FC236}">
                <a16:creationId xmlns:a16="http://schemas.microsoft.com/office/drawing/2014/main" id="{DD28C6C6-701C-4E9F-B206-17842BAEBE54}"/>
              </a:ext>
            </a:extLst>
          </p:cNvPr>
          <p:cNvCxnSpPr>
            <a:cxnSpLocks/>
            <a:stCxn id="152" idx="2"/>
            <a:endCxn id="297" idx="2"/>
          </p:cNvCxnSpPr>
          <p:nvPr/>
        </p:nvCxnSpPr>
        <p:spPr>
          <a:xfrm rot="10800000">
            <a:off x="3782956" y="1771495"/>
            <a:ext cx="110526" cy="19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연결선: 꺾임 324">
            <a:extLst>
              <a:ext uri="{FF2B5EF4-FFF2-40B4-BE49-F238E27FC236}">
                <a16:creationId xmlns:a16="http://schemas.microsoft.com/office/drawing/2014/main" id="{67CFE4C1-050C-4131-B3F2-958FC14977FE}"/>
              </a:ext>
            </a:extLst>
          </p:cNvPr>
          <p:cNvCxnSpPr>
            <a:cxnSpLocks/>
            <a:stCxn id="283" idx="2"/>
            <a:endCxn id="154" idx="4"/>
          </p:cNvCxnSpPr>
          <p:nvPr/>
        </p:nvCxnSpPr>
        <p:spPr>
          <a:xfrm rot="5400000">
            <a:off x="3846358" y="3523275"/>
            <a:ext cx="323751" cy="3102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연결선: 꺾임 325">
            <a:extLst>
              <a:ext uri="{FF2B5EF4-FFF2-40B4-BE49-F238E27FC236}">
                <a16:creationId xmlns:a16="http://schemas.microsoft.com/office/drawing/2014/main" id="{1872D7A3-46FD-419C-BDE6-9272F1788DA4}"/>
              </a:ext>
            </a:extLst>
          </p:cNvPr>
          <p:cNvCxnSpPr>
            <a:cxnSpLocks/>
            <a:stCxn id="149" idx="0"/>
            <a:endCxn id="281" idx="2"/>
          </p:cNvCxnSpPr>
          <p:nvPr/>
        </p:nvCxnSpPr>
        <p:spPr>
          <a:xfrm rot="5400000" flipH="1">
            <a:off x="1501906" y="1969621"/>
            <a:ext cx="3147194" cy="1103517"/>
          </a:xfrm>
          <a:prstGeom prst="bentConnector3">
            <a:avLst>
              <a:gd name="adj1" fmla="val -7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1B24EBF0-DBA9-4EE1-8C73-FEF1784EA20E}"/>
              </a:ext>
            </a:extLst>
          </p:cNvPr>
          <p:cNvSpPr/>
          <p:nvPr/>
        </p:nvSpPr>
        <p:spPr>
          <a:xfrm>
            <a:off x="2051749" y="5857250"/>
            <a:ext cx="62410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busy</a:t>
            </a:r>
            <a:endParaRPr lang="ko-KR" altLang="en-US" sz="900" dirty="0"/>
          </a:p>
        </p:txBody>
      </p:sp>
      <p:grpSp>
        <p:nvGrpSpPr>
          <p:cNvPr id="333" name="그룹 332">
            <a:extLst>
              <a:ext uri="{FF2B5EF4-FFF2-40B4-BE49-F238E27FC236}">
                <a16:creationId xmlns:a16="http://schemas.microsoft.com/office/drawing/2014/main" id="{FCE5146D-95B1-47D6-9B76-6FE7B249BEB5}"/>
              </a:ext>
            </a:extLst>
          </p:cNvPr>
          <p:cNvGrpSpPr/>
          <p:nvPr/>
        </p:nvGrpSpPr>
        <p:grpSpPr>
          <a:xfrm>
            <a:off x="2610677" y="2752612"/>
            <a:ext cx="376768" cy="228600"/>
            <a:chOff x="7731306" y="2828040"/>
            <a:chExt cx="376768" cy="228600"/>
          </a:xfrm>
        </p:grpSpPr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B52B4351-1340-4D7A-A067-1547446CBFAD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0497AE9E-3A75-4770-A7F4-804A00CE2D17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순서도: 지연 335">
              <a:extLst>
                <a:ext uri="{FF2B5EF4-FFF2-40B4-BE49-F238E27FC236}">
                  <a16:creationId xmlns:a16="http://schemas.microsoft.com/office/drawing/2014/main" id="{6769B3A3-8576-4AFA-8756-332934BC2FF4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9" name="연결선: 꺾임 338">
            <a:extLst>
              <a:ext uri="{FF2B5EF4-FFF2-40B4-BE49-F238E27FC236}">
                <a16:creationId xmlns:a16="http://schemas.microsoft.com/office/drawing/2014/main" id="{BF3BC6AF-106C-4249-BD9C-FEEF551043D2}"/>
              </a:ext>
            </a:extLst>
          </p:cNvPr>
          <p:cNvCxnSpPr>
            <a:cxnSpLocks/>
            <a:stCxn id="336" idx="3"/>
            <a:endCxn id="181" idx="3"/>
          </p:cNvCxnSpPr>
          <p:nvPr/>
        </p:nvCxnSpPr>
        <p:spPr>
          <a:xfrm>
            <a:off x="2987445" y="2866912"/>
            <a:ext cx="873870" cy="30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연결선: 꺾임 343">
            <a:extLst>
              <a:ext uri="{FF2B5EF4-FFF2-40B4-BE49-F238E27FC236}">
                <a16:creationId xmlns:a16="http://schemas.microsoft.com/office/drawing/2014/main" id="{49D2512D-510E-47FF-A5F7-BA3090DED535}"/>
              </a:ext>
            </a:extLst>
          </p:cNvPr>
          <p:cNvCxnSpPr>
            <a:cxnSpLocks/>
            <a:stCxn id="332" idx="0"/>
            <a:endCxn id="335" idx="2"/>
          </p:cNvCxnSpPr>
          <p:nvPr/>
        </p:nvCxnSpPr>
        <p:spPr>
          <a:xfrm rot="5400000" flipH="1" flipV="1">
            <a:off x="1029910" y="4276483"/>
            <a:ext cx="2914660" cy="246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1" name="그룹 350">
            <a:extLst>
              <a:ext uri="{FF2B5EF4-FFF2-40B4-BE49-F238E27FC236}">
                <a16:creationId xmlns:a16="http://schemas.microsoft.com/office/drawing/2014/main" id="{6F00607E-0188-41CB-AA86-242BA5313736}"/>
              </a:ext>
            </a:extLst>
          </p:cNvPr>
          <p:cNvGrpSpPr/>
          <p:nvPr/>
        </p:nvGrpSpPr>
        <p:grpSpPr>
          <a:xfrm>
            <a:off x="2631613" y="1057995"/>
            <a:ext cx="317233" cy="228600"/>
            <a:chOff x="7790841" y="2828040"/>
            <a:chExt cx="317233" cy="228600"/>
          </a:xfrm>
        </p:grpSpPr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F6029809-4B55-4CD0-B289-146DBA424C88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852F2A1E-82A9-4889-BD5C-BAC11C5F5884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순서도: 지연 353">
              <a:extLst>
                <a:ext uri="{FF2B5EF4-FFF2-40B4-BE49-F238E27FC236}">
                  <a16:creationId xmlns:a16="http://schemas.microsoft.com/office/drawing/2014/main" id="{A446E377-B83F-4D42-80B4-DBD9BD39E3D4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0F57E7E4-7E3B-4FC5-9868-0C4DC166A6EE}"/>
              </a:ext>
            </a:extLst>
          </p:cNvPr>
          <p:cNvSpPr/>
          <p:nvPr/>
        </p:nvSpPr>
        <p:spPr>
          <a:xfrm>
            <a:off x="3833492" y="6459586"/>
            <a:ext cx="1595354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selected_en</a:t>
            </a:r>
            <a:endParaRPr lang="ko-KR" altLang="en-US" sz="900" dirty="0"/>
          </a:p>
        </p:txBody>
      </p:sp>
      <p:grpSp>
        <p:nvGrpSpPr>
          <p:cNvPr id="386" name="그룹 385">
            <a:extLst>
              <a:ext uri="{FF2B5EF4-FFF2-40B4-BE49-F238E27FC236}">
                <a16:creationId xmlns:a16="http://schemas.microsoft.com/office/drawing/2014/main" id="{CCC869F7-D7C2-4BCE-B7DF-FB96488922B0}"/>
              </a:ext>
            </a:extLst>
          </p:cNvPr>
          <p:cNvGrpSpPr/>
          <p:nvPr/>
        </p:nvGrpSpPr>
        <p:grpSpPr>
          <a:xfrm rot="10800000">
            <a:off x="3255417" y="5717245"/>
            <a:ext cx="314302" cy="228600"/>
            <a:chOff x="2052619" y="2978803"/>
            <a:chExt cx="314302" cy="228600"/>
          </a:xfrm>
        </p:grpSpPr>
        <p:sp>
          <p:nvSpPr>
            <p:cNvPr id="387" name="달 386">
              <a:extLst>
                <a:ext uri="{FF2B5EF4-FFF2-40B4-BE49-F238E27FC236}">
                  <a16:creationId xmlns:a16="http://schemas.microsoft.com/office/drawing/2014/main" id="{D68152B1-6EA1-4666-8212-3E3CA5F1A617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8" name="그룹 387">
              <a:extLst>
                <a:ext uri="{FF2B5EF4-FFF2-40B4-BE49-F238E27FC236}">
                  <a16:creationId xmlns:a16="http://schemas.microsoft.com/office/drawing/2014/main" id="{E50E5DE7-1AF9-4770-9376-D39B5B13D5C7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389" name="타원 388">
                <a:extLst>
                  <a:ext uri="{FF2B5EF4-FFF2-40B4-BE49-F238E27FC236}">
                    <a16:creationId xmlns:a16="http://schemas.microsoft.com/office/drawing/2014/main" id="{681A1D88-72C5-442E-B719-16AA670E2D08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타원 389">
                <a:extLst>
                  <a:ext uri="{FF2B5EF4-FFF2-40B4-BE49-F238E27FC236}">
                    <a16:creationId xmlns:a16="http://schemas.microsoft.com/office/drawing/2014/main" id="{56C352A8-79EB-45ED-BCBC-1A866CF98B22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92" name="연결선: 꺾임 391">
            <a:extLst>
              <a:ext uri="{FF2B5EF4-FFF2-40B4-BE49-F238E27FC236}">
                <a16:creationId xmlns:a16="http://schemas.microsoft.com/office/drawing/2014/main" id="{5F7AA59B-F89C-4392-A79E-5AADAB758F18}"/>
              </a:ext>
            </a:extLst>
          </p:cNvPr>
          <p:cNvCxnSpPr>
            <a:cxnSpLocks/>
            <a:stCxn id="382" idx="1"/>
            <a:endCxn id="389" idx="2"/>
          </p:cNvCxnSpPr>
          <p:nvPr/>
        </p:nvCxnSpPr>
        <p:spPr>
          <a:xfrm rot="10800000">
            <a:off x="3546836" y="5905506"/>
            <a:ext cx="286656" cy="6693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연결선: 꺾임 129">
            <a:extLst>
              <a:ext uri="{FF2B5EF4-FFF2-40B4-BE49-F238E27FC236}">
                <a16:creationId xmlns:a16="http://schemas.microsoft.com/office/drawing/2014/main" id="{47402300-DB74-4CD4-92E7-66F50672C62D}"/>
              </a:ext>
            </a:extLst>
          </p:cNvPr>
          <p:cNvCxnSpPr>
            <a:cxnSpLocks/>
            <a:stCxn id="301" idx="3"/>
            <a:endCxn id="327" idx="2"/>
          </p:cNvCxnSpPr>
          <p:nvPr/>
        </p:nvCxnSpPr>
        <p:spPr>
          <a:xfrm rot="10800000" flipH="1" flipV="1">
            <a:off x="3465728" y="1847172"/>
            <a:ext cx="1580531" cy="3797594"/>
          </a:xfrm>
          <a:prstGeom prst="bentConnector5">
            <a:avLst>
              <a:gd name="adj1" fmla="val -12454"/>
              <a:gd name="adj2" fmla="val 15550"/>
              <a:gd name="adj3" fmla="val 114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연결선: 꺾임 408">
            <a:extLst>
              <a:ext uri="{FF2B5EF4-FFF2-40B4-BE49-F238E27FC236}">
                <a16:creationId xmlns:a16="http://schemas.microsoft.com/office/drawing/2014/main" id="{3CCA27F0-294A-4D1D-9523-3BA3F112817C}"/>
              </a:ext>
            </a:extLst>
          </p:cNvPr>
          <p:cNvCxnSpPr>
            <a:cxnSpLocks/>
            <a:stCxn id="387" idx="1"/>
            <a:endCxn id="359" idx="2"/>
          </p:cNvCxnSpPr>
          <p:nvPr/>
        </p:nvCxnSpPr>
        <p:spPr>
          <a:xfrm rot="10800000" flipV="1">
            <a:off x="2933583" y="5831544"/>
            <a:ext cx="321835" cy="173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연결선: 꺾임 419">
            <a:extLst>
              <a:ext uri="{FF2B5EF4-FFF2-40B4-BE49-F238E27FC236}">
                <a16:creationId xmlns:a16="http://schemas.microsoft.com/office/drawing/2014/main" id="{D041671A-EC1A-4F5F-8532-93046F380AF5}"/>
              </a:ext>
            </a:extLst>
          </p:cNvPr>
          <p:cNvCxnSpPr>
            <a:cxnSpLocks/>
            <a:stCxn id="387" idx="1"/>
            <a:endCxn id="352" idx="2"/>
          </p:cNvCxnSpPr>
          <p:nvPr/>
        </p:nvCxnSpPr>
        <p:spPr>
          <a:xfrm rot="10800000">
            <a:off x="2631613" y="1100003"/>
            <a:ext cx="623804" cy="4731543"/>
          </a:xfrm>
          <a:prstGeom prst="bentConnector3">
            <a:avLst>
              <a:gd name="adj1" fmla="val 129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연결선: 꺾임 420">
            <a:extLst>
              <a:ext uri="{FF2B5EF4-FFF2-40B4-BE49-F238E27FC236}">
                <a16:creationId xmlns:a16="http://schemas.microsoft.com/office/drawing/2014/main" id="{6F108922-A849-4401-8809-D03B38D941B5}"/>
              </a:ext>
            </a:extLst>
          </p:cNvPr>
          <p:cNvCxnSpPr>
            <a:cxnSpLocks/>
            <a:stCxn id="332" idx="0"/>
            <a:endCxn id="353" idx="2"/>
          </p:cNvCxnSpPr>
          <p:nvPr/>
        </p:nvCxnSpPr>
        <p:spPr>
          <a:xfrm rot="5400000" flipH="1" flipV="1">
            <a:off x="193073" y="3418704"/>
            <a:ext cx="4609277" cy="267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48C2FA88-5FD0-48F8-995D-EE6B9B062BAE}"/>
              </a:ext>
            </a:extLst>
          </p:cNvPr>
          <p:cNvSpPr/>
          <p:nvPr/>
        </p:nvSpPr>
        <p:spPr>
          <a:xfrm>
            <a:off x="4461954" y="1056560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busy_error</a:t>
            </a:r>
            <a:endParaRPr lang="ko-KR" altLang="en-US" sz="900" dirty="0"/>
          </a:p>
        </p:txBody>
      </p:sp>
      <p:cxnSp>
        <p:nvCxnSpPr>
          <p:cNvPr id="484" name="연결선: 꺾임 483">
            <a:extLst>
              <a:ext uri="{FF2B5EF4-FFF2-40B4-BE49-F238E27FC236}">
                <a16:creationId xmlns:a16="http://schemas.microsoft.com/office/drawing/2014/main" id="{81967E2B-F35C-4906-BE69-12E7B9F6FB39}"/>
              </a:ext>
            </a:extLst>
          </p:cNvPr>
          <p:cNvCxnSpPr>
            <a:cxnSpLocks/>
            <a:stCxn id="354" idx="3"/>
            <a:endCxn id="342" idx="1"/>
          </p:cNvCxnSpPr>
          <p:nvPr/>
        </p:nvCxnSpPr>
        <p:spPr>
          <a:xfrm>
            <a:off x="2948846" y="1172295"/>
            <a:ext cx="363642" cy="2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4" name="그룹 503">
            <a:extLst>
              <a:ext uri="{FF2B5EF4-FFF2-40B4-BE49-F238E27FC236}">
                <a16:creationId xmlns:a16="http://schemas.microsoft.com/office/drawing/2014/main" id="{48006ABB-800D-4589-8016-D2F9EE2BA785}"/>
              </a:ext>
            </a:extLst>
          </p:cNvPr>
          <p:cNvGrpSpPr/>
          <p:nvPr/>
        </p:nvGrpSpPr>
        <p:grpSpPr>
          <a:xfrm>
            <a:off x="3373739" y="723919"/>
            <a:ext cx="317233" cy="228600"/>
            <a:chOff x="7790841" y="2828040"/>
            <a:chExt cx="317233" cy="228600"/>
          </a:xfrm>
        </p:grpSpPr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83517D89-9142-47CF-A6D0-CC8349ED9371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933F1988-94D0-405A-AFB8-877C3FD38291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7" name="순서도: 지연 506">
              <a:extLst>
                <a:ext uri="{FF2B5EF4-FFF2-40B4-BE49-F238E27FC236}">
                  <a16:creationId xmlns:a16="http://schemas.microsoft.com/office/drawing/2014/main" id="{F826470C-A66D-4B02-942B-B7281B7DE1AB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8" name="연결선: 꺾임 507">
            <a:extLst>
              <a:ext uri="{FF2B5EF4-FFF2-40B4-BE49-F238E27FC236}">
                <a16:creationId xmlns:a16="http://schemas.microsoft.com/office/drawing/2014/main" id="{9A0F6A44-E667-42C5-9138-31096D813C23}"/>
              </a:ext>
            </a:extLst>
          </p:cNvPr>
          <p:cNvCxnSpPr>
            <a:cxnSpLocks/>
            <a:stCxn id="177" idx="1"/>
            <a:endCxn id="505" idx="2"/>
          </p:cNvCxnSpPr>
          <p:nvPr/>
        </p:nvCxnSpPr>
        <p:spPr>
          <a:xfrm rot="10800000">
            <a:off x="3373740" y="765927"/>
            <a:ext cx="459083" cy="5495725"/>
          </a:xfrm>
          <a:prstGeom prst="bentConnector3">
            <a:avLst>
              <a:gd name="adj1" fmla="val 1404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연결선: 꺾임 129">
            <a:extLst>
              <a:ext uri="{FF2B5EF4-FFF2-40B4-BE49-F238E27FC236}">
                <a16:creationId xmlns:a16="http://schemas.microsoft.com/office/drawing/2014/main" id="{C93A0838-AF80-460F-A10E-D709EC3ED6D7}"/>
              </a:ext>
            </a:extLst>
          </p:cNvPr>
          <p:cNvCxnSpPr>
            <a:cxnSpLocks/>
            <a:stCxn id="301" idx="3"/>
            <a:endCxn id="506" idx="2"/>
          </p:cNvCxnSpPr>
          <p:nvPr/>
        </p:nvCxnSpPr>
        <p:spPr>
          <a:xfrm rot="10800000">
            <a:off x="3373745" y="913898"/>
            <a:ext cx="91984" cy="933275"/>
          </a:xfrm>
          <a:prstGeom prst="bentConnector3">
            <a:avLst>
              <a:gd name="adj1" fmla="val 2087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직사각형 531">
            <a:extLst>
              <a:ext uri="{FF2B5EF4-FFF2-40B4-BE49-F238E27FC236}">
                <a16:creationId xmlns:a16="http://schemas.microsoft.com/office/drawing/2014/main" id="{D2212E3C-C2F7-4BAC-B299-60E162CD3253}"/>
              </a:ext>
            </a:extLst>
          </p:cNvPr>
          <p:cNvSpPr/>
          <p:nvPr/>
        </p:nvSpPr>
        <p:spPr>
          <a:xfrm>
            <a:off x="4460340" y="721931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overrided</a:t>
            </a:r>
            <a:endParaRPr lang="ko-KR" altLang="en-US" sz="900" dirty="0"/>
          </a:p>
        </p:txBody>
      </p:sp>
      <p:cxnSp>
        <p:nvCxnSpPr>
          <p:cNvPr id="534" name="연결선: 꺾임 129">
            <a:extLst>
              <a:ext uri="{FF2B5EF4-FFF2-40B4-BE49-F238E27FC236}">
                <a16:creationId xmlns:a16="http://schemas.microsoft.com/office/drawing/2014/main" id="{E00A36A9-0033-4B54-BA91-CCB873E540B4}"/>
              </a:ext>
            </a:extLst>
          </p:cNvPr>
          <p:cNvCxnSpPr>
            <a:cxnSpLocks/>
            <a:stCxn id="507" idx="3"/>
            <a:endCxn id="311" idx="1"/>
          </p:cNvCxnSpPr>
          <p:nvPr/>
        </p:nvCxnSpPr>
        <p:spPr>
          <a:xfrm flipH="1" flipV="1">
            <a:off x="3238215" y="364998"/>
            <a:ext cx="452757" cy="473221"/>
          </a:xfrm>
          <a:prstGeom prst="bentConnector5">
            <a:avLst>
              <a:gd name="adj1" fmla="val -7364"/>
              <a:gd name="adj2" fmla="val 49899"/>
              <a:gd name="adj3" fmla="val 1504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직사각형 563">
            <a:extLst>
              <a:ext uri="{FF2B5EF4-FFF2-40B4-BE49-F238E27FC236}">
                <a16:creationId xmlns:a16="http://schemas.microsoft.com/office/drawing/2014/main" id="{B571697F-8C93-4DEF-A599-10782FF0CED7}"/>
              </a:ext>
            </a:extLst>
          </p:cNvPr>
          <p:cNvSpPr/>
          <p:nvPr/>
        </p:nvSpPr>
        <p:spPr>
          <a:xfrm>
            <a:off x="4316413" y="1322689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counter_matched</a:t>
            </a:r>
            <a:endParaRPr lang="ko-KR" altLang="en-US" sz="900" dirty="0"/>
          </a:p>
        </p:txBody>
      </p:sp>
      <p:cxnSp>
        <p:nvCxnSpPr>
          <p:cNvPr id="567" name="연결선: 꺾임 566">
            <a:extLst>
              <a:ext uri="{FF2B5EF4-FFF2-40B4-BE49-F238E27FC236}">
                <a16:creationId xmlns:a16="http://schemas.microsoft.com/office/drawing/2014/main" id="{72711E2C-2BC8-40D2-A68B-6CFA688981BF}"/>
              </a:ext>
            </a:extLst>
          </p:cNvPr>
          <p:cNvCxnSpPr>
            <a:cxnSpLocks/>
            <a:stCxn id="564" idx="2"/>
            <a:endCxn id="296" idx="2"/>
          </p:cNvCxnSpPr>
          <p:nvPr/>
        </p:nvCxnSpPr>
        <p:spPr>
          <a:xfrm rot="5400000">
            <a:off x="4142757" y="1193406"/>
            <a:ext cx="366264" cy="1085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4836714-9344-4777-A796-BF2E911EAE8B}"/>
              </a:ext>
            </a:extLst>
          </p:cNvPr>
          <p:cNvSpPr/>
          <p:nvPr/>
        </p:nvSpPr>
        <p:spPr>
          <a:xfrm>
            <a:off x="11596688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cs</a:t>
            </a:r>
            <a:endParaRPr lang="ko-KR" altLang="en-US" sz="900" dirty="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0C279BEA-B102-4AC3-B03E-F73B96961553}"/>
              </a:ext>
            </a:extLst>
          </p:cNvPr>
          <p:cNvSpPr/>
          <p:nvPr/>
        </p:nvSpPr>
        <p:spPr>
          <a:xfrm>
            <a:off x="11017757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read</a:t>
            </a:r>
            <a:endParaRPr lang="ko-KR" altLang="en-US" sz="900" dirty="0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4683FD6C-D6D4-4F42-872A-8F93144828EA}"/>
              </a:ext>
            </a:extLst>
          </p:cNvPr>
          <p:cNvSpPr/>
          <p:nvPr/>
        </p:nvSpPr>
        <p:spPr>
          <a:xfrm>
            <a:off x="10253038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[4:0]</a:t>
            </a:r>
            <a:r>
              <a:rPr lang="en-US" altLang="ko-KR" sz="900" dirty="0" err="1"/>
              <a:t>addr</a:t>
            </a:r>
            <a:endParaRPr lang="ko-KR" altLang="en-US" sz="900" dirty="0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7532DC1C-D07B-4308-BAAD-F49F073F2B2A}"/>
              </a:ext>
            </a:extLst>
          </p:cNvPr>
          <p:cNvSpPr/>
          <p:nvPr/>
        </p:nvSpPr>
        <p:spPr>
          <a:xfrm>
            <a:off x="10534038" y="1060265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rd_data</a:t>
            </a:r>
            <a:endParaRPr lang="ko-KR" altLang="en-US" sz="900" dirty="0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0E70DA45-BF07-4F4B-BCF9-1A5F84E3DA1C}"/>
              </a:ext>
            </a:extLst>
          </p:cNvPr>
          <p:cNvSpPr/>
          <p:nvPr/>
        </p:nvSpPr>
        <p:spPr>
          <a:xfrm>
            <a:off x="10534038" y="587850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870E98B-3A58-490B-878A-4688048A2F32}"/>
              </a:ext>
            </a:extLst>
          </p:cNvPr>
          <p:cNvGrpSpPr/>
          <p:nvPr/>
        </p:nvGrpSpPr>
        <p:grpSpPr>
          <a:xfrm>
            <a:off x="9122157" y="5565316"/>
            <a:ext cx="1202944" cy="230512"/>
            <a:chOff x="9122157" y="5565316"/>
            <a:chExt cx="1202944" cy="230512"/>
          </a:xfrm>
        </p:grpSpPr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10C8DB9E-A20B-45CB-BB78-C2AE41CFFBC1}"/>
                </a:ext>
              </a:extLst>
            </p:cNvPr>
            <p:cNvSpPr/>
            <p:nvPr/>
          </p:nvSpPr>
          <p:spPr>
            <a:xfrm>
              <a:off x="9122157" y="5565316"/>
              <a:ext cx="120294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[63:0]</a:t>
              </a:r>
              <a:r>
                <a:rPr lang="en-US" altLang="ko-KR" sz="900" dirty="0" err="1"/>
                <a:t>time_reg</a:t>
              </a:r>
              <a:endParaRPr lang="ko-KR" altLang="en-US" sz="900" dirty="0"/>
            </a:p>
          </p:txBody>
        </p:sp>
        <p:sp>
          <p:nvSpPr>
            <p:cNvPr id="310" name="이등변 삼각형 309">
              <a:extLst>
                <a:ext uri="{FF2B5EF4-FFF2-40B4-BE49-F238E27FC236}">
                  <a16:creationId xmlns:a16="http://schemas.microsoft.com/office/drawing/2014/main" id="{39424602-4F73-4A75-99C1-A994247DF26B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0CC42FA4-25A5-40C4-A3E3-A20767C55B8D}"/>
              </a:ext>
            </a:extLst>
          </p:cNvPr>
          <p:cNvSpPr/>
          <p:nvPr/>
        </p:nvSpPr>
        <p:spPr>
          <a:xfrm>
            <a:off x="9471799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clk</a:t>
            </a:r>
            <a:endParaRPr lang="ko-KR" altLang="en-US" sz="900" dirty="0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F569B9AB-CA53-4D36-9AE1-B7AE7372E3A3}"/>
              </a:ext>
            </a:extLst>
          </p:cNvPr>
          <p:cNvSpPr/>
          <p:nvPr/>
        </p:nvSpPr>
        <p:spPr>
          <a:xfrm>
            <a:off x="9131610" y="5267711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cxnSp>
        <p:nvCxnSpPr>
          <p:cNvPr id="314" name="연결선: 꺾임 129">
            <a:extLst>
              <a:ext uri="{FF2B5EF4-FFF2-40B4-BE49-F238E27FC236}">
                <a16:creationId xmlns:a16="http://schemas.microsoft.com/office/drawing/2014/main" id="{42B952B3-0911-4C5E-A0CB-863FB0478FCA}"/>
              </a:ext>
            </a:extLst>
          </p:cNvPr>
          <p:cNvCxnSpPr>
            <a:cxnSpLocks/>
            <a:stCxn id="313" idx="0"/>
            <a:endCxn id="140" idx="1"/>
          </p:cNvCxnSpPr>
          <p:nvPr/>
        </p:nvCxnSpPr>
        <p:spPr>
          <a:xfrm rot="5400000" flipH="1" flipV="1">
            <a:off x="9400720" y="4657572"/>
            <a:ext cx="607638" cy="612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CD8584E6-2958-4FE4-AF92-CE40E88D2A68}"/>
              </a:ext>
            </a:extLst>
          </p:cNvPr>
          <p:cNvSpPr/>
          <p:nvPr/>
        </p:nvSpPr>
        <p:spPr>
          <a:xfrm>
            <a:off x="8690560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273" name="연결선: 꺾임 129">
            <a:extLst>
              <a:ext uri="{FF2B5EF4-FFF2-40B4-BE49-F238E27FC236}">
                <a16:creationId xmlns:a16="http://schemas.microsoft.com/office/drawing/2014/main" id="{B79ACF2A-9C16-4537-881E-8A159074E885}"/>
              </a:ext>
            </a:extLst>
          </p:cNvPr>
          <p:cNvCxnSpPr>
            <a:cxnSpLocks/>
            <a:stCxn id="330" idx="3"/>
            <a:endCxn id="390" idx="2"/>
          </p:cNvCxnSpPr>
          <p:nvPr/>
        </p:nvCxnSpPr>
        <p:spPr>
          <a:xfrm rot="10800000" flipV="1">
            <a:off x="3546837" y="5572473"/>
            <a:ext cx="1182191" cy="185062"/>
          </a:xfrm>
          <a:prstGeom prst="bentConnector3">
            <a:avLst>
              <a:gd name="adj1" fmla="val 3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A69FD8B6-ECFD-4142-8CD2-BA5019137E7E}"/>
              </a:ext>
            </a:extLst>
          </p:cNvPr>
          <p:cNvGrpSpPr/>
          <p:nvPr/>
        </p:nvGrpSpPr>
        <p:grpSpPr>
          <a:xfrm rot="10800000">
            <a:off x="4729027" y="5458173"/>
            <a:ext cx="376768" cy="228600"/>
            <a:chOff x="7731306" y="2828040"/>
            <a:chExt cx="376768" cy="228600"/>
          </a:xfrm>
        </p:grpSpPr>
        <p:sp>
          <p:nvSpPr>
            <p:cNvPr id="327" name="타원 326">
              <a:extLst>
                <a:ext uri="{FF2B5EF4-FFF2-40B4-BE49-F238E27FC236}">
                  <a16:creationId xmlns:a16="http://schemas.microsoft.com/office/drawing/2014/main" id="{B334A368-5F80-43C7-A85C-A76FDADD230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3588F21B-730F-4C49-8163-448EF5BA8A43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순서도: 지연 329">
              <a:extLst>
                <a:ext uri="{FF2B5EF4-FFF2-40B4-BE49-F238E27FC236}">
                  <a16:creationId xmlns:a16="http://schemas.microsoft.com/office/drawing/2014/main" id="{E9CC13DB-52EA-4FB2-8310-3AD8CC813BEA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1" name="연결선: 꺾임 129">
            <a:extLst>
              <a:ext uri="{FF2B5EF4-FFF2-40B4-BE49-F238E27FC236}">
                <a16:creationId xmlns:a16="http://schemas.microsoft.com/office/drawing/2014/main" id="{4E8E6412-AC66-464C-B782-9CD4D201AF90}"/>
              </a:ext>
            </a:extLst>
          </p:cNvPr>
          <p:cNvCxnSpPr>
            <a:cxnSpLocks/>
            <a:stCxn id="177" idx="3"/>
            <a:endCxn id="329" idx="2"/>
          </p:cNvCxnSpPr>
          <p:nvPr/>
        </p:nvCxnSpPr>
        <p:spPr>
          <a:xfrm flipH="1" flipV="1">
            <a:off x="5105795" y="5496795"/>
            <a:ext cx="323455" cy="764856"/>
          </a:xfrm>
          <a:prstGeom prst="bentConnector3">
            <a:avLst>
              <a:gd name="adj1" fmla="val -5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6B9CC35C-1BB2-43D1-B1B9-10AE4526C53B}"/>
              </a:ext>
            </a:extLst>
          </p:cNvPr>
          <p:cNvSpPr/>
          <p:nvPr/>
        </p:nvSpPr>
        <p:spPr>
          <a:xfrm>
            <a:off x="4316413" y="390148"/>
            <a:ext cx="110369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error_data</a:t>
            </a:r>
            <a:endParaRPr lang="ko-KR" altLang="en-US" sz="900" dirty="0"/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C47D23B8-2AFF-469A-A798-F204FA1EBE8B}"/>
              </a:ext>
            </a:extLst>
          </p:cNvPr>
          <p:cNvSpPr/>
          <p:nvPr/>
        </p:nvSpPr>
        <p:spPr>
          <a:xfrm>
            <a:off x="10534037" y="113736"/>
            <a:ext cx="159682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overflow_error_data</a:t>
            </a:r>
            <a:endParaRPr lang="ko-KR" altLang="en-US" sz="900" dirty="0"/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980D753C-E38E-4CA9-8CA3-3A329347B7D2}"/>
              </a:ext>
            </a:extLst>
          </p:cNvPr>
          <p:cNvSpPr/>
          <p:nvPr/>
        </p:nvSpPr>
        <p:spPr>
          <a:xfrm>
            <a:off x="8826500" y="284871"/>
            <a:ext cx="166277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timestamp_error_data</a:t>
            </a:r>
            <a:endParaRPr lang="ko-KR" altLang="en-US" sz="900" dirty="0"/>
          </a:p>
        </p:txBody>
      </p: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46BD7FA9-0F79-42EA-B6C2-A026F74139E8}"/>
              </a:ext>
            </a:extLst>
          </p:cNvPr>
          <p:cNvGrpSpPr/>
          <p:nvPr/>
        </p:nvGrpSpPr>
        <p:grpSpPr>
          <a:xfrm>
            <a:off x="2127828" y="6456564"/>
            <a:ext cx="1469178" cy="230512"/>
            <a:chOff x="2962265" y="4647551"/>
            <a:chExt cx="1469178" cy="230512"/>
          </a:xfrm>
        </p:grpSpPr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C5AD5BF5-074E-4433-B888-CFE5AA2D82FE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selected_state</a:t>
              </a:r>
              <a:endParaRPr lang="ko-KR" altLang="en-US" sz="900" dirty="0"/>
            </a:p>
          </p:txBody>
        </p:sp>
        <p:sp>
          <p:nvSpPr>
            <p:cNvPr id="299" name="이등변 삼각형 298">
              <a:extLst>
                <a:ext uri="{FF2B5EF4-FFF2-40B4-BE49-F238E27FC236}">
                  <a16:creationId xmlns:a16="http://schemas.microsoft.com/office/drawing/2014/main" id="{B5DA508E-6949-44EB-82A6-809A034331F7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4" name="연결선: 꺾임 303">
            <a:extLst>
              <a:ext uri="{FF2B5EF4-FFF2-40B4-BE49-F238E27FC236}">
                <a16:creationId xmlns:a16="http://schemas.microsoft.com/office/drawing/2014/main" id="{5F7F150B-D686-4DCB-8289-50F114A52242}"/>
              </a:ext>
            </a:extLst>
          </p:cNvPr>
          <p:cNvCxnSpPr>
            <a:cxnSpLocks/>
            <a:stCxn id="271" idx="1"/>
            <a:endCxn id="150" idx="2"/>
          </p:cNvCxnSpPr>
          <p:nvPr/>
        </p:nvCxnSpPr>
        <p:spPr>
          <a:xfrm rot="10800000" flipH="1">
            <a:off x="2127828" y="6336880"/>
            <a:ext cx="241898" cy="234941"/>
          </a:xfrm>
          <a:prstGeom prst="bentConnector4">
            <a:avLst>
              <a:gd name="adj1" fmla="val -20345"/>
              <a:gd name="adj2" fmla="val 623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8EDF2208-ECC4-4508-9B2F-40343FB48169}"/>
              </a:ext>
            </a:extLst>
          </p:cNvPr>
          <p:cNvGrpSpPr/>
          <p:nvPr/>
        </p:nvGrpSpPr>
        <p:grpSpPr>
          <a:xfrm>
            <a:off x="3238215" y="249742"/>
            <a:ext cx="1010942" cy="230512"/>
            <a:chOff x="3418182" y="4647551"/>
            <a:chExt cx="1010942" cy="230512"/>
          </a:xfrm>
        </p:grpSpPr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560F8A34-93CC-4872-9C05-B73B278D8489}"/>
                </a:ext>
              </a:extLst>
            </p:cNvPr>
            <p:cNvSpPr/>
            <p:nvPr/>
          </p:nvSpPr>
          <p:spPr>
            <a:xfrm>
              <a:off x="3418182" y="4647551"/>
              <a:ext cx="101094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overrided_state</a:t>
              </a:r>
              <a:endParaRPr lang="ko-KR" altLang="en-US" sz="900" dirty="0"/>
            </a:p>
          </p:txBody>
        </p:sp>
        <p:sp>
          <p:nvSpPr>
            <p:cNvPr id="340" name="이등변 삼각형 339">
              <a:extLst>
                <a:ext uri="{FF2B5EF4-FFF2-40B4-BE49-F238E27FC236}">
                  <a16:creationId xmlns:a16="http://schemas.microsoft.com/office/drawing/2014/main" id="{49ACF74C-28A1-472B-B450-1B7F6ADEF71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1" name="그룹 340">
            <a:extLst>
              <a:ext uri="{FF2B5EF4-FFF2-40B4-BE49-F238E27FC236}">
                <a16:creationId xmlns:a16="http://schemas.microsoft.com/office/drawing/2014/main" id="{FFFABDD0-C39F-4433-B8D8-06722028545D}"/>
              </a:ext>
            </a:extLst>
          </p:cNvPr>
          <p:cNvGrpSpPr/>
          <p:nvPr/>
        </p:nvGrpSpPr>
        <p:grpSpPr>
          <a:xfrm>
            <a:off x="3312488" y="1057275"/>
            <a:ext cx="1056117" cy="230512"/>
            <a:chOff x="3373007" y="4647551"/>
            <a:chExt cx="1056117" cy="230512"/>
          </a:xfrm>
        </p:grpSpPr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9C65B172-D9A3-486D-B5C5-91ACE18E1FFD}"/>
                </a:ext>
              </a:extLst>
            </p:cNvPr>
            <p:cNvSpPr/>
            <p:nvPr/>
          </p:nvSpPr>
          <p:spPr>
            <a:xfrm>
              <a:off x="3373007" y="4647551"/>
              <a:ext cx="1056117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busy_error_state</a:t>
              </a:r>
              <a:endParaRPr lang="ko-KR" altLang="en-US" sz="900" dirty="0"/>
            </a:p>
          </p:txBody>
        </p:sp>
        <p:sp>
          <p:nvSpPr>
            <p:cNvPr id="343" name="이등변 삼각형 342">
              <a:extLst>
                <a:ext uri="{FF2B5EF4-FFF2-40B4-BE49-F238E27FC236}">
                  <a16:creationId xmlns:a16="http://schemas.microsoft.com/office/drawing/2014/main" id="{D0EEB871-ABD3-4AAB-A3CE-272278B4AA44}"/>
                </a:ext>
              </a:extLst>
            </p:cNvPr>
            <p:cNvSpPr/>
            <p:nvPr/>
          </p:nvSpPr>
          <p:spPr>
            <a:xfrm>
              <a:off x="4253324" y="4819726"/>
              <a:ext cx="76200" cy="5787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8" name="연결선: 꺾임 347">
            <a:extLst>
              <a:ext uri="{FF2B5EF4-FFF2-40B4-BE49-F238E27FC236}">
                <a16:creationId xmlns:a16="http://schemas.microsoft.com/office/drawing/2014/main" id="{D8889163-EF17-42E4-A392-ED364F9EBF34}"/>
              </a:ext>
            </a:extLst>
          </p:cNvPr>
          <p:cNvCxnSpPr>
            <a:cxnSpLocks/>
            <a:stCxn id="342" idx="3"/>
            <a:endCxn id="483" idx="1"/>
          </p:cNvCxnSpPr>
          <p:nvPr/>
        </p:nvCxnSpPr>
        <p:spPr>
          <a:xfrm flipV="1">
            <a:off x="4368605" y="1171816"/>
            <a:ext cx="93349" cy="7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연결선: 꺾임 129">
            <a:extLst>
              <a:ext uri="{FF2B5EF4-FFF2-40B4-BE49-F238E27FC236}">
                <a16:creationId xmlns:a16="http://schemas.microsoft.com/office/drawing/2014/main" id="{D70507A3-EE18-4102-9F66-82F7E6B239ED}"/>
              </a:ext>
            </a:extLst>
          </p:cNvPr>
          <p:cNvCxnSpPr>
            <a:cxnSpLocks/>
            <a:stCxn id="311" idx="2"/>
            <a:endCxn id="532" idx="1"/>
          </p:cNvCxnSpPr>
          <p:nvPr/>
        </p:nvCxnSpPr>
        <p:spPr>
          <a:xfrm rot="16200000" flipH="1">
            <a:off x="3923547" y="300393"/>
            <a:ext cx="356933" cy="716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8" name="그룹 357">
            <a:extLst>
              <a:ext uri="{FF2B5EF4-FFF2-40B4-BE49-F238E27FC236}">
                <a16:creationId xmlns:a16="http://schemas.microsoft.com/office/drawing/2014/main" id="{A3C20651-6EF1-4BC8-8BCD-912F3AD6A1B3}"/>
              </a:ext>
            </a:extLst>
          </p:cNvPr>
          <p:cNvGrpSpPr/>
          <p:nvPr/>
        </p:nvGrpSpPr>
        <p:grpSpPr>
          <a:xfrm rot="5400000">
            <a:off x="2672905" y="6019929"/>
            <a:ext cx="376768" cy="228600"/>
            <a:chOff x="7731306" y="2828040"/>
            <a:chExt cx="376768" cy="228600"/>
          </a:xfrm>
        </p:grpSpPr>
        <p:sp>
          <p:nvSpPr>
            <p:cNvPr id="359" name="타원 358">
              <a:extLst>
                <a:ext uri="{FF2B5EF4-FFF2-40B4-BE49-F238E27FC236}">
                  <a16:creationId xmlns:a16="http://schemas.microsoft.com/office/drawing/2014/main" id="{6D841748-CC1F-44DB-85D5-CD563F43C836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타원 359">
              <a:extLst>
                <a:ext uri="{FF2B5EF4-FFF2-40B4-BE49-F238E27FC236}">
                  <a16:creationId xmlns:a16="http://schemas.microsoft.com/office/drawing/2014/main" id="{D2BC4800-9C69-413E-8A23-593669C98583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순서도: 지연 360">
              <a:extLst>
                <a:ext uri="{FF2B5EF4-FFF2-40B4-BE49-F238E27FC236}">
                  <a16:creationId xmlns:a16="http://schemas.microsoft.com/office/drawing/2014/main" id="{EF6320BA-086D-45EB-92D7-462895D6A411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2" name="연결선: 꺾임 361">
            <a:extLst>
              <a:ext uri="{FF2B5EF4-FFF2-40B4-BE49-F238E27FC236}">
                <a16:creationId xmlns:a16="http://schemas.microsoft.com/office/drawing/2014/main" id="{0FE94E6A-D8BC-4696-97DF-DCD0474E3E12}"/>
              </a:ext>
            </a:extLst>
          </p:cNvPr>
          <p:cNvCxnSpPr>
            <a:cxnSpLocks/>
            <a:stCxn id="332" idx="0"/>
            <a:endCxn id="360" idx="2"/>
          </p:cNvCxnSpPr>
          <p:nvPr/>
        </p:nvCxnSpPr>
        <p:spPr>
          <a:xfrm rot="16200000" flipH="1">
            <a:off x="2530409" y="5690643"/>
            <a:ext cx="88595" cy="421808"/>
          </a:xfrm>
          <a:prstGeom prst="bentConnector3">
            <a:avLst>
              <a:gd name="adj1" fmla="val -2580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연결선: 꺾임 371">
            <a:extLst>
              <a:ext uri="{FF2B5EF4-FFF2-40B4-BE49-F238E27FC236}">
                <a16:creationId xmlns:a16="http://schemas.microsoft.com/office/drawing/2014/main" id="{C2B558FE-4E8D-4768-A287-B88E376D92D8}"/>
              </a:ext>
            </a:extLst>
          </p:cNvPr>
          <p:cNvCxnSpPr>
            <a:cxnSpLocks/>
            <a:stCxn id="361" idx="3"/>
            <a:endCxn id="271" idx="0"/>
          </p:cNvCxnSpPr>
          <p:nvPr/>
        </p:nvCxnSpPr>
        <p:spPr>
          <a:xfrm rot="5400000">
            <a:off x="2794299" y="6389573"/>
            <a:ext cx="133951" cy="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3" name="그룹 372">
            <a:extLst>
              <a:ext uri="{FF2B5EF4-FFF2-40B4-BE49-F238E27FC236}">
                <a16:creationId xmlns:a16="http://schemas.microsoft.com/office/drawing/2014/main" id="{41C948BA-2AC2-405C-B2E7-09439FD0AD49}"/>
              </a:ext>
            </a:extLst>
          </p:cNvPr>
          <p:cNvGrpSpPr/>
          <p:nvPr/>
        </p:nvGrpSpPr>
        <p:grpSpPr>
          <a:xfrm>
            <a:off x="3763327" y="5229043"/>
            <a:ext cx="710252" cy="250460"/>
            <a:chOff x="3601793" y="3392531"/>
            <a:chExt cx="710252" cy="250460"/>
          </a:xfrm>
        </p:grpSpPr>
        <p:sp>
          <p:nvSpPr>
            <p:cNvPr id="374" name="사다리꼴 373">
              <a:extLst>
                <a:ext uri="{FF2B5EF4-FFF2-40B4-BE49-F238E27FC236}">
                  <a16:creationId xmlns:a16="http://schemas.microsoft.com/office/drawing/2014/main" id="{718DDEEA-ADAA-4C67-9CC3-EA190242A661}"/>
                </a:ext>
              </a:extLst>
            </p:cNvPr>
            <p:cNvSpPr/>
            <p:nvPr/>
          </p:nvSpPr>
          <p:spPr>
            <a:xfrm>
              <a:off x="3601793" y="3392531"/>
              <a:ext cx="710252" cy="250460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9F56975D-5050-4764-BFFF-F9ADD1D262A0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4943F6A6-34ED-4D64-866F-6867E1C17650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377" name="연결선: 꺾임 129">
            <a:extLst>
              <a:ext uri="{FF2B5EF4-FFF2-40B4-BE49-F238E27FC236}">
                <a16:creationId xmlns:a16="http://schemas.microsoft.com/office/drawing/2014/main" id="{A75CA528-C3A0-4B6A-A6F6-43DE9F78269D}"/>
              </a:ext>
            </a:extLst>
          </p:cNvPr>
          <p:cNvCxnSpPr>
            <a:cxnSpLocks/>
            <a:stCxn id="374" idx="0"/>
            <a:endCxn id="173" idx="2"/>
          </p:cNvCxnSpPr>
          <p:nvPr/>
        </p:nvCxnSpPr>
        <p:spPr>
          <a:xfrm rot="16200000" flipV="1">
            <a:off x="4051285" y="5161874"/>
            <a:ext cx="134302" cy="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연결선: 꺾임 129">
            <a:extLst>
              <a:ext uri="{FF2B5EF4-FFF2-40B4-BE49-F238E27FC236}">
                <a16:creationId xmlns:a16="http://schemas.microsoft.com/office/drawing/2014/main" id="{7F68FCAD-3FE6-4514-B55C-8DC3618D16BD}"/>
              </a:ext>
            </a:extLst>
          </p:cNvPr>
          <p:cNvCxnSpPr>
            <a:cxnSpLocks/>
            <a:stCxn id="173" idx="1"/>
            <a:endCxn id="376" idx="4"/>
          </p:cNvCxnSpPr>
          <p:nvPr/>
        </p:nvCxnSpPr>
        <p:spPr>
          <a:xfrm rot="10800000" flipH="1" flipV="1">
            <a:off x="3384987" y="4979484"/>
            <a:ext cx="507621" cy="499451"/>
          </a:xfrm>
          <a:prstGeom prst="bentConnector4">
            <a:avLst>
              <a:gd name="adj1" fmla="val -55354"/>
              <a:gd name="adj2" fmla="val 1324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연결선: 꺾임 129">
            <a:extLst>
              <a:ext uri="{FF2B5EF4-FFF2-40B4-BE49-F238E27FC236}">
                <a16:creationId xmlns:a16="http://schemas.microsoft.com/office/drawing/2014/main" id="{858418FD-D026-4284-9631-6BA2434C2B51}"/>
              </a:ext>
            </a:extLst>
          </p:cNvPr>
          <p:cNvCxnSpPr>
            <a:cxnSpLocks/>
            <a:stCxn id="177" idx="1"/>
            <a:endCxn id="381" idx="2"/>
          </p:cNvCxnSpPr>
          <p:nvPr/>
        </p:nvCxnSpPr>
        <p:spPr>
          <a:xfrm rot="10800000">
            <a:off x="3356966" y="5281391"/>
            <a:ext cx="475856" cy="980260"/>
          </a:xfrm>
          <a:prstGeom prst="bentConnector3">
            <a:avLst>
              <a:gd name="adj1" fmla="val 135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0" name="그룹 379">
            <a:extLst>
              <a:ext uri="{FF2B5EF4-FFF2-40B4-BE49-F238E27FC236}">
                <a16:creationId xmlns:a16="http://schemas.microsoft.com/office/drawing/2014/main" id="{52FE575C-0429-4C68-AD76-953847FABFD4}"/>
              </a:ext>
            </a:extLst>
          </p:cNvPr>
          <p:cNvGrpSpPr/>
          <p:nvPr/>
        </p:nvGrpSpPr>
        <p:grpSpPr>
          <a:xfrm>
            <a:off x="3297431" y="5239384"/>
            <a:ext cx="376768" cy="228600"/>
            <a:chOff x="7731306" y="2828040"/>
            <a:chExt cx="376768" cy="228600"/>
          </a:xfrm>
        </p:grpSpPr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0D2796F9-DC7F-4B0E-AEBF-7ECF19E031FD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13D5E2E6-41E7-48B2-A2BC-E795FA72EDC6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순서도: 지연 383">
              <a:extLst>
                <a:ext uri="{FF2B5EF4-FFF2-40B4-BE49-F238E27FC236}">
                  <a16:creationId xmlns:a16="http://schemas.microsoft.com/office/drawing/2014/main" id="{4507E3E4-A148-4CE5-B9D0-4CB582DC710F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85" name="연결선: 꺾임 129">
            <a:extLst>
              <a:ext uri="{FF2B5EF4-FFF2-40B4-BE49-F238E27FC236}">
                <a16:creationId xmlns:a16="http://schemas.microsoft.com/office/drawing/2014/main" id="{D517C69A-B7F9-4B16-9DDD-4F3F51A33CF9}"/>
              </a:ext>
            </a:extLst>
          </p:cNvPr>
          <p:cNvCxnSpPr>
            <a:cxnSpLocks/>
            <a:stCxn id="384" idx="3"/>
            <a:endCxn id="374" idx="1"/>
          </p:cNvCxnSpPr>
          <p:nvPr/>
        </p:nvCxnSpPr>
        <p:spPr>
          <a:xfrm>
            <a:off x="3674199" y="5353684"/>
            <a:ext cx="139127" cy="5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연결선: 꺾임 129">
            <a:extLst>
              <a:ext uri="{FF2B5EF4-FFF2-40B4-BE49-F238E27FC236}">
                <a16:creationId xmlns:a16="http://schemas.microsoft.com/office/drawing/2014/main" id="{39260A65-E2A4-496E-A395-8CE93F0DB332}"/>
              </a:ext>
            </a:extLst>
          </p:cNvPr>
          <p:cNvCxnSpPr>
            <a:cxnSpLocks/>
            <a:stCxn id="332" idx="0"/>
            <a:endCxn id="383" idx="2"/>
          </p:cNvCxnSpPr>
          <p:nvPr/>
        </p:nvCxnSpPr>
        <p:spPr>
          <a:xfrm rot="5400000" flipH="1" flipV="1">
            <a:off x="2616673" y="5176492"/>
            <a:ext cx="427888" cy="933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그룹 392">
            <a:extLst>
              <a:ext uri="{FF2B5EF4-FFF2-40B4-BE49-F238E27FC236}">
                <a16:creationId xmlns:a16="http://schemas.microsoft.com/office/drawing/2014/main" id="{19A849F2-D9FE-4B59-BC7B-72E1C78CE046}"/>
              </a:ext>
            </a:extLst>
          </p:cNvPr>
          <p:cNvGrpSpPr/>
          <p:nvPr/>
        </p:nvGrpSpPr>
        <p:grpSpPr>
          <a:xfrm>
            <a:off x="3297431" y="4604291"/>
            <a:ext cx="376768" cy="228600"/>
            <a:chOff x="7731306" y="2828040"/>
            <a:chExt cx="376768" cy="228600"/>
          </a:xfrm>
        </p:grpSpPr>
        <p:sp>
          <p:nvSpPr>
            <p:cNvPr id="394" name="타원 393">
              <a:extLst>
                <a:ext uri="{FF2B5EF4-FFF2-40B4-BE49-F238E27FC236}">
                  <a16:creationId xmlns:a16="http://schemas.microsoft.com/office/drawing/2014/main" id="{2E537ACE-D6CA-435B-BF04-034B6D5A09A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5" name="타원 394">
              <a:extLst>
                <a:ext uri="{FF2B5EF4-FFF2-40B4-BE49-F238E27FC236}">
                  <a16:creationId xmlns:a16="http://schemas.microsoft.com/office/drawing/2014/main" id="{7D1B7046-FBC9-4220-ABA0-D54977242299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순서도: 지연 395">
              <a:extLst>
                <a:ext uri="{FF2B5EF4-FFF2-40B4-BE49-F238E27FC236}">
                  <a16:creationId xmlns:a16="http://schemas.microsoft.com/office/drawing/2014/main" id="{EBFB19B7-AC88-4306-8B67-15E9D24230EE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97" name="연결선: 꺾임 129">
            <a:extLst>
              <a:ext uri="{FF2B5EF4-FFF2-40B4-BE49-F238E27FC236}">
                <a16:creationId xmlns:a16="http://schemas.microsoft.com/office/drawing/2014/main" id="{78EAFD29-C3AE-4B02-BFCB-1BB507328F40}"/>
              </a:ext>
            </a:extLst>
          </p:cNvPr>
          <p:cNvCxnSpPr>
            <a:cxnSpLocks/>
            <a:stCxn id="332" idx="0"/>
            <a:endCxn id="395" idx="2"/>
          </p:cNvCxnSpPr>
          <p:nvPr/>
        </p:nvCxnSpPr>
        <p:spPr>
          <a:xfrm rot="5400000" flipH="1" flipV="1">
            <a:off x="2299127" y="4858946"/>
            <a:ext cx="1062981" cy="933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연결선: 꺾임 129">
            <a:extLst>
              <a:ext uri="{FF2B5EF4-FFF2-40B4-BE49-F238E27FC236}">
                <a16:creationId xmlns:a16="http://schemas.microsoft.com/office/drawing/2014/main" id="{09E5527E-7CB8-4CCA-98B3-8D4F0449FBC3}"/>
              </a:ext>
            </a:extLst>
          </p:cNvPr>
          <p:cNvCxnSpPr>
            <a:cxnSpLocks/>
            <a:stCxn id="396" idx="3"/>
            <a:endCxn id="157" idx="2"/>
          </p:cNvCxnSpPr>
          <p:nvPr/>
        </p:nvCxnSpPr>
        <p:spPr>
          <a:xfrm flipV="1">
            <a:off x="3674199" y="4579052"/>
            <a:ext cx="443856" cy="139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7D7C9E51-C4BB-4190-8095-D3071C214967}"/>
              </a:ext>
            </a:extLst>
          </p:cNvPr>
          <p:cNvGrpSpPr/>
          <p:nvPr/>
        </p:nvGrpSpPr>
        <p:grpSpPr>
          <a:xfrm>
            <a:off x="8194285" y="1003662"/>
            <a:ext cx="1348786" cy="230512"/>
            <a:chOff x="8976315" y="5565316"/>
            <a:chExt cx="1348786" cy="230512"/>
          </a:xfrm>
        </p:grpSpPr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9F81964B-DA26-48E2-BB13-EAC0DDEC2E38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timestamp_error_state</a:t>
              </a:r>
              <a:endParaRPr lang="ko-KR" altLang="en-US" sz="900" dirty="0"/>
            </a:p>
          </p:txBody>
        </p:sp>
        <p:sp>
          <p:nvSpPr>
            <p:cNvPr id="345" name="이등변 삼각형 344">
              <a:extLst>
                <a:ext uri="{FF2B5EF4-FFF2-40B4-BE49-F238E27FC236}">
                  <a16:creationId xmlns:a16="http://schemas.microsoft.com/office/drawing/2014/main" id="{2E7411BF-02F6-4330-B280-FF2A1797291A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6" name="그룹 345">
            <a:extLst>
              <a:ext uri="{FF2B5EF4-FFF2-40B4-BE49-F238E27FC236}">
                <a16:creationId xmlns:a16="http://schemas.microsoft.com/office/drawing/2014/main" id="{6577071C-F209-4873-9ED5-71365E2FAFFD}"/>
              </a:ext>
            </a:extLst>
          </p:cNvPr>
          <p:cNvGrpSpPr/>
          <p:nvPr/>
        </p:nvGrpSpPr>
        <p:grpSpPr>
          <a:xfrm>
            <a:off x="8194285" y="685873"/>
            <a:ext cx="1348786" cy="230512"/>
            <a:chOff x="8976315" y="5565316"/>
            <a:chExt cx="1348786" cy="230512"/>
          </a:xfrm>
        </p:grpSpPr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BE251F85-D120-4ACE-92CE-9823F32AD6EE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overflow_error_state</a:t>
              </a:r>
              <a:endParaRPr lang="ko-KR" altLang="en-US" sz="900" dirty="0"/>
            </a:p>
          </p:txBody>
        </p:sp>
        <p:sp>
          <p:nvSpPr>
            <p:cNvPr id="356" name="이등변 삼각형 355">
              <a:extLst>
                <a:ext uri="{FF2B5EF4-FFF2-40B4-BE49-F238E27FC236}">
                  <a16:creationId xmlns:a16="http://schemas.microsoft.com/office/drawing/2014/main" id="{B1F3918E-B11A-42B5-AC5C-562E17EF247B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1003AD-7DCD-45D9-8CC7-F20D93269B9E}"/>
              </a:ext>
            </a:extLst>
          </p:cNvPr>
          <p:cNvGrpSpPr/>
          <p:nvPr/>
        </p:nvGrpSpPr>
        <p:grpSpPr>
          <a:xfrm>
            <a:off x="6273585" y="252614"/>
            <a:ext cx="1596825" cy="230512"/>
            <a:chOff x="6273585" y="252614"/>
            <a:chExt cx="1596825" cy="230512"/>
          </a:xfrm>
        </p:grpSpPr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FE2F3609-841B-47F1-9D4B-BD953446E281}"/>
                </a:ext>
              </a:extLst>
            </p:cNvPr>
            <p:cNvSpPr/>
            <p:nvPr/>
          </p:nvSpPr>
          <p:spPr>
            <a:xfrm>
              <a:off x="6273585" y="252614"/>
              <a:ext cx="159682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overflow_error_data</a:t>
              </a:r>
              <a:endParaRPr lang="ko-KR" altLang="en-US" sz="900" dirty="0"/>
            </a:p>
          </p:txBody>
        </p:sp>
        <p:sp>
          <p:nvSpPr>
            <p:cNvPr id="364" name="이등변 삼각형 363">
              <a:extLst>
                <a:ext uri="{FF2B5EF4-FFF2-40B4-BE49-F238E27FC236}">
                  <a16:creationId xmlns:a16="http://schemas.microsoft.com/office/drawing/2014/main" id="{A3587B8C-5165-41F2-81A5-FF7F2E54BD4B}"/>
                </a:ext>
              </a:extLst>
            </p:cNvPr>
            <p:cNvSpPr/>
            <p:nvPr/>
          </p:nvSpPr>
          <p:spPr>
            <a:xfrm rot="16200000">
              <a:off x="7790612" y="32818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F81D534-628C-4DA8-A41C-99D384C54BBC}"/>
              </a:ext>
            </a:extLst>
          </p:cNvPr>
          <p:cNvGrpSpPr/>
          <p:nvPr/>
        </p:nvGrpSpPr>
        <p:grpSpPr>
          <a:xfrm>
            <a:off x="6273585" y="544259"/>
            <a:ext cx="1662779" cy="230512"/>
            <a:chOff x="6273585" y="544259"/>
            <a:chExt cx="1662779" cy="230512"/>
          </a:xfrm>
        </p:grpSpPr>
        <p:sp>
          <p:nvSpPr>
            <p:cNvPr id="363" name="직사각형 362">
              <a:extLst>
                <a:ext uri="{FF2B5EF4-FFF2-40B4-BE49-F238E27FC236}">
                  <a16:creationId xmlns:a16="http://schemas.microsoft.com/office/drawing/2014/main" id="{BDD3F2D5-B443-44EB-9F87-2042A6C9122D}"/>
                </a:ext>
              </a:extLst>
            </p:cNvPr>
            <p:cNvSpPr/>
            <p:nvPr/>
          </p:nvSpPr>
          <p:spPr>
            <a:xfrm>
              <a:off x="6273585" y="544259"/>
              <a:ext cx="16627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timestamp_error_data</a:t>
              </a:r>
              <a:endParaRPr lang="ko-KR" altLang="en-US" sz="900" dirty="0"/>
            </a:p>
          </p:txBody>
        </p:sp>
        <p:sp>
          <p:nvSpPr>
            <p:cNvPr id="365" name="이등변 삼각형 364">
              <a:extLst>
                <a:ext uri="{FF2B5EF4-FFF2-40B4-BE49-F238E27FC236}">
                  <a16:creationId xmlns:a16="http://schemas.microsoft.com/office/drawing/2014/main" id="{B9BA6CB9-077C-4177-876B-0F8A23491963}"/>
                </a:ext>
              </a:extLst>
            </p:cNvPr>
            <p:cNvSpPr/>
            <p:nvPr/>
          </p:nvSpPr>
          <p:spPr>
            <a:xfrm rot="16200000">
              <a:off x="7856939" y="618401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9B532837-716F-2348-A52A-B1E2E90620A7}"/>
              </a:ext>
            </a:extLst>
          </p:cNvPr>
          <p:cNvSpPr/>
          <p:nvPr/>
        </p:nvSpPr>
        <p:spPr>
          <a:xfrm>
            <a:off x="4460340" y="113736"/>
            <a:ext cx="95976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[4:0]</a:t>
            </a:r>
            <a:r>
              <a:rPr lang="en-US" altLang="ko-KR" sz="900" dirty="0" err="1"/>
              <a:t>addr</a:t>
            </a:r>
            <a:endParaRPr lang="ko-KR" altLang="en-US" sz="900" dirty="0"/>
          </a:p>
        </p:txBody>
      </p:sp>
      <p:grpSp>
        <p:nvGrpSpPr>
          <p:cNvPr id="366" name="그룹 365">
            <a:extLst>
              <a:ext uri="{FF2B5EF4-FFF2-40B4-BE49-F238E27FC236}">
                <a16:creationId xmlns:a16="http://schemas.microsoft.com/office/drawing/2014/main" id="{821E6AA4-ABD2-4150-A2DB-27D7F9DCF734}"/>
              </a:ext>
            </a:extLst>
          </p:cNvPr>
          <p:cNvGrpSpPr/>
          <p:nvPr/>
        </p:nvGrpSpPr>
        <p:grpSpPr>
          <a:xfrm rot="10800000">
            <a:off x="732419" y="1965485"/>
            <a:ext cx="710252" cy="250460"/>
            <a:chOff x="3601793" y="3392531"/>
            <a:chExt cx="710252" cy="250460"/>
          </a:xfrm>
        </p:grpSpPr>
        <p:sp>
          <p:nvSpPr>
            <p:cNvPr id="368" name="사다리꼴 367">
              <a:extLst>
                <a:ext uri="{FF2B5EF4-FFF2-40B4-BE49-F238E27FC236}">
                  <a16:creationId xmlns:a16="http://schemas.microsoft.com/office/drawing/2014/main" id="{32274175-06C0-4F60-B211-C7E09ECAECC5}"/>
                </a:ext>
              </a:extLst>
            </p:cNvPr>
            <p:cNvSpPr/>
            <p:nvPr/>
          </p:nvSpPr>
          <p:spPr>
            <a:xfrm>
              <a:off x="3601793" y="3392531"/>
              <a:ext cx="710252" cy="250460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1EFAAEE5-4755-4903-93A2-C81ABDAD9580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00" name="타원 399">
              <a:extLst>
                <a:ext uri="{FF2B5EF4-FFF2-40B4-BE49-F238E27FC236}">
                  <a16:creationId xmlns:a16="http://schemas.microsoft.com/office/drawing/2014/main" id="{396C6E57-A59B-4ACD-9AEC-D29376871F34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401" name="꺾인 연결선 192">
            <a:extLst>
              <a:ext uri="{FF2B5EF4-FFF2-40B4-BE49-F238E27FC236}">
                <a16:creationId xmlns:a16="http://schemas.microsoft.com/office/drawing/2014/main" id="{9FFBF11A-CE8C-4F9D-B55C-3834513140BA}"/>
              </a:ext>
            </a:extLst>
          </p:cNvPr>
          <p:cNvCxnSpPr>
            <a:cxnSpLocks/>
            <a:stCxn id="368" idx="0"/>
            <a:endCxn id="65" idx="0"/>
          </p:cNvCxnSpPr>
          <p:nvPr/>
        </p:nvCxnSpPr>
        <p:spPr>
          <a:xfrm rot="5400000">
            <a:off x="1017601" y="2283895"/>
            <a:ext cx="137895" cy="19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3" name="그룹 402">
            <a:extLst>
              <a:ext uri="{FF2B5EF4-FFF2-40B4-BE49-F238E27FC236}">
                <a16:creationId xmlns:a16="http://schemas.microsoft.com/office/drawing/2014/main" id="{87CEB098-189C-4A90-920E-2E39F081D03E}"/>
              </a:ext>
            </a:extLst>
          </p:cNvPr>
          <p:cNvGrpSpPr/>
          <p:nvPr/>
        </p:nvGrpSpPr>
        <p:grpSpPr>
          <a:xfrm rot="10800000">
            <a:off x="58283" y="3910980"/>
            <a:ext cx="710252" cy="250460"/>
            <a:chOff x="3601793" y="3392531"/>
            <a:chExt cx="710252" cy="250460"/>
          </a:xfrm>
        </p:grpSpPr>
        <p:sp>
          <p:nvSpPr>
            <p:cNvPr id="404" name="사다리꼴 403">
              <a:extLst>
                <a:ext uri="{FF2B5EF4-FFF2-40B4-BE49-F238E27FC236}">
                  <a16:creationId xmlns:a16="http://schemas.microsoft.com/office/drawing/2014/main" id="{8FC8F661-26C9-4DC3-8F31-87DC23EF54BC}"/>
                </a:ext>
              </a:extLst>
            </p:cNvPr>
            <p:cNvSpPr/>
            <p:nvPr/>
          </p:nvSpPr>
          <p:spPr>
            <a:xfrm>
              <a:off x="3601793" y="3392531"/>
              <a:ext cx="710252" cy="250460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405" name="타원 404">
              <a:extLst>
                <a:ext uri="{FF2B5EF4-FFF2-40B4-BE49-F238E27FC236}">
                  <a16:creationId xmlns:a16="http://schemas.microsoft.com/office/drawing/2014/main" id="{973F634F-E6F9-4C53-B1B4-3360E6A8BA63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06" name="타원 405">
              <a:extLst>
                <a:ext uri="{FF2B5EF4-FFF2-40B4-BE49-F238E27FC236}">
                  <a16:creationId xmlns:a16="http://schemas.microsoft.com/office/drawing/2014/main" id="{EC0DA2E4-0B03-4908-8A87-D8F4D7607621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407" name="꺾인 연결선 192">
            <a:extLst>
              <a:ext uri="{FF2B5EF4-FFF2-40B4-BE49-F238E27FC236}">
                <a16:creationId xmlns:a16="http://schemas.microsoft.com/office/drawing/2014/main" id="{E0E7A572-A4EC-48F4-9EEB-EFB24A8FEFE7}"/>
              </a:ext>
            </a:extLst>
          </p:cNvPr>
          <p:cNvCxnSpPr>
            <a:cxnSpLocks/>
            <a:stCxn id="404" idx="0"/>
            <a:endCxn id="229" idx="0"/>
          </p:cNvCxnSpPr>
          <p:nvPr/>
        </p:nvCxnSpPr>
        <p:spPr>
          <a:xfrm rot="16200000" flipH="1">
            <a:off x="572518" y="4002330"/>
            <a:ext cx="174324" cy="4925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꺾인 연결선 192">
            <a:extLst>
              <a:ext uri="{FF2B5EF4-FFF2-40B4-BE49-F238E27FC236}">
                <a16:creationId xmlns:a16="http://schemas.microsoft.com/office/drawing/2014/main" id="{CF8BF098-63E7-475D-AF5A-79670A457525}"/>
              </a:ext>
            </a:extLst>
          </p:cNvPr>
          <p:cNvCxnSpPr>
            <a:cxnSpLocks/>
            <a:stCxn id="150" idx="1"/>
            <a:endCxn id="404" idx="1"/>
          </p:cNvCxnSpPr>
          <p:nvPr/>
        </p:nvCxnSpPr>
        <p:spPr>
          <a:xfrm rot="10800000">
            <a:off x="718536" y="4036211"/>
            <a:ext cx="1333212" cy="2185413"/>
          </a:xfrm>
          <a:prstGeom prst="bentConnector3">
            <a:avLst>
              <a:gd name="adj1" fmla="val 117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꺾인 연결선 192">
            <a:extLst>
              <a:ext uri="{FF2B5EF4-FFF2-40B4-BE49-F238E27FC236}">
                <a16:creationId xmlns:a16="http://schemas.microsoft.com/office/drawing/2014/main" id="{97D0862C-9329-46E8-9328-A4B4B46302C5}"/>
              </a:ext>
            </a:extLst>
          </p:cNvPr>
          <p:cNvCxnSpPr>
            <a:cxnSpLocks/>
            <a:stCxn id="150" idx="1"/>
            <a:endCxn id="368" idx="1"/>
          </p:cNvCxnSpPr>
          <p:nvPr/>
        </p:nvCxnSpPr>
        <p:spPr>
          <a:xfrm rot="10800000">
            <a:off x="1392672" y="2090715"/>
            <a:ext cx="659076" cy="4130908"/>
          </a:xfrm>
          <a:prstGeom prst="bentConnector3">
            <a:avLst>
              <a:gd name="adj1" fmla="val 23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연결선: 꺾임 129">
            <a:extLst>
              <a:ext uri="{FF2B5EF4-FFF2-40B4-BE49-F238E27FC236}">
                <a16:creationId xmlns:a16="http://schemas.microsoft.com/office/drawing/2014/main" id="{DF83D722-DCD8-4A5A-90D7-B6F76C6326A6}"/>
              </a:ext>
            </a:extLst>
          </p:cNvPr>
          <p:cNvCxnSpPr>
            <a:cxnSpLocks/>
            <a:stCxn id="267" idx="1"/>
            <a:endCxn id="237" idx="1"/>
          </p:cNvCxnSpPr>
          <p:nvPr/>
        </p:nvCxnSpPr>
        <p:spPr>
          <a:xfrm rot="10800000">
            <a:off x="8721250" y="2885383"/>
            <a:ext cx="1812788" cy="2167217"/>
          </a:xfrm>
          <a:prstGeom prst="bentConnector3">
            <a:avLst>
              <a:gd name="adj1" fmla="val 1192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96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10B3CA06-A3D5-40B0-9B07-A9B21B41E613}"/>
              </a:ext>
            </a:extLst>
          </p:cNvPr>
          <p:cNvSpPr/>
          <p:nvPr/>
        </p:nvSpPr>
        <p:spPr>
          <a:xfrm>
            <a:off x="447674" y="5810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8235D35C-6978-489C-8204-6FB46CCAB2B9}"/>
              </a:ext>
            </a:extLst>
          </p:cNvPr>
          <p:cNvSpPr/>
          <p:nvPr/>
        </p:nvSpPr>
        <p:spPr>
          <a:xfrm>
            <a:off x="447673" y="8953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05C12426-A12C-4D8E-8507-49A55163B614}"/>
              </a:ext>
            </a:extLst>
          </p:cNvPr>
          <p:cNvSpPr/>
          <p:nvPr/>
        </p:nvSpPr>
        <p:spPr>
          <a:xfrm>
            <a:off x="447673" y="12096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EA8B2DF4-64D8-4C0F-B196-F14EEE30B370}"/>
              </a:ext>
            </a:extLst>
          </p:cNvPr>
          <p:cNvSpPr/>
          <p:nvPr/>
        </p:nvSpPr>
        <p:spPr>
          <a:xfrm>
            <a:off x="447673" y="15240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F35F7B2-2CB5-4FE4-90EA-5796E3F34C33}"/>
              </a:ext>
            </a:extLst>
          </p:cNvPr>
          <p:cNvSpPr/>
          <p:nvPr/>
        </p:nvSpPr>
        <p:spPr>
          <a:xfrm>
            <a:off x="447673" y="18383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BTN2</a:t>
            </a:r>
            <a:endParaRPr lang="ko-KR" altLang="en-US" sz="900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E887280C-778F-4C5D-A82C-777764DD9A4F}"/>
              </a:ext>
            </a:extLst>
          </p:cNvPr>
          <p:cNvSpPr/>
          <p:nvPr/>
        </p:nvSpPr>
        <p:spPr>
          <a:xfrm>
            <a:off x="447673" y="21526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jb_0</a:t>
            </a:r>
            <a:endParaRPr lang="ko-KR" altLang="en-US" sz="900" dirty="0"/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8ABAC02F-C742-45C5-91DA-3B96AB859017}"/>
              </a:ext>
            </a:extLst>
          </p:cNvPr>
          <p:cNvSpPr/>
          <p:nvPr/>
        </p:nvSpPr>
        <p:spPr>
          <a:xfrm>
            <a:off x="447673" y="24669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jb_1</a:t>
            </a:r>
            <a:endParaRPr lang="ko-KR" altLang="en-US" sz="900" dirty="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95489C2F-84AD-4C9D-BC5F-0A6AEDC0A03F}"/>
              </a:ext>
            </a:extLst>
          </p:cNvPr>
          <p:cNvSpPr/>
          <p:nvPr/>
        </p:nvSpPr>
        <p:spPr>
          <a:xfrm>
            <a:off x="447673" y="27813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jb_2</a:t>
            </a:r>
            <a:endParaRPr lang="ko-KR" altLang="en-US" sz="900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2F1E35CF-13A3-4BA2-9C50-F542F8AC4839}"/>
              </a:ext>
            </a:extLst>
          </p:cNvPr>
          <p:cNvSpPr/>
          <p:nvPr/>
        </p:nvSpPr>
        <p:spPr>
          <a:xfrm>
            <a:off x="447673" y="30956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jb_3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1A35EA49-F511-41B0-A84B-EFA44E3817F7}"/>
              </a:ext>
            </a:extLst>
          </p:cNvPr>
          <p:cNvSpPr/>
          <p:nvPr/>
        </p:nvSpPr>
        <p:spPr>
          <a:xfrm>
            <a:off x="447673" y="34067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jb_4</a:t>
            </a:r>
            <a:endParaRPr lang="ko-KR" altLang="en-US" sz="900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4E837131-ED7C-4191-B94E-91151B4734A2}"/>
              </a:ext>
            </a:extLst>
          </p:cNvPr>
          <p:cNvSpPr/>
          <p:nvPr/>
        </p:nvSpPr>
        <p:spPr>
          <a:xfrm>
            <a:off x="447673" y="3717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jb_5</a:t>
            </a:r>
            <a:endParaRPr lang="ko-KR" altLang="en-US" sz="900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3A5C591B-FB33-4452-8CDF-14275D3F85C1}"/>
              </a:ext>
            </a:extLst>
          </p:cNvPr>
          <p:cNvSpPr/>
          <p:nvPr/>
        </p:nvSpPr>
        <p:spPr>
          <a:xfrm>
            <a:off x="447673" y="40290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jb_6</a:t>
            </a:r>
            <a:endParaRPr lang="ko-KR" altLang="en-US" sz="900" dirty="0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447673" y="43402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7784D574-76FA-4475-9947-D9026DA0C728}"/>
              </a:ext>
            </a:extLst>
          </p:cNvPr>
          <p:cNvSpPr/>
          <p:nvPr/>
        </p:nvSpPr>
        <p:spPr>
          <a:xfrm flipH="1">
            <a:off x="4476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4CB5B193-4F59-4274-A196-C55F7A768C4E}"/>
              </a:ext>
            </a:extLst>
          </p:cNvPr>
          <p:cNvSpPr/>
          <p:nvPr/>
        </p:nvSpPr>
        <p:spPr>
          <a:xfrm flipH="1">
            <a:off x="4476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8BF34ABB-5CF9-4950-A651-B5558BA79691}"/>
              </a:ext>
            </a:extLst>
          </p:cNvPr>
          <p:cNvSpPr/>
          <p:nvPr/>
        </p:nvSpPr>
        <p:spPr>
          <a:xfrm flipH="1">
            <a:off x="4476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44634C11-7A41-44B3-AC6C-886118FF8BA9}"/>
              </a:ext>
            </a:extLst>
          </p:cNvPr>
          <p:cNvSpPr/>
          <p:nvPr/>
        </p:nvSpPr>
        <p:spPr>
          <a:xfrm flipH="1">
            <a:off x="4476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6B73BDA8-B92B-448D-B3DA-4A1BDFCF9CF4}"/>
              </a:ext>
            </a:extLst>
          </p:cNvPr>
          <p:cNvSpPr/>
          <p:nvPr/>
        </p:nvSpPr>
        <p:spPr>
          <a:xfrm flipH="1">
            <a:off x="4476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49516F83-7401-473A-837F-4342A05469BD}"/>
              </a:ext>
            </a:extLst>
          </p:cNvPr>
          <p:cNvSpPr/>
          <p:nvPr/>
        </p:nvSpPr>
        <p:spPr>
          <a:xfrm flipH="1">
            <a:off x="4476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E13FAEE7-BA64-46F8-8E9D-09040B4ADA09}"/>
              </a:ext>
            </a:extLst>
          </p:cNvPr>
          <p:cNvSpPr/>
          <p:nvPr/>
        </p:nvSpPr>
        <p:spPr>
          <a:xfrm flipH="1">
            <a:off x="4476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21977EC2-BB54-4CC9-B5D3-847FB872C316}"/>
              </a:ext>
            </a:extLst>
          </p:cNvPr>
          <p:cNvSpPr/>
          <p:nvPr/>
        </p:nvSpPr>
        <p:spPr>
          <a:xfrm flipH="1">
            <a:off x="1704972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BF276F09-9E70-4A52-BFA2-B606D6A39245}"/>
              </a:ext>
            </a:extLst>
          </p:cNvPr>
          <p:cNvSpPr/>
          <p:nvPr/>
        </p:nvSpPr>
        <p:spPr>
          <a:xfrm flipH="1">
            <a:off x="1704972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3284CBBC-3012-42C6-B508-21B64DE50BC0}"/>
              </a:ext>
            </a:extLst>
          </p:cNvPr>
          <p:cNvSpPr/>
          <p:nvPr/>
        </p:nvSpPr>
        <p:spPr>
          <a:xfrm flipH="1">
            <a:off x="1704972" y="1209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2526E9E9-565E-4AA3-A4CF-72790C415824}"/>
              </a:ext>
            </a:extLst>
          </p:cNvPr>
          <p:cNvSpPr/>
          <p:nvPr/>
        </p:nvSpPr>
        <p:spPr>
          <a:xfrm flipH="1">
            <a:off x="1704972" y="15240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630D191C-CB4F-4A13-967C-D3B8870A2E1D}"/>
              </a:ext>
            </a:extLst>
          </p:cNvPr>
          <p:cNvSpPr/>
          <p:nvPr/>
        </p:nvSpPr>
        <p:spPr>
          <a:xfrm flipH="1">
            <a:off x="1704972" y="18383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CF1A7DF3-B1C5-40FE-968E-5084EF5C1004}"/>
              </a:ext>
            </a:extLst>
          </p:cNvPr>
          <p:cNvSpPr/>
          <p:nvPr/>
        </p:nvSpPr>
        <p:spPr>
          <a:xfrm flipH="1">
            <a:off x="1704972" y="21526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38DB0207-50F4-4BD3-9E83-3109EFAE4650}"/>
              </a:ext>
            </a:extLst>
          </p:cNvPr>
          <p:cNvSpPr/>
          <p:nvPr/>
        </p:nvSpPr>
        <p:spPr>
          <a:xfrm flipH="1">
            <a:off x="1704972" y="2466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DA7403E3-EAD3-4DEE-9C34-436F967C0442}"/>
              </a:ext>
            </a:extLst>
          </p:cNvPr>
          <p:cNvSpPr/>
          <p:nvPr/>
        </p:nvSpPr>
        <p:spPr>
          <a:xfrm flipH="1">
            <a:off x="1704972" y="27813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06F1D149-D59A-4319-82BE-C7EC22E62249}"/>
              </a:ext>
            </a:extLst>
          </p:cNvPr>
          <p:cNvSpPr/>
          <p:nvPr/>
        </p:nvSpPr>
        <p:spPr>
          <a:xfrm flipH="1">
            <a:off x="1704972" y="30956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FF307613-6426-4C2C-ADB6-D96A3CEDC46A}"/>
              </a:ext>
            </a:extLst>
          </p:cNvPr>
          <p:cNvSpPr/>
          <p:nvPr/>
        </p:nvSpPr>
        <p:spPr>
          <a:xfrm flipH="1">
            <a:off x="1704972" y="34067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39" name="화살표: 오각형 38">
            <a:extLst>
              <a:ext uri="{FF2B5EF4-FFF2-40B4-BE49-F238E27FC236}">
                <a16:creationId xmlns:a16="http://schemas.microsoft.com/office/drawing/2014/main" id="{5B5B11D6-8993-4112-BA49-A413DA9FB09A}"/>
              </a:ext>
            </a:extLst>
          </p:cNvPr>
          <p:cNvSpPr/>
          <p:nvPr/>
        </p:nvSpPr>
        <p:spPr>
          <a:xfrm flipH="1">
            <a:off x="1704972" y="37179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49EC652A-1E6F-46C7-8918-B38D8D994BD1}"/>
              </a:ext>
            </a:extLst>
          </p:cNvPr>
          <p:cNvSpPr/>
          <p:nvPr/>
        </p:nvSpPr>
        <p:spPr>
          <a:xfrm flipH="1">
            <a:off x="1704972" y="40290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41" name="화살표: 오각형 40">
            <a:extLst>
              <a:ext uri="{FF2B5EF4-FFF2-40B4-BE49-F238E27FC236}">
                <a16:creationId xmlns:a16="http://schemas.microsoft.com/office/drawing/2014/main" id="{6F68D996-2DC6-4380-B010-8D63A11E3A60}"/>
              </a:ext>
            </a:extLst>
          </p:cNvPr>
          <p:cNvSpPr/>
          <p:nvPr/>
        </p:nvSpPr>
        <p:spPr>
          <a:xfrm flipH="1">
            <a:off x="1704972" y="43402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7ED0825B-4930-427D-B21A-138304DC0848}"/>
              </a:ext>
            </a:extLst>
          </p:cNvPr>
          <p:cNvSpPr/>
          <p:nvPr/>
        </p:nvSpPr>
        <p:spPr>
          <a:xfrm flipH="1">
            <a:off x="17049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43" name="화살표: 오각형 42">
            <a:extLst>
              <a:ext uri="{FF2B5EF4-FFF2-40B4-BE49-F238E27FC236}">
                <a16:creationId xmlns:a16="http://schemas.microsoft.com/office/drawing/2014/main" id="{35C53DD3-2E5C-42A1-9EC4-E460CB5E99FF}"/>
              </a:ext>
            </a:extLst>
          </p:cNvPr>
          <p:cNvSpPr/>
          <p:nvPr/>
        </p:nvSpPr>
        <p:spPr>
          <a:xfrm flipH="1">
            <a:off x="17049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849E52A4-0573-44B4-89CC-DE93AFFF4476}"/>
              </a:ext>
            </a:extLst>
          </p:cNvPr>
          <p:cNvSpPr/>
          <p:nvPr/>
        </p:nvSpPr>
        <p:spPr>
          <a:xfrm flipH="1">
            <a:off x="17049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1A3169E4-E2E9-4187-A42F-A4464B408904}"/>
              </a:ext>
            </a:extLst>
          </p:cNvPr>
          <p:cNvSpPr/>
          <p:nvPr/>
        </p:nvSpPr>
        <p:spPr>
          <a:xfrm flipH="1">
            <a:off x="17049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C071DAA1-4E04-44B8-A955-FD30CA681440}"/>
              </a:ext>
            </a:extLst>
          </p:cNvPr>
          <p:cNvSpPr/>
          <p:nvPr/>
        </p:nvSpPr>
        <p:spPr>
          <a:xfrm flipH="1">
            <a:off x="17049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36019DBE-6426-4B40-AC95-5F6E12B00EE7}"/>
              </a:ext>
            </a:extLst>
          </p:cNvPr>
          <p:cNvSpPr/>
          <p:nvPr/>
        </p:nvSpPr>
        <p:spPr>
          <a:xfrm flipH="1">
            <a:off x="17049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48" name="화살표: 오각형 47">
            <a:extLst>
              <a:ext uri="{FF2B5EF4-FFF2-40B4-BE49-F238E27FC236}">
                <a16:creationId xmlns:a16="http://schemas.microsoft.com/office/drawing/2014/main" id="{0AE18B58-04FE-4E83-80F5-75DCA1CBDC36}"/>
              </a:ext>
            </a:extLst>
          </p:cNvPr>
          <p:cNvSpPr/>
          <p:nvPr/>
        </p:nvSpPr>
        <p:spPr>
          <a:xfrm flipH="1">
            <a:off x="17049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49D5865-68D6-4A07-B404-7946406C75DF}"/>
              </a:ext>
            </a:extLst>
          </p:cNvPr>
          <p:cNvSpPr/>
          <p:nvPr/>
        </p:nvSpPr>
        <p:spPr>
          <a:xfrm flipH="1">
            <a:off x="2962268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13A0B429-6112-4F80-B2A9-944769842F1A}"/>
              </a:ext>
            </a:extLst>
          </p:cNvPr>
          <p:cNvSpPr/>
          <p:nvPr/>
        </p:nvSpPr>
        <p:spPr>
          <a:xfrm flipH="1">
            <a:off x="2962268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154FB6E7-4139-479D-9304-CA71DCBD95D8}"/>
              </a:ext>
            </a:extLst>
          </p:cNvPr>
          <p:cNvSpPr/>
          <p:nvPr/>
        </p:nvSpPr>
        <p:spPr>
          <a:xfrm>
            <a:off x="2962268" y="1524000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8FC25F4A-8424-4008-B142-7B56F98841A9}"/>
              </a:ext>
            </a:extLst>
          </p:cNvPr>
          <p:cNvSpPr/>
          <p:nvPr/>
        </p:nvSpPr>
        <p:spPr>
          <a:xfrm>
            <a:off x="2962268" y="1838325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91A919-F472-43CB-9B1A-62F4B38CD6B2}"/>
              </a:ext>
            </a:extLst>
          </p:cNvPr>
          <p:cNvSpPr/>
          <p:nvPr/>
        </p:nvSpPr>
        <p:spPr>
          <a:xfrm>
            <a:off x="2962265" y="21526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17AE829-233B-4A80-88FC-FD260F702175}"/>
              </a:ext>
            </a:extLst>
          </p:cNvPr>
          <p:cNvSpPr/>
          <p:nvPr/>
        </p:nvSpPr>
        <p:spPr>
          <a:xfrm>
            <a:off x="2962265" y="2465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948695B-1952-4783-8F78-73E47D65FB6C}"/>
              </a:ext>
            </a:extLst>
          </p:cNvPr>
          <p:cNvSpPr/>
          <p:nvPr/>
        </p:nvSpPr>
        <p:spPr>
          <a:xfrm>
            <a:off x="5876915" y="579113"/>
            <a:ext cx="2668915" cy="297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err="1"/>
              <a:t>ClkFreq</a:t>
            </a:r>
            <a:r>
              <a:rPr lang="en-US" altLang="ko-KR" sz="900" dirty="0"/>
              <a:t> = 100000000</a:t>
            </a:r>
          </a:p>
          <a:p>
            <a:r>
              <a:rPr lang="en-US" altLang="ko-KR" sz="900" dirty="0" err="1"/>
              <a:t>BaudRate</a:t>
            </a:r>
            <a:r>
              <a:rPr lang="en-US" altLang="ko-KR" sz="900" dirty="0"/>
              <a:t> = 57600</a:t>
            </a:r>
          </a:p>
          <a:p>
            <a:r>
              <a:rPr lang="en-US" altLang="ko-KR" sz="900" dirty="0"/>
              <a:t>BTF_MAX_BYTES = 256</a:t>
            </a:r>
          </a:p>
          <a:p>
            <a:r>
              <a:rPr lang="en-US" altLang="ko-KR" sz="900" dirty="0"/>
              <a:t>BTF_MAX_BUFFER_WIDTH = 2048</a:t>
            </a:r>
          </a:p>
          <a:p>
            <a:r>
              <a:rPr lang="en-US" altLang="ko-KR" sz="900" dirty="0"/>
              <a:t>BTF_MAX_BUFFER_COUNT_WIDTH = 12</a:t>
            </a:r>
          </a:p>
          <a:p>
            <a:r>
              <a:rPr lang="en-US" altLang="ko-KR" sz="900" dirty="0"/>
              <a:t>BTF_RX_BUFFER_BYTES = 256</a:t>
            </a:r>
          </a:p>
          <a:p>
            <a:r>
              <a:rPr lang="en-US" altLang="ko-KR" sz="900" dirty="0"/>
              <a:t>BTF_RX_BUFFER_WIDTH = 2048</a:t>
            </a:r>
          </a:p>
          <a:p>
            <a:r>
              <a:rPr lang="en-US" altLang="ko-KR" sz="900" dirty="0"/>
              <a:t>BTF_RX_BUFFER_COUNT_WIDTH = 12</a:t>
            </a:r>
          </a:p>
          <a:p>
            <a:r>
              <a:rPr lang="en-US" altLang="ko-KR" sz="900" dirty="0"/>
              <a:t>CMD_RX_BUFFER_BYTES = 15</a:t>
            </a:r>
          </a:p>
          <a:p>
            <a:r>
              <a:rPr lang="en-US" altLang="ko-KR" sz="900" dirty="0"/>
              <a:t>CMD_RX_BUFFER_WIDTH = 120</a:t>
            </a:r>
          </a:p>
          <a:p>
            <a:r>
              <a:rPr lang="en-US" altLang="ko-KR" sz="900" dirty="0"/>
              <a:t>TX_BUFFER1_BYTES = 15</a:t>
            </a:r>
          </a:p>
          <a:p>
            <a:r>
              <a:rPr lang="en-US" altLang="ko-KR" sz="900" dirty="0"/>
              <a:t>TX_BUFFER1_WIDTH = 120</a:t>
            </a:r>
          </a:p>
          <a:p>
            <a:r>
              <a:rPr lang="en-US" altLang="ko-KR" sz="900" dirty="0"/>
              <a:t>TX_BUFFER1_LENGTH_WIDTH = 7</a:t>
            </a:r>
          </a:p>
          <a:p>
            <a:r>
              <a:rPr lang="en-US" altLang="ko-KR" sz="900" dirty="0"/>
              <a:t>TX_BUFFER2_BYTES = 256</a:t>
            </a:r>
          </a:p>
          <a:p>
            <a:r>
              <a:rPr lang="en-US" altLang="ko-KR" sz="900" dirty="0"/>
              <a:t>TX_BUFFER2_WIDTH = 2048</a:t>
            </a:r>
          </a:p>
          <a:p>
            <a:r>
              <a:rPr lang="en-US" altLang="ko-KR" sz="900" dirty="0"/>
              <a:t>TX_BUFFER2_LENGTH_WIDTH = 12</a:t>
            </a:r>
          </a:p>
          <a:p>
            <a:r>
              <a:rPr lang="en-US" altLang="ko-KR" sz="900" dirty="0"/>
              <a:t>DDS_MAX_LENGTH = 8 -&gt; 9</a:t>
            </a:r>
          </a:p>
          <a:p>
            <a:r>
              <a:rPr lang="en-US" altLang="ko-KR" sz="900" dirty="0"/>
              <a:t>DDS_WIDTH = 64 -&gt; 72</a:t>
            </a:r>
          </a:p>
          <a:p>
            <a:r>
              <a:rPr lang="en-US" altLang="ko-KR" sz="900" dirty="0"/>
              <a:t>DAC_DATA_WIDTH = 24</a:t>
            </a:r>
          </a:p>
          <a:p>
            <a:r>
              <a:rPr lang="en-US" altLang="ko-KR" sz="900" dirty="0"/>
              <a:t>PATTERN_BYTES = 4</a:t>
            </a:r>
          </a:p>
          <a:p>
            <a:r>
              <a:rPr lang="en-US" altLang="ko-KR" sz="900" dirty="0"/>
              <a:t>PATTERN_WIDTH = 32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8CCFA17-B0B5-4F62-8339-4FC1B5458655}"/>
              </a:ext>
            </a:extLst>
          </p:cNvPr>
          <p:cNvSpPr/>
          <p:nvPr/>
        </p:nvSpPr>
        <p:spPr>
          <a:xfrm>
            <a:off x="2962265" y="27774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3D12C6A-885F-4338-A8BC-D5A811C8C423}"/>
              </a:ext>
            </a:extLst>
          </p:cNvPr>
          <p:cNvSpPr/>
          <p:nvPr/>
        </p:nvSpPr>
        <p:spPr>
          <a:xfrm>
            <a:off x="2962265" y="308988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3CAF26C-DB17-4D82-971F-DEA554EE220A}"/>
              </a:ext>
            </a:extLst>
          </p:cNvPr>
          <p:cNvSpPr/>
          <p:nvPr/>
        </p:nvSpPr>
        <p:spPr>
          <a:xfrm>
            <a:off x="2962265" y="34099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0F970AA-F69E-40CD-8C0C-74EC6FADCEC1}"/>
              </a:ext>
            </a:extLst>
          </p:cNvPr>
          <p:cNvSpPr/>
          <p:nvPr/>
        </p:nvSpPr>
        <p:spPr>
          <a:xfrm>
            <a:off x="2962265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61BD27-08CC-4946-9EBF-77DD7DFF79B7}"/>
              </a:ext>
            </a:extLst>
          </p:cNvPr>
          <p:cNvSpPr/>
          <p:nvPr/>
        </p:nvSpPr>
        <p:spPr>
          <a:xfrm>
            <a:off x="2962265" y="40290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5D8C0C-8AD3-4360-AFD5-86705FE3A7A7}"/>
              </a:ext>
            </a:extLst>
          </p:cNvPr>
          <p:cNvSpPr/>
          <p:nvPr/>
        </p:nvSpPr>
        <p:spPr>
          <a:xfrm>
            <a:off x="2962265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67" name="화살표: 오각형 66">
            <a:extLst>
              <a:ext uri="{FF2B5EF4-FFF2-40B4-BE49-F238E27FC236}">
                <a16:creationId xmlns:a16="http://schemas.microsoft.com/office/drawing/2014/main" id="{4548DD2B-BCB4-45B0-8CAA-43260A84D051}"/>
              </a:ext>
            </a:extLst>
          </p:cNvPr>
          <p:cNvSpPr/>
          <p:nvPr/>
        </p:nvSpPr>
        <p:spPr>
          <a:xfrm>
            <a:off x="113845" y="14559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INPUT</a:t>
            </a:r>
            <a:endParaRPr lang="ko-KR" altLang="en-US" sz="900" dirty="0"/>
          </a:p>
        </p:txBody>
      </p:sp>
      <p:sp>
        <p:nvSpPr>
          <p:cNvPr id="68" name="화살표: 오각형 67">
            <a:extLst>
              <a:ext uri="{FF2B5EF4-FFF2-40B4-BE49-F238E27FC236}">
                <a16:creationId xmlns:a16="http://schemas.microsoft.com/office/drawing/2014/main" id="{1EBF3CF9-9BA6-4C05-BCAF-20A8A95B2819}"/>
              </a:ext>
            </a:extLst>
          </p:cNvPr>
          <p:cNvSpPr/>
          <p:nvPr/>
        </p:nvSpPr>
        <p:spPr>
          <a:xfrm flipH="1">
            <a:off x="1323972" y="14559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OUTPUT</a:t>
            </a:r>
            <a:endParaRPr lang="ko-KR" altLang="en-US" sz="900" dirty="0"/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3CB95AC0-C74A-4B0B-B51C-5A0863A4760D}"/>
              </a:ext>
            </a:extLst>
          </p:cNvPr>
          <p:cNvSpPr/>
          <p:nvPr/>
        </p:nvSpPr>
        <p:spPr>
          <a:xfrm>
            <a:off x="2534097" y="14274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INOUT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3A31772-74AC-49DF-840C-FFBD1DE141FB}"/>
              </a:ext>
            </a:extLst>
          </p:cNvPr>
          <p:cNvSpPr/>
          <p:nvPr/>
        </p:nvSpPr>
        <p:spPr>
          <a:xfrm>
            <a:off x="2962265" y="65182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CE04718-B5AF-4E1C-A0D8-DE64A04807B7}"/>
              </a:ext>
            </a:extLst>
          </p:cNvPr>
          <p:cNvSpPr/>
          <p:nvPr/>
        </p:nvSpPr>
        <p:spPr>
          <a:xfrm>
            <a:off x="4603743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529AD3E-0696-4198-808A-E75074DBEFEC}"/>
              </a:ext>
            </a:extLst>
          </p:cNvPr>
          <p:cNvGrpSpPr/>
          <p:nvPr/>
        </p:nvGrpSpPr>
        <p:grpSpPr>
          <a:xfrm>
            <a:off x="2962265" y="6207125"/>
            <a:ext cx="1466859" cy="230512"/>
            <a:chOff x="2962265" y="6207125"/>
            <a:chExt cx="1466859" cy="23051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DAF7402-A529-4CFD-B114-57EE9DDE9B99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F827FA66-5344-44B5-9220-D0DFD64321F5}"/>
                </a:ext>
              </a:extLst>
            </p:cNvPr>
            <p:cNvSpPr/>
            <p:nvPr/>
          </p:nvSpPr>
          <p:spPr>
            <a:xfrm rot="16200000">
              <a:off x="4350705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B3C241A2-1473-4B62-949C-EFE359EA10BF}"/>
              </a:ext>
            </a:extLst>
          </p:cNvPr>
          <p:cNvGrpSpPr/>
          <p:nvPr/>
        </p:nvGrpSpPr>
        <p:grpSpPr>
          <a:xfrm>
            <a:off x="2962265" y="5895975"/>
            <a:ext cx="1466859" cy="230512"/>
            <a:chOff x="2962265" y="5895975"/>
            <a:chExt cx="1466859" cy="23051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FD6FFD7-2ABE-4FF2-83B8-6CC819E46189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DAD80A82-BEB8-4BA0-B480-F1A48C85BB58}"/>
                </a:ext>
              </a:extLst>
            </p:cNvPr>
            <p:cNvSpPr/>
            <p:nvPr/>
          </p:nvSpPr>
          <p:spPr>
            <a:xfrm rot="16200000">
              <a:off x="4350705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3FEB2F7-E110-4F36-82D7-1FAB43242F49}"/>
              </a:ext>
            </a:extLst>
          </p:cNvPr>
          <p:cNvGrpSpPr/>
          <p:nvPr/>
        </p:nvGrpSpPr>
        <p:grpSpPr>
          <a:xfrm>
            <a:off x="2962265" y="5584825"/>
            <a:ext cx="1466859" cy="230512"/>
            <a:chOff x="2962265" y="5584825"/>
            <a:chExt cx="1466859" cy="23051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2222C95-0BCE-434E-A99F-8D3EECFF35BD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D9128A95-68A4-4A4E-A437-201716DBEFDA}"/>
                </a:ext>
              </a:extLst>
            </p:cNvPr>
            <p:cNvSpPr/>
            <p:nvPr/>
          </p:nvSpPr>
          <p:spPr>
            <a:xfrm rot="16200000">
              <a:off x="4350705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61A9DDB-7572-45A9-A864-37C2C5C8FA4B}"/>
              </a:ext>
            </a:extLst>
          </p:cNvPr>
          <p:cNvGrpSpPr/>
          <p:nvPr/>
        </p:nvGrpSpPr>
        <p:grpSpPr>
          <a:xfrm>
            <a:off x="2962265" y="5273675"/>
            <a:ext cx="1466859" cy="230512"/>
            <a:chOff x="2962265" y="5273675"/>
            <a:chExt cx="1466859" cy="23051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848C120-799B-4DAA-A7C0-600770622358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C7925A9-F283-4813-A81A-A9659DE8CCDE}"/>
                </a:ext>
              </a:extLst>
            </p:cNvPr>
            <p:cNvSpPr/>
            <p:nvPr/>
          </p:nvSpPr>
          <p:spPr>
            <a:xfrm rot="16200000">
              <a:off x="4350705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A20E03C-FD1F-4EA3-88A6-89F35BD49F0D}"/>
              </a:ext>
            </a:extLst>
          </p:cNvPr>
          <p:cNvGrpSpPr/>
          <p:nvPr/>
        </p:nvGrpSpPr>
        <p:grpSpPr>
          <a:xfrm>
            <a:off x="2962265" y="4961569"/>
            <a:ext cx="1466859" cy="230512"/>
            <a:chOff x="2962265" y="4961569"/>
            <a:chExt cx="1466859" cy="23051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727FDEA-A6B1-49A7-BE96-8E7E3F710B2B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BB33E38B-660B-43E4-9963-A5692906D336}"/>
                </a:ext>
              </a:extLst>
            </p:cNvPr>
            <p:cNvSpPr/>
            <p:nvPr/>
          </p:nvSpPr>
          <p:spPr>
            <a:xfrm rot="16200000">
              <a:off x="4350705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7E82502-0699-4C34-9756-E9C8ECC57E62}"/>
              </a:ext>
            </a:extLst>
          </p:cNvPr>
          <p:cNvGrpSpPr/>
          <p:nvPr/>
        </p:nvGrpSpPr>
        <p:grpSpPr>
          <a:xfrm>
            <a:off x="2962265" y="4647551"/>
            <a:ext cx="1466859" cy="230512"/>
            <a:chOff x="2962265" y="4647551"/>
            <a:chExt cx="1466859" cy="23051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D90977A-0B55-4BB7-8978-94BB7F34CB8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8D7B37EC-C1A0-4952-84B2-3416FB626E94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77A6E00-6D16-4C54-A33D-BF286D3C1EAA}"/>
              </a:ext>
            </a:extLst>
          </p:cNvPr>
          <p:cNvGrpSpPr/>
          <p:nvPr/>
        </p:nvGrpSpPr>
        <p:grpSpPr>
          <a:xfrm>
            <a:off x="4600565" y="4029075"/>
            <a:ext cx="1466859" cy="230512"/>
            <a:chOff x="2962265" y="4647551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670FF31-B2FD-4C4C-B779-098CE63389B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C1550664-281E-41F1-8465-89AB4D9B9A2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6DEC311-CD0A-43BA-B32D-E9421BB4386E}"/>
              </a:ext>
            </a:extLst>
          </p:cNvPr>
          <p:cNvSpPr/>
          <p:nvPr/>
        </p:nvSpPr>
        <p:spPr>
          <a:xfrm>
            <a:off x="4603743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51BD586-3E69-48D7-8081-494F8181B674}"/>
              </a:ext>
            </a:extLst>
          </p:cNvPr>
          <p:cNvSpPr/>
          <p:nvPr/>
        </p:nvSpPr>
        <p:spPr>
          <a:xfrm>
            <a:off x="4603743" y="46475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A87B6FB-3A7A-4DE1-8F92-9AA3E09BD80D}"/>
              </a:ext>
            </a:extLst>
          </p:cNvPr>
          <p:cNvSpPr/>
          <p:nvPr/>
        </p:nvSpPr>
        <p:spPr>
          <a:xfrm>
            <a:off x="4603743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66EFD93-3D63-4573-8F61-FE15EA7580E4}"/>
              </a:ext>
            </a:extLst>
          </p:cNvPr>
          <p:cNvSpPr/>
          <p:nvPr/>
        </p:nvSpPr>
        <p:spPr>
          <a:xfrm>
            <a:off x="4603743" y="52717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E69EEC9-E144-4A0C-B476-ABBC4A62C08A}"/>
              </a:ext>
            </a:extLst>
          </p:cNvPr>
          <p:cNvSpPr/>
          <p:nvPr/>
        </p:nvSpPr>
        <p:spPr>
          <a:xfrm>
            <a:off x="4603743" y="55838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DB6041E-172B-4417-A3FF-BB6766659E01}"/>
              </a:ext>
            </a:extLst>
          </p:cNvPr>
          <p:cNvSpPr/>
          <p:nvPr/>
        </p:nvSpPr>
        <p:spPr>
          <a:xfrm>
            <a:off x="4603743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14AB37C-62D2-4A9F-A528-3812CB528C65}"/>
              </a:ext>
            </a:extLst>
          </p:cNvPr>
          <p:cNvGrpSpPr/>
          <p:nvPr/>
        </p:nvGrpSpPr>
        <p:grpSpPr>
          <a:xfrm>
            <a:off x="4600565" y="6204258"/>
            <a:ext cx="1466859" cy="230512"/>
            <a:chOff x="2962265" y="4647551"/>
            <a:chExt cx="1466859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D0CB5DB-C3A8-40D0-8868-777EECF31A5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8271181-E157-4936-8AE2-4814DCCDCB9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AE849B1-3E71-42B4-BC5F-7D6322A9061D}"/>
              </a:ext>
            </a:extLst>
          </p:cNvPr>
          <p:cNvGrpSpPr/>
          <p:nvPr/>
        </p:nvGrpSpPr>
        <p:grpSpPr>
          <a:xfrm>
            <a:off x="4600565" y="6516363"/>
            <a:ext cx="1466859" cy="230512"/>
            <a:chOff x="2962265" y="4647551"/>
            <a:chExt cx="1466859" cy="230512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3144340-780C-4919-AEA5-FA6E61C5CD4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12FD230A-79BA-4D54-92CA-51C2CBCA85B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B0A6617-3758-4895-9205-2DCF627AFB56}"/>
              </a:ext>
            </a:extLst>
          </p:cNvPr>
          <p:cNvGrpSpPr/>
          <p:nvPr/>
        </p:nvGrpSpPr>
        <p:grpSpPr>
          <a:xfrm>
            <a:off x="6238865" y="3716013"/>
            <a:ext cx="1466859" cy="230512"/>
            <a:chOff x="2962265" y="4647551"/>
            <a:chExt cx="1466859" cy="2305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5825ACC-F013-4956-A072-15998EE64F4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15270F7D-B91B-4678-BC16-E24EF20E10E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183C205-D4F3-4F69-9F01-BFF995F5B2BA}"/>
              </a:ext>
            </a:extLst>
          </p:cNvPr>
          <p:cNvSpPr/>
          <p:nvPr/>
        </p:nvSpPr>
        <p:spPr>
          <a:xfrm>
            <a:off x="6238864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272562-1CC8-45F5-A572-CCA621D3ED8B}"/>
              </a:ext>
            </a:extLst>
          </p:cNvPr>
          <p:cNvSpPr/>
          <p:nvPr/>
        </p:nvSpPr>
        <p:spPr>
          <a:xfrm>
            <a:off x="6238864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5B038C5-2D81-4BB0-8D0E-3D9A7311FD7C}"/>
              </a:ext>
            </a:extLst>
          </p:cNvPr>
          <p:cNvSpPr/>
          <p:nvPr/>
        </p:nvSpPr>
        <p:spPr>
          <a:xfrm>
            <a:off x="6238864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CB5E620-33D0-4DDC-A7BD-40F38FAA4602}"/>
              </a:ext>
            </a:extLst>
          </p:cNvPr>
          <p:cNvSpPr/>
          <p:nvPr/>
        </p:nvSpPr>
        <p:spPr>
          <a:xfrm>
            <a:off x="6238864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7CD5E497-AC76-45F4-8741-36F05CA9320A}"/>
              </a:ext>
            </a:extLst>
          </p:cNvPr>
          <p:cNvGrpSpPr/>
          <p:nvPr/>
        </p:nvGrpSpPr>
        <p:grpSpPr>
          <a:xfrm>
            <a:off x="6238865" y="5271763"/>
            <a:ext cx="1466859" cy="230512"/>
            <a:chOff x="2962265" y="4647551"/>
            <a:chExt cx="1466859" cy="230512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54C4708-698F-4978-A568-1A18EDD72D9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3787474F-152F-4D83-BC40-AF07A7E1781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E40DAFF-6275-484A-BC17-39CDEFD124F2}"/>
              </a:ext>
            </a:extLst>
          </p:cNvPr>
          <p:cNvSpPr/>
          <p:nvPr/>
        </p:nvSpPr>
        <p:spPr>
          <a:xfrm>
            <a:off x="6238864" y="557943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DE256D0-15B4-4BA3-974F-86AF6EF646ED}"/>
              </a:ext>
            </a:extLst>
          </p:cNvPr>
          <p:cNvSpPr/>
          <p:nvPr/>
        </p:nvSpPr>
        <p:spPr>
          <a:xfrm>
            <a:off x="6238864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38576A2-78E1-457A-B40F-F1F65C5295E2}"/>
              </a:ext>
            </a:extLst>
          </p:cNvPr>
          <p:cNvSpPr/>
          <p:nvPr/>
        </p:nvSpPr>
        <p:spPr>
          <a:xfrm>
            <a:off x="6238864" y="620425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74A4CEE-53D5-441D-8CB0-8287D3CCEA39}"/>
              </a:ext>
            </a:extLst>
          </p:cNvPr>
          <p:cNvSpPr/>
          <p:nvPr/>
        </p:nvSpPr>
        <p:spPr>
          <a:xfrm>
            <a:off x="6238864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CFC470C-47DC-4B90-9232-3380B9B4A24D}"/>
              </a:ext>
            </a:extLst>
          </p:cNvPr>
          <p:cNvSpPr/>
          <p:nvPr/>
        </p:nvSpPr>
        <p:spPr>
          <a:xfrm>
            <a:off x="7877163" y="371601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9378FC-985F-4B62-9B95-FF675B620DDB}"/>
              </a:ext>
            </a:extLst>
          </p:cNvPr>
          <p:cNvSpPr/>
          <p:nvPr/>
        </p:nvSpPr>
        <p:spPr>
          <a:xfrm>
            <a:off x="7877163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79AE063-F030-46D5-BC07-CD7E019E68A1}"/>
              </a:ext>
            </a:extLst>
          </p:cNvPr>
          <p:cNvSpPr/>
          <p:nvPr/>
        </p:nvSpPr>
        <p:spPr>
          <a:xfrm>
            <a:off x="7877163" y="43405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1C4AD6E-D655-4C09-9966-10C52686270C}"/>
              </a:ext>
            </a:extLst>
          </p:cNvPr>
          <p:cNvSpPr/>
          <p:nvPr/>
        </p:nvSpPr>
        <p:spPr>
          <a:xfrm>
            <a:off x="7877163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46FB8CCF-B587-4029-8D2B-DBF94BAFFD71}"/>
              </a:ext>
            </a:extLst>
          </p:cNvPr>
          <p:cNvGrpSpPr/>
          <p:nvPr/>
        </p:nvGrpSpPr>
        <p:grpSpPr>
          <a:xfrm>
            <a:off x="7877162" y="5271763"/>
            <a:ext cx="1466859" cy="230512"/>
            <a:chOff x="2962265" y="4647551"/>
            <a:chExt cx="1466859" cy="230512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CA2FEAB-A63A-4CA8-9F59-D5265F6F507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DFDC533E-1C73-4269-A99D-6C8364870BE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62A3840C-89F8-4A09-861B-61CF540EA267}"/>
              </a:ext>
            </a:extLst>
          </p:cNvPr>
          <p:cNvGrpSpPr/>
          <p:nvPr/>
        </p:nvGrpSpPr>
        <p:grpSpPr>
          <a:xfrm>
            <a:off x="7877162" y="4961568"/>
            <a:ext cx="1466859" cy="230512"/>
            <a:chOff x="2962265" y="4647551"/>
            <a:chExt cx="1466859" cy="230512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95E6BF7-A0FA-4A7D-AFA9-BFFE9950D245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34C706EB-53E3-4E26-9B5E-87F6494FCD1B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36E8B1A-268C-4F88-B9A1-58369D203402}"/>
              </a:ext>
            </a:extLst>
          </p:cNvPr>
          <p:cNvGrpSpPr/>
          <p:nvPr/>
        </p:nvGrpSpPr>
        <p:grpSpPr>
          <a:xfrm>
            <a:off x="7877162" y="5586101"/>
            <a:ext cx="1466859" cy="230512"/>
            <a:chOff x="2962265" y="4647551"/>
            <a:chExt cx="1466859" cy="230512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E6623F69-DF92-4472-BF40-2932A13E39B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id="{31B7EF09-F258-4E82-BA96-C0D80FD3EA56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DD7FCA62-BD41-4680-B454-2B4F6EFDC6B5}"/>
              </a:ext>
            </a:extLst>
          </p:cNvPr>
          <p:cNvGrpSpPr/>
          <p:nvPr/>
        </p:nvGrpSpPr>
        <p:grpSpPr>
          <a:xfrm>
            <a:off x="7877162" y="5891535"/>
            <a:ext cx="1466859" cy="230512"/>
            <a:chOff x="2962265" y="4647551"/>
            <a:chExt cx="1466859" cy="230512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420945C-F506-45F0-A531-3325842150A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id="{36AF52FB-0E65-471F-8131-021C8B9DFE2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3C82DC70-D694-47E4-8DBB-428B8B97F795}"/>
              </a:ext>
            </a:extLst>
          </p:cNvPr>
          <p:cNvGrpSpPr/>
          <p:nvPr/>
        </p:nvGrpSpPr>
        <p:grpSpPr>
          <a:xfrm>
            <a:off x="7877162" y="6204258"/>
            <a:ext cx="1466859" cy="230512"/>
            <a:chOff x="2962265" y="4647551"/>
            <a:chExt cx="1466859" cy="230512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05304963-C86D-4333-9BA1-65EDA01DEDA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63A5DB5E-58E5-4712-88DE-3E4C96B33FE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A13C2B5-1C7A-4BA3-AF3F-034E29631FAB}"/>
              </a:ext>
            </a:extLst>
          </p:cNvPr>
          <p:cNvSpPr/>
          <p:nvPr/>
        </p:nvSpPr>
        <p:spPr>
          <a:xfrm>
            <a:off x="7877163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AABED63-314D-4499-859C-0293BDA2A4F5}"/>
              </a:ext>
            </a:extLst>
          </p:cNvPr>
          <p:cNvSpPr/>
          <p:nvPr/>
        </p:nvSpPr>
        <p:spPr>
          <a:xfrm>
            <a:off x="9518641" y="914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FBF7A18B-8BE1-4ABE-AEC6-DF5753192F4D}"/>
              </a:ext>
            </a:extLst>
          </p:cNvPr>
          <p:cNvGrpSpPr/>
          <p:nvPr/>
        </p:nvGrpSpPr>
        <p:grpSpPr>
          <a:xfrm>
            <a:off x="9518640" y="1222282"/>
            <a:ext cx="1466859" cy="230512"/>
            <a:chOff x="2962265" y="4647551"/>
            <a:chExt cx="1466859" cy="230512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8CD8BC6-34BB-4FEA-AE20-E1FE2AF57A7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56" name="이등변 삼각형 155">
              <a:extLst>
                <a:ext uri="{FF2B5EF4-FFF2-40B4-BE49-F238E27FC236}">
                  <a16:creationId xmlns:a16="http://schemas.microsoft.com/office/drawing/2014/main" id="{06B459BD-4380-4852-8C01-D4DC8D3C010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BCB649E-93E6-4D06-BF24-9E7314FA7A0A}"/>
              </a:ext>
            </a:extLst>
          </p:cNvPr>
          <p:cNvSpPr/>
          <p:nvPr/>
        </p:nvSpPr>
        <p:spPr>
          <a:xfrm>
            <a:off x="9518641" y="15369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BC3C9039-519C-4E99-AAF4-C7050B09734B}"/>
              </a:ext>
            </a:extLst>
          </p:cNvPr>
          <p:cNvSpPr/>
          <p:nvPr/>
        </p:nvSpPr>
        <p:spPr>
          <a:xfrm>
            <a:off x="9518641" y="184458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CBB45F4-0C6B-47EC-8223-50F2302DE90F}"/>
              </a:ext>
            </a:extLst>
          </p:cNvPr>
          <p:cNvSpPr/>
          <p:nvPr/>
        </p:nvSpPr>
        <p:spPr>
          <a:xfrm>
            <a:off x="9518641" y="21592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98FBC26-6CA2-4A60-8C0A-FD986E921F7E}"/>
              </a:ext>
            </a:extLst>
          </p:cNvPr>
          <p:cNvSpPr/>
          <p:nvPr/>
        </p:nvSpPr>
        <p:spPr>
          <a:xfrm>
            <a:off x="9518641" y="24703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35930D0-8C98-4EB9-8E12-E16BC0CA542F}"/>
              </a:ext>
            </a:extLst>
          </p:cNvPr>
          <p:cNvSpPr/>
          <p:nvPr/>
        </p:nvSpPr>
        <p:spPr>
          <a:xfrm>
            <a:off x="9518641" y="278470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A18764F9-3285-4ADE-BDE5-B9047544054C}"/>
              </a:ext>
            </a:extLst>
          </p:cNvPr>
          <p:cNvGrpSpPr/>
          <p:nvPr/>
        </p:nvGrpSpPr>
        <p:grpSpPr>
          <a:xfrm>
            <a:off x="9518640" y="3087754"/>
            <a:ext cx="1466859" cy="230512"/>
            <a:chOff x="2962265" y="4647551"/>
            <a:chExt cx="1466859" cy="230512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F5BF4AE2-1AF1-4964-BA43-28D2AA32308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67" name="이등변 삼각형 166">
              <a:extLst>
                <a:ext uri="{FF2B5EF4-FFF2-40B4-BE49-F238E27FC236}">
                  <a16:creationId xmlns:a16="http://schemas.microsoft.com/office/drawing/2014/main" id="{1F008499-387E-4298-8BE5-DB683EB4E699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6439F1C3-FBD3-4171-A9D7-4EC3714D02B4}"/>
              </a:ext>
            </a:extLst>
          </p:cNvPr>
          <p:cNvGrpSpPr/>
          <p:nvPr/>
        </p:nvGrpSpPr>
        <p:grpSpPr>
          <a:xfrm>
            <a:off x="9518640" y="3405727"/>
            <a:ext cx="1466859" cy="230512"/>
            <a:chOff x="2962265" y="4647551"/>
            <a:chExt cx="1466859" cy="230512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CCC2202-4AAC-455C-AC66-C47133B726F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ldac_length</a:t>
              </a:r>
              <a:endParaRPr lang="ko-KR" altLang="en-US" sz="900" dirty="0"/>
            </a:p>
          </p:txBody>
        </p:sp>
        <p:sp>
          <p:nvSpPr>
            <p:cNvPr id="170" name="이등변 삼각형 169">
              <a:extLst>
                <a:ext uri="{FF2B5EF4-FFF2-40B4-BE49-F238E27FC236}">
                  <a16:creationId xmlns:a16="http://schemas.microsoft.com/office/drawing/2014/main" id="{88D79138-E39B-4E3D-87CA-BBBBA099AA9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E27B746A-8406-448C-B5FE-21828FF12E19}"/>
              </a:ext>
            </a:extLst>
          </p:cNvPr>
          <p:cNvGrpSpPr/>
          <p:nvPr/>
        </p:nvGrpSpPr>
        <p:grpSpPr>
          <a:xfrm>
            <a:off x="9518640" y="371992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B346282-D6D5-444D-8881-E15B0C3EC0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ldac_pause_count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6B4899D2-E7F3-4EFB-A44A-7C03C94B0A23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B286A1D-FA6E-49B5-83C0-82E0FB962775}"/>
              </a:ext>
            </a:extLst>
          </p:cNvPr>
          <p:cNvSpPr/>
          <p:nvPr/>
        </p:nvSpPr>
        <p:spPr>
          <a:xfrm>
            <a:off x="9515462" y="65231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6ED1D5A5-4B94-4C9B-8DAF-3B7B157B8684}"/>
              </a:ext>
            </a:extLst>
          </p:cNvPr>
          <p:cNvGrpSpPr/>
          <p:nvPr/>
        </p:nvGrpSpPr>
        <p:grpSpPr>
          <a:xfrm>
            <a:off x="9515461" y="6202584"/>
            <a:ext cx="1466859" cy="230512"/>
            <a:chOff x="2962265" y="4647551"/>
            <a:chExt cx="1466859" cy="230512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204067A-F6E8-488A-8350-17EA2EDECE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[2048:1] </a:t>
              </a:r>
              <a:r>
                <a:rPr lang="en-US" altLang="ko-KR" sz="900" dirty="0" err="1"/>
                <a:t>BTF_capture</a:t>
              </a:r>
              <a:endParaRPr lang="ko-KR" altLang="en-US" sz="900" dirty="0"/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41A16C02-DE93-412E-B985-23709FBF7EC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93B5AFCA-9907-4100-AD13-29EF0CE80386}"/>
              </a:ext>
            </a:extLst>
          </p:cNvPr>
          <p:cNvGrpSpPr/>
          <p:nvPr/>
        </p:nvGrpSpPr>
        <p:grpSpPr>
          <a:xfrm>
            <a:off x="9515461" y="5887951"/>
            <a:ext cx="1466859" cy="230512"/>
            <a:chOff x="2962265" y="4647551"/>
            <a:chExt cx="1466859" cy="230512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71764CA0-3905-4297-A978-EFC89539EA6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</a:t>
              </a:r>
              <a:r>
                <a:rPr lang="en-US" altLang="ko-KR" sz="900" dirty="0" err="1"/>
                <a:t>BTF_read_count</a:t>
              </a:r>
              <a:endParaRPr lang="ko-KR" altLang="en-US" sz="900" dirty="0"/>
            </a:p>
          </p:txBody>
        </p:sp>
        <p:sp>
          <p:nvSpPr>
            <p:cNvPr id="180" name="이등변 삼각형 179">
              <a:extLst>
                <a:ext uri="{FF2B5EF4-FFF2-40B4-BE49-F238E27FC236}">
                  <a16:creationId xmlns:a16="http://schemas.microsoft.com/office/drawing/2014/main" id="{D3927E74-2B7C-4E41-87CE-3745116F626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5203EE6-7CAA-4DA1-A21B-14878C84EA5E}"/>
              </a:ext>
            </a:extLst>
          </p:cNvPr>
          <p:cNvGrpSpPr/>
          <p:nvPr/>
        </p:nvGrpSpPr>
        <p:grpSpPr>
          <a:xfrm>
            <a:off x="9515461" y="5574860"/>
            <a:ext cx="1466859" cy="230512"/>
            <a:chOff x="2962265" y="4647551"/>
            <a:chExt cx="1466859" cy="230512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A0697C9B-26F1-4B15-A3FE-D3AC80F7F38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183" name="이등변 삼각형 182">
              <a:extLst>
                <a:ext uri="{FF2B5EF4-FFF2-40B4-BE49-F238E27FC236}">
                  <a16:creationId xmlns:a16="http://schemas.microsoft.com/office/drawing/2014/main" id="{21B736D1-E95F-4DD2-8436-35FD6EC723A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6A6C937-0835-42DC-9FC0-B417D8FD7462}"/>
              </a:ext>
            </a:extLst>
          </p:cNvPr>
          <p:cNvSpPr/>
          <p:nvPr/>
        </p:nvSpPr>
        <p:spPr>
          <a:xfrm>
            <a:off x="9515462" y="52573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F5E06AC-41D3-4F3B-B7BC-BE79E3B3E183}"/>
              </a:ext>
            </a:extLst>
          </p:cNvPr>
          <p:cNvSpPr/>
          <p:nvPr/>
        </p:nvSpPr>
        <p:spPr>
          <a:xfrm>
            <a:off x="9515462" y="495749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DCF428DB-7D1E-4CC8-8609-95D2F626C900}"/>
              </a:ext>
            </a:extLst>
          </p:cNvPr>
          <p:cNvGrpSpPr/>
          <p:nvPr/>
        </p:nvGrpSpPr>
        <p:grpSpPr>
          <a:xfrm>
            <a:off x="9515461" y="4648986"/>
            <a:ext cx="1466859" cy="230512"/>
            <a:chOff x="2962265" y="4647551"/>
            <a:chExt cx="1466859" cy="230512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AE8DD4E1-C2DB-4EEF-B182-B3AA438C65C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main_state</a:t>
              </a:r>
              <a:endParaRPr lang="ko-KR" altLang="en-US" sz="900" dirty="0"/>
            </a:p>
          </p:txBody>
        </p:sp>
        <p:sp>
          <p:nvSpPr>
            <p:cNvPr id="188" name="이등변 삼각형 187">
              <a:extLst>
                <a:ext uri="{FF2B5EF4-FFF2-40B4-BE49-F238E27FC236}">
                  <a16:creationId xmlns:a16="http://schemas.microsoft.com/office/drawing/2014/main" id="{2D4F0ADB-CFDA-4F4A-B138-AA477F843A1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5A9BF2C-5E3C-4F3D-A14F-BFF43B8C505D}"/>
              </a:ext>
            </a:extLst>
          </p:cNvPr>
          <p:cNvSpPr/>
          <p:nvPr/>
        </p:nvSpPr>
        <p:spPr>
          <a:xfrm>
            <a:off x="9515462" y="434649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BTN0EdgeDetect</a:t>
            </a:r>
            <a:endParaRPr lang="ko-KR" altLang="en-US" sz="900" dirty="0"/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4B7C50E6-D3DA-41C6-9B26-8A830BE3E206}"/>
              </a:ext>
            </a:extLst>
          </p:cNvPr>
          <p:cNvGrpSpPr/>
          <p:nvPr/>
        </p:nvGrpSpPr>
        <p:grpSpPr>
          <a:xfrm>
            <a:off x="9515461" y="4021995"/>
            <a:ext cx="1466859" cy="230512"/>
            <a:chOff x="2962265" y="4647551"/>
            <a:chExt cx="1466859" cy="230512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D5195AEB-5F68-4622-9FE4-312ACDC3A45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BTN0Delay</a:t>
              </a:r>
              <a:endParaRPr lang="ko-KR" altLang="en-US" sz="900" dirty="0"/>
            </a:p>
          </p:txBody>
        </p:sp>
        <p:sp>
          <p:nvSpPr>
            <p:cNvPr id="192" name="이등변 삼각형 191">
              <a:extLst>
                <a:ext uri="{FF2B5EF4-FFF2-40B4-BE49-F238E27FC236}">
                  <a16:creationId xmlns:a16="http://schemas.microsoft.com/office/drawing/2014/main" id="{D34CCA1C-BA72-4BC3-8D81-EFB0B8AB6C4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3" name="화살표: 오각형 192">
            <a:extLst>
              <a:ext uri="{FF2B5EF4-FFF2-40B4-BE49-F238E27FC236}">
                <a16:creationId xmlns:a16="http://schemas.microsoft.com/office/drawing/2014/main" id="{BF0D698B-8B2F-4586-A261-3FFD418C49C0}"/>
              </a:ext>
            </a:extLst>
          </p:cNvPr>
          <p:cNvSpPr/>
          <p:nvPr/>
        </p:nvSpPr>
        <p:spPr>
          <a:xfrm flipH="1">
            <a:off x="2962265" y="121984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35887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10460805" y="2053219"/>
            <a:ext cx="1670056" cy="2787959"/>
            <a:chOff x="2800341" y="421269"/>
            <a:chExt cx="2120002" cy="278795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8BA468E-56A0-4342-938B-5CB53F5BD819}"/>
              </a:ext>
            </a:extLst>
          </p:cNvPr>
          <p:cNvSpPr/>
          <p:nvPr/>
        </p:nvSpPr>
        <p:spPr>
          <a:xfrm>
            <a:off x="10534038" y="556038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reset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854409C-540A-4DE3-BF94-20C5706754D7}"/>
              </a:ext>
            </a:extLst>
          </p:cNvPr>
          <p:cNvSpPr/>
          <p:nvPr/>
        </p:nvSpPr>
        <p:spPr>
          <a:xfrm>
            <a:off x="10534038" y="6192639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[63:0]counter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574CFA7-267D-4ABF-A4C4-408E20FA2F24}"/>
              </a:ext>
            </a:extLst>
          </p:cNvPr>
          <p:cNvSpPr/>
          <p:nvPr/>
        </p:nvSpPr>
        <p:spPr>
          <a:xfrm>
            <a:off x="6667453" y="5454267"/>
            <a:ext cx="67412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write_en</a:t>
            </a:r>
            <a:endParaRPr lang="ko-KR" altLang="en-US" sz="9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32E0321-DEB0-48C6-AE2D-F8AF21B52597}"/>
              </a:ext>
            </a:extLst>
          </p:cNvPr>
          <p:cNvSpPr/>
          <p:nvPr/>
        </p:nvSpPr>
        <p:spPr>
          <a:xfrm>
            <a:off x="10534038" y="5247190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 </a:t>
            </a:r>
            <a:r>
              <a:rPr lang="en-US" altLang="ko-KR" sz="900" dirty="0" err="1"/>
              <a:t>wr_data</a:t>
            </a:r>
            <a:endParaRPr lang="ko-KR" altLang="en-US" sz="900" dirty="0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921FD804-A194-473A-BF34-3BE933D36088}"/>
              </a:ext>
            </a:extLst>
          </p:cNvPr>
          <p:cNvSpPr/>
          <p:nvPr/>
        </p:nvSpPr>
        <p:spPr>
          <a:xfrm>
            <a:off x="10534038" y="4937343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auto_start</a:t>
            </a:r>
            <a:endParaRPr lang="ko-KR" altLang="en-US" sz="900" dirty="0"/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7E21691E-0D4B-4114-9EAC-21A01E418DB3}"/>
              </a:ext>
            </a:extLst>
          </p:cNvPr>
          <p:cNvSpPr/>
          <p:nvPr/>
        </p:nvSpPr>
        <p:spPr>
          <a:xfrm>
            <a:off x="10534038" y="432617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timestamp_error</a:t>
            </a:r>
            <a:endParaRPr lang="ko-KR" altLang="en-US" sz="900" dirty="0"/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55CC3FBE-4463-44EC-AD3E-49D9AC2F645F}"/>
              </a:ext>
            </a:extLst>
          </p:cNvPr>
          <p:cNvSpPr/>
          <p:nvPr/>
        </p:nvSpPr>
        <p:spPr>
          <a:xfrm>
            <a:off x="10534038" y="74275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overflow_error</a:t>
            </a:r>
            <a:endParaRPr lang="ko-KR" altLang="en-US" sz="900" dirty="0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3321D097-8C0A-4084-93DF-B3CE2A563B28}"/>
              </a:ext>
            </a:extLst>
          </p:cNvPr>
          <p:cNvSpPr/>
          <p:nvPr/>
        </p:nvSpPr>
        <p:spPr>
          <a:xfrm>
            <a:off x="10534038" y="13714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full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651AA401-B9B2-495D-B6FD-EABCD954260F}"/>
              </a:ext>
            </a:extLst>
          </p:cNvPr>
          <p:cNvSpPr/>
          <p:nvPr/>
        </p:nvSpPr>
        <p:spPr>
          <a:xfrm>
            <a:off x="10534038" y="1684792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empty</a:t>
            </a:r>
            <a:endParaRPr lang="ko-KR" altLang="en-US" sz="900" dirty="0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FFBBEE84-A4C7-4D61-8165-914B66535B37}"/>
              </a:ext>
            </a:extLst>
          </p:cNvPr>
          <p:cNvSpPr/>
          <p:nvPr/>
        </p:nvSpPr>
        <p:spPr>
          <a:xfrm>
            <a:off x="868680" y="33556"/>
            <a:ext cx="11295357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rto_core_prime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4836714-9344-4777-A796-BF2E911EAE8B}"/>
              </a:ext>
            </a:extLst>
          </p:cNvPr>
          <p:cNvSpPr/>
          <p:nvPr/>
        </p:nvSpPr>
        <p:spPr>
          <a:xfrm>
            <a:off x="10098255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cs</a:t>
            </a:r>
            <a:endParaRPr lang="ko-KR" altLang="en-US" sz="900" dirty="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0C279BEA-B102-4AC3-B03E-F73B96961553}"/>
              </a:ext>
            </a:extLst>
          </p:cNvPr>
          <p:cNvSpPr/>
          <p:nvPr/>
        </p:nvSpPr>
        <p:spPr>
          <a:xfrm>
            <a:off x="9519324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read</a:t>
            </a:r>
            <a:endParaRPr lang="ko-KR" altLang="en-US" sz="900" dirty="0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4683FD6C-D6D4-4F42-872A-8F93144828EA}"/>
              </a:ext>
            </a:extLst>
          </p:cNvPr>
          <p:cNvSpPr/>
          <p:nvPr/>
        </p:nvSpPr>
        <p:spPr>
          <a:xfrm>
            <a:off x="8754605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[4:0]addr</a:t>
            </a:r>
            <a:endParaRPr lang="ko-KR" altLang="en-US" sz="900" dirty="0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7532DC1C-D07B-4308-BAAD-F49F073F2B2A}"/>
              </a:ext>
            </a:extLst>
          </p:cNvPr>
          <p:cNvSpPr/>
          <p:nvPr/>
        </p:nvSpPr>
        <p:spPr>
          <a:xfrm>
            <a:off x="10632428" y="1060265"/>
            <a:ext cx="149843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rd_data</a:t>
            </a:r>
            <a:endParaRPr lang="ko-KR" altLang="en-US" sz="900" dirty="0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0E70DA45-BF07-4F4B-BCF9-1A5F84E3DA1C}"/>
              </a:ext>
            </a:extLst>
          </p:cNvPr>
          <p:cNvSpPr/>
          <p:nvPr/>
        </p:nvSpPr>
        <p:spPr>
          <a:xfrm>
            <a:off x="10534038" y="587850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0CC42FA4-25A5-40C4-A3E3-A20767C55B8D}"/>
              </a:ext>
            </a:extLst>
          </p:cNvPr>
          <p:cNvSpPr/>
          <p:nvPr/>
        </p:nvSpPr>
        <p:spPr>
          <a:xfrm>
            <a:off x="7973366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</a:t>
            </a:r>
            <a:endParaRPr lang="ko-KR" altLang="en-US" sz="900" dirty="0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F569B9AB-CA53-4D36-9AE1-B7AE7372E3A3}"/>
              </a:ext>
            </a:extLst>
          </p:cNvPr>
          <p:cNvSpPr/>
          <p:nvPr/>
        </p:nvSpPr>
        <p:spPr>
          <a:xfrm>
            <a:off x="6807815" y="2977194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E791878B-20E4-4E23-A459-3AA0F2C18D34}"/>
              </a:ext>
            </a:extLst>
          </p:cNvPr>
          <p:cNvSpPr/>
          <p:nvPr/>
        </p:nvSpPr>
        <p:spPr>
          <a:xfrm>
            <a:off x="8472076" y="5698588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F32DA86-42B2-4E44-8BB2-F160455206F7}"/>
              </a:ext>
            </a:extLst>
          </p:cNvPr>
          <p:cNvGrpSpPr/>
          <p:nvPr/>
        </p:nvGrpSpPr>
        <p:grpSpPr>
          <a:xfrm>
            <a:off x="7677787" y="5454526"/>
            <a:ext cx="319613" cy="228600"/>
            <a:chOff x="8219201" y="5454526"/>
            <a:chExt cx="319613" cy="228600"/>
          </a:xfrm>
        </p:grpSpPr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DE0E81EF-9088-4135-A1D6-53DA67518962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FE86378B-2479-46DD-A939-EED9AC46C8E9}"/>
                </a:ext>
              </a:extLst>
            </p:cNvPr>
            <p:cNvSpPr/>
            <p:nvPr/>
          </p:nvSpPr>
          <p:spPr>
            <a:xfrm rot="10800000">
              <a:off x="84874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7AB5400E-4216-4410-B230-FAA093642082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순서도: 지연 272">
              <a:extLst>
                <a:ext uri="{FF2B5EF4-FFF2-40B4-BE49-F238E27FC236}">
                  <a16:creationId xmlns:a16="http://schemas.microsoft.com/office/drawing/2014/main" id="{F9BFA3C6-5D0D-45A6-A103-0DB32669909D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9" name="연결선: 꺾임 298">
            <a:extLst>
              <a:ext uri="{FF2B5EF4-FFF2-40B4-BE49-F238E27FC236}">
                <a16:creationId xmlns:a16="http://schemas.microsoft.com/office/drawing/2014/main" id="{C8A458BD-9628-4182-9327-815EBAD9823A}"/>
              </a:ext>
            </a:extLst>
          </p:cNvPr>
          <p:cNvCxnSpPr>
            <a:cxnSpLocks/>
            <a:stCxn id="265" idx="0"/>
            <a:endCxn id="223" idx="4"/>
          </p:cNvCxnSpPr>
          <p:nvPr/>
        </p:nvCxnSpPr>
        <p:spPr>
          <a:xfrm rot="16200000" flipV="1">
            <a:off x="8534059" y="5930233"/>
            <a:ext cx="616420" cy="5446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연결선: 꺾임 303">
            <a:extLst>
              <a:ext uri="{FF2B5EF4-FFF2-40B4-BE49-F238E27FC236}">
                <a16:creationId xmlns:a16="http://schemas.microsoft.com/office/drawing/2014/main" id="{2D7D0ACC-A45B-4B9D-862D-19F43AE5C485}"/>
              </a:ext>
            </a:extLst>
          </p:cNvPr>
          <p:cNvCxnSpPr>
            <a:cxnSpLocks/>
            <a:stCxn id="315" idx="1"/>
            <a:endCxn id="223" idx="6"/>
          </p:cNvCxnSpPr>
          <p:nvPr/>
        </p:nvCxnSpPr>
        <p:spPr>
          <a:xfrm rot="10800000" flipV="1">
            <a:off x="8667829" y="5794082"/>
            <a:ext cx="113599" cy="2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6EFB1DF2-7774-4B1A-96D2-89001A91FC6C}"/>
              </a:ext>
            </a:extLst>
          </p:cNvPr>
          <p:cNvSpPr/>
          <p:nvPr/>
        </p:nvSpPr>
        <p:spPr>
          <a:xfrm>
            <a:off x="8781427" y="5678827"/>
            <a:ext cx="19461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</a:t>
            </a:r>
            <a:endParaRPr lang="ko-KR" altLang="en-US" sz="900" dirty="0"/>
          </a:p>
        </p:txBody>
      </p:sp>
      <p:cxnSp>
        <p:nvCxnSpPr>
          <p:cNvPr id="321" name="연결선: 꺾임 320">
            <a:extLst>
              <a:ext uri="{FF2B5EF4-FFF2-40B4-BE49-F238E27FC236}">
                <a16:creationId xmlns:a16="http://schemas.microsoft.com/office/drawing/2014/main" id="{05BE7259-C8F5-44C4-9C30-FB34A4B8BCB0}"/>
              </a:ext>
            </a:extLst>
          </p:cNvPr>
          <p:cNvCxnSpPr>
            <a:cxnSpLocks/>
            <a:stCxn id="273" idx="3"/>
            <a:endCxn id="188" idx="3"/>
          </p:cNvCxnSpPr>
          <p:nvPr/>
        </p:nvCxnSpPr>
        <p:spPr>
          <a:xfrm rot="10800000" flipV="1">
            <a:off x="7341579" y="5568825"/>
            <a:ext cx="336208" cy="6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연결선: 꺾임 326">
            <a:extLst>
              <a:ext uri="{FF2B5EF4-FFF2-40B4-BE49-F238E27FC236}">
                <a16:creationId xmlns:a16="http://schemas.microsoft.com/office/drawing/2014/main" id="{61014DF2-3EDF-451A-9F84-0BE0F84E8440}"/>
              </a:ext>
            </a:extLst>
          </p:cNvPr>
          <p:cNvCxnSpPr>
            <a:cxnSpLocks/>
            <a:stCxn id="223" idx="0"/>
            <a:endCxn id="266" idx="2"/>
          </p:cNvCxnSpPr>
          <p:nvPr/>
        </p:nvCxnSpPr>
        <p:spPr>
          <a:xfrm rot="16200000" flipV="1">
            <a:off x="8257323" y="5385959"/>
            <a:ext cx="52707" cy="572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연결선: 꺾임 328">
            <a:extLst>
              <a:ext uri="{FF2B5EF4-FFF2-40B4-BE49-F238E27FC236}">
                <a16:creationId xmlns:a16="http://schemas.microsoft.com/office/drawing/2014/main" id="{0C2FA346-4B7B-49F2-BD19-6DFF65C575A7}"/>
              </a:ext>
            </a:extLst>
          </p:cNvPr>
          <p:cNvCxnSpPr>
            <a:cxnSpLocks/>
            <a:stCxn id="287" idx="1"/>
            <a:endCxn id="271" idx="2"/>
          </p:cNvCxnSpPr>
          <p:nvPr/>
        </p:nvCxnSpPr>
        <p:spPr>
          <a:xfrm rot="10800000">
            <a:off x="7997394" y="5493149"/>
            <a:ext cx="2536644" cy="5006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430B13-33C3-4219-8ECE-06165086C05A}"/>
              </a:ext>
            </a:extLst>
          </p:cNvPr>
          <p:cNvGrpSpPr/>
          <p:nvPr/>
        </p:nvGrpSpPr>
        <p:grpSpPr>
          <a:xfrm>
            <a:off x="1046641" y="5550820"/>
            <a:ext cx="5362304" cy="290238"/>
            <a:chOff x="3704876" y="4293973"/>
            <a:chExt cx="5362304" cy="290238"/>
          </a:xfrm>
        </p:grpSpPr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10C8DB9E-A20B-45CB-BB78-C2AE41CFFBC1}"/>
                </a:ext>
              </a:extLst>
            </p:cNvPr>
            <p:cNvSpPr/>
            <p:nvPr/>
          </p:nvSpPr>
          <p:spPr>
            <a:xfrm>
              <a:off x="800786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3AE78089-95DD-4DEA-8E3D-5DE8024B4297}"/>
                </a:ext>
              </a:extLst>
            </p:cNvPr>
            <p:cNvSpPr/>
            <p:nvPr/>
          </p:nvSpPr>
          <p:spPr>
            <a:xfrm>
              <a:off x="3704876" y="4293973"/>
              <a:ext cx="536230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331" name="그룹 330">
              <a:extLst>
                <a:ext uri="{FF2B5EF4-FFF2-40B4-BE49-F238E27FC236}">
                  <a16:creationId xmlns:a16="http://schemas.microsoft.com/office/drawing/2014/main" id="{084848E0-2115-4272-871C-532C323D750B}"/>
                </a:ext>
              </a:extLst>
            </p:cNvPr>
            <p:cNvGrpSpPr/>
            <p:nvPr/>
          </p:nvGrpSpPr>
          <p:grpSpPr>
            <a:xfrm>
              <a:off x="6949424" y="4323667"/>
              <a:ext cx="1027271" cy="230512"/>
              <a:chOff x="8210869" y="4323667"/>
              <a:chExt cx="1027271" cy="230512"/>
            </a:xfrm>
          </p:grpSpPr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221759FA-E05B-48BA-A17B-8AB80EC4DDB7}"/>
                  </a:ext>
                </a:extLst>
              </p:cNvPr>
              <p:cNvSpPr/>
              <p:nvPr/>
            </p:nvSpPr>
            <p:spPr>
              <a:xfrm>
                <a:off x="8210869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[31:0]</a:t>
                </a:r>
                <a:r>
                  <a:rPr lang="en-US" altLang="ko-KR" sz="900" dirty="0" err="1"/>
                  <a:t>time_reg</a:t>
                </a:r>
                <a:endParaRPr lang="ko-KR" altLang="en-US" sz="900" dirty="0"/>
              </a:p>
            </p:txBody>
          </p:sp>
          <p:sp>
            <p:nvSpPr>
              <p:cNvPr id="338" name="이등변 삼각형 337">
                <a:extLst>
                  <a:ext uri="{FF2B5EF4-FFF2-40B4-BE49-F238E27FC236}">
                    <a16:creationId xmlns:a16="http://schemas.microsoft.com/office/drawing/2014/main" id="{42BC66C4-1D27-406F-9412-52F3CEC580AC}"/>
                  </a:ext>
                </a:extLst>
              </p:cNvPr>
              <p:cNvSpPr/>
              <p:nvPr/>
            </p:nvSpPr>
            <p:spPr>
              <a:xfrm rot="16200000">
                <a:off x="915972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0" name="그룹 339">
              <a:extLst>
                <a:ext uri="{FF2B5EF4-FFF2-40B4-BE49-F238E27FC236}">
                  <a16:creationId xmlns:a16="http://schemas.microsoft.com/office/drawing/2014/main" id="{71BFD60A-385E-44B8-8C73-082CFFFEC126}"/>
                </a:ext>
              </a:extLst>
            </p:cNvPr>
            <p:cNvGrpSpPr/>
            <p:nvPr/>
          </p:nvGrpSpPr>
          <p:grpSpPr>
            <a:xfrm>
              <a:off x="5885731" y="4323667"/>
              <a:ext cx="1027271" cy="230512"/>
              <a:chOff x="8408624" y="4323667"/>
              <a:chExt cx="1027271" cy="230512"/>
            </a:xfrm>
          </p:grpSpPr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id="{901BD15C-5866-4339-8D12-2A3F9EA79D46}"/>
                  </a:ext>
                </a:extLst>
              </p:cNvPr>
              <p:cNvSpPr/>
              <p:nvPr/>
            </p:nvSpPr>
            <p:spPr>
              <a:xfrm>
                <a:off x="8408624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[63:32]</a:t>
                </a:r>
                <a:r>
                  <a:rPr lang="en-US" altLang="ko-KR" sz="900" dirty="0" err="1"/>
                  <a:t>time_reg</a:t>
                </a:r>
                <a:endParaRPr lang="ko-KR" altLang="en-US" sz="900" dirty="0"/>
              </a:p>
            </p:txBody>
          </p:sp>
          <p:sp>
            <p:nvSpPr>
              <p:cNvPr id="342" name="이등변 삼각형 341">
                <a:extLst>
                  <a:ext uri="{FF2B5EF4-FFF2-40B4-BE49-F238E27FC236}">
                    <a16:creationId xmlns:a16="http://schemas.microsoft.com/office/drawing/2014/main" id="{7CC8F536-F6DE-4A91-B128-44AF855CB0C6}"/>
                  </a:ext>
                </a:extLst>
              </p:cNvPr>
              <p:cNvSpPr/>
              <p:nvPr/>
            </p:nvSpPr>
            <p:spPr>
              <a:xfrm rot="16200000">
                <a:off x="9357476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6" name="직사각형 415">
              <a:extLst>
                <a:ext uri="{FF2B5EF4-FFF2-40B4-BE49-F238E27FC236}">
                  <a16:creationId xmlns:a16="http://schemas.microsoft.com/office/drawing/2014/main" id="{CF7FA841-3137-4840-A1FC-7CB361002AFE}"/>
                </a:ext>
              </a:extLst>
            </p:cNvPr>
            <p:cNvSpPr/>
            <p:nvPr/>
          </p:nvSpPr>
          <p:spPr>
            <a:xfrm>
              <a:off x="4821465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[15:0]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dest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561F7813-D415-4ADC-980E-736BEB3F146C}"/>
                </a:ext>
              </a:extLst>
            </p:cNvPr>
            <p:cNvSpPr/>
            <p:nvPr/>
          </p:nvSpPr>
          <p:spPr>
            <a:xfrm>
              <a:off x="3752737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16’h0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BEFAA5D9-6CE7-4943-BD03-F61F964A700F}"/>
              </a:ext>
            </a:extLst>
          </p:cNvPr>
          <p:cNvGrpSpPr/>
          <p:nvPr/>
        </p:nvGrpSpPr>
        <p:grpSpPr>
          <a:xfrm rot="10800000">
            <a:off x="3932175" y="6087385"/>
            <a:ext cx="710252" cy="255263"/>
            <a:chOff x="3601793" y="3387727"/>
            <a:chExt cx="710252" cy="255263"/>
          </a:xfrm>
        </p:grpSpPr>
        <p:sp>
          <p:nvSpPr>
            <p:cNvPr id="345" name="사다리꼴 344">
              <a:extLst>
                <a:ext uri="{FF2B5EF4-FFF2-40B4-BE49-F238E27FC236}">
                  <a16:creationId xmlns:a16="http://schemas.microsoft.com/office/drawing/2014/main" id="{7815A59D-88A0-48FA-A264-7BC6BFF88B14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346" name="타원 345">
              <a:extLst>
                <a:ext uri="{FF2B5EF4-FFF2-40B4-BE49-F238E27FC236}">
                  <a16:creationId xmlns:a16="http://schemas.microsoft.com/office/drawing/2014/main" id="{384E2B2D-EB49-4D93-A11E-263EAE9CB076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802B34A4-C707-45DE-94A1-DB870B43A68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348" name="연결선: 꺾임 347">
            <a:extLst>
              <a:ext uri="{FF2B5EF4-FFF2-40B4-BE49-F238E27FC236}">
                <a16:creationId xmlns:a16="http://schemas.microsoft.com/office/drawing/2014/main" id="{3E6F993C-C1AA-4CA7-855E-A09549C219F9}"/>
              </a:ext>
            </a:extLst>
          </p:cNvPr>
          <p:cNvCxnSpPr>
            <a:cxnSpLocks/>
            <a:stCxn id="346" idx="4"/>
            <a:endCxn id="341" idx="2"/>
          </p:cNvCxnSpPr>
          <p:nvPr/>
        </p:nvCxnSpPr>
        <p:spPr>
          <a:xfrm rot="16200000" flipV="1">
            <a:off x="3762054" y="5789835"/>
            <a:ext cx="276925" cy="3193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연결선: 꺾임 348">
            <a:extLst>
              <a:ext uri="{FF2B5EF4-FFF2-40B4-BE49-F238E27FC236}">
                <a16:creationId xmlns:a16="http://schemas.microsoft.com/office/drawing/2014/main" id="{AB47646B-86B9-4BF1-963C-158E6F2A36A0}"/>
              </a:ext>
            </a:extLst>
          </p:cNvPr>
          <p:cNvCxnSpPr>
            <a:cxnSpLocks/>
            <a:stCxn id="347" idx="4"/>
            <a:endCxn id="337" idx="2"/>
          </p:cNvCxnSpPr>
          <p:nvPr/>
        </p:nvCxnSpPr>
        <p:spPr>
          <a:xfrm rot="5400000" flipH="1" flipV="1">
            <a:off x="4520388" y="5803784"/>
            <a:ext cx="276925" cy="2914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연결선: 꺾임 349">
            <a:extLst>
              <a:ext uri="{FF2B5EF4-FFF2-40B4-BE49-F238E27FC236}">
                <a16:creationId xmlns:a16="http://schemas.microsoft.com/office/drawing/2014/main" id="{ABCFDAF6-41F8-49B5-A261-67A1063C78C0}"/>
              </a:ext>
            </a:extLst>
          </p:cNvPr>
          <p:cNvCxnSpPr>
            <a:cxnSpLocks/>
            <a:stCxn id="192" idx="1"/>
            <a:endCxn id="345" idx="0"/>
          </p:cNvCxnSpPr>
          <p:nvPr/>
        </p:nvCxnSpPr>
        <p:spPr>
          <a:xfrm rot="10800000" flipV="1">
            <a:off x="4287302" y="5362446"/>
            <a:ext cx="6246737" cy="980202"/>
          </a:xfrm>
          <a:prstGeom prst="bentConnector4">
            <a:avLst>
              <a:gd name="adj1" fmla="val 47157"/>
              <a:gd name="adj2" fmla="val 111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연결선: 꺾임 354">
            <a:extLst>
              <a:ext uri="{FF2B5EF4-FFF2-40B4-BE49-F238E27FC236}">
                <a16:creationId xmlns:a16="http://schemas.microsoft.com/office/drawing/2014/main" id="{4E9B8E48-DCD7-4972-89D5-A44BCFB675AE}"/>
              </a:ext>
            </a:extLst>
          </p:cNvPr>
          <p:cNvCxnSpPr>
            <a:cxnSpLocks/>
            <a:stCxn id="192" idx="1"/>
            <a:endCxn id="289" idx="2"/>
          </p:cNvCxnSpPr>
          <p:nvPr/>
        </p:nvCxnSpPr>
        <p:spPr>
          <a:xfrm rot="10800000" flipV="1">
            <a:off x="5863044" y="5362446"/>
            <a:ext cx="4670994" cy="448580"/>
          </a:xfrm>
          <a:prstGeom prst="bentConnector4">
            <a:avLst>
              <a:gd name="adj1" fmla="val 44504"/>
              <a:gd name="adj2" fmla="val 1509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연결선: 꺾임 355">
            <a:extLst>
              <a:ext uri="{FF2B5EF4-FFF2-40B4-BE49-F238E27FC236}">
                <a16:creationId xmlns:a16="http://schemas.microsoft.com/office/drawing/2014/main" id="{B04C956B-E0AB-422E-98E0-A9CC20F8147B}"/>
              </a:ext>
            </a:extLst>
          </p:cNvPr>
          <p:cNvCxnSpPr>
            <a:cxnSpLocks/>
            <a:stCxn id="408" idx="0"/>
            <a:endCxn id="276" idx="1"/>
          </p:cNvCxnSpPr>
          <p:nvPr/>
        </p:nvCxnSpPr>
        <p:spPr>
          <a:xfrm>
            <a:off x="10380183" y="1076293"/>
            <a:ext cx="252245" cy="99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연결선: 꺾임 356">
            <a:extLst>
              <a:ext uri="{FF2B5EF4-FFF2-40B4-BE49-F238E27FC236}">
                <a16:creationId xmlns:a16="http://schemas.microsoft.com/office/drawing/2014/main" id="{B9D5F584-0819-4A38-9BD4-5C7C17D3ED48}"/>
              </a:ext>
            </a:extLst>
          </p:cNvPr>
          <p:cNvCxnSpPr>
            <a:cxnSpLocks/>
            <a:stCxn id="265" idx="0"/>
            <a:endCxn id="345" idx="1"/>
          </p:cNvCxnSpPr>
          <p:nvPr/>
        </p:nvCxnSpPr>
        <p:spPr>
          <a:xfrm rot="16200000" flipV="1">
            <a:off x="6705156" y="4101329"/>
            <a:ext cx="295744" cy="4523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연결선: 꺾임 358">
            <a:extLst>
              <a:ext uri="{FF2B5EF4-FFF2-40B4-BE49-F238E27FC236}">
                <a16:creationId xmlns:a16="http://schemas.microsoft.com/office/drawing/2014/main" id="{6885F383-E938-46E8-9EFC-BA8CDC18AB67}"/>
              </a:ext>
            </a:extLst>
          </p:cNvPr>
          <p:cNvCxnSpPr>
            <a:cxnSpLocks/>
            <a:stCxn id="227" idx="0"/>
            <a:endCxn id="358" idx="2"/>
          </p:cNvCxnSpPr>
          <p:nvPr/>
        </p:nvCxnSpPr>
        <p:spPr>
          <a:xfrm rot="16200000" flipV="1">
            <a:off x="8711416" y="4856834"/>
            <a:ext cx="939904" cy="23679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타원 371">
            <a:extLst>
              <a:ext uri="{FF2B5EF4-FFF2-40B4-BE49-F238E27FC236}">
                <a16:creationId xmlns:a16="http://schemas.microsoft.com/office/drawing/2014/main" id="{C79698E1-1270-490C-9AA0-639302640783}"/>
              </a:ext>
            </a:extLst>
          </p:cNvPr>
          <p:cNvSpPr/>
          <p:nvPr/>
        </p:nvSpPr>
        <p:spPr>
          <a:xfrm>
            <a:off x="9013490" y="3610217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grpSp>
        <p:nvGrpSpPr>
          <p:cNvPr id="373" name="그룹 372">
            <a:extLst>
              <a:ext uri="{FF2B5EF4-FFF2-40B4-BE49-F238E27FC236}">
                <a16:creationId xmlns:a16="http://schemas.microsoft.com/office/drawing/2014/main" id="{7C0B3BA5-6333-4397-9E82-77B3B4B0B9F9}"/>
              </a:ext>
            </a:extLst>
          </p:cNvPr>
          <p:cNvGrpSpPr/>
          <p:nvPr/>
        </p:nvGrpSpPr>
        <p:grpSpPr>
          <a:xfrm>
            <a:off x="8219201" y="3051830"/>
            <a:ext cx="319613" cy="228600"/>
            <a:chOff x="8219201" y="5454526"/>
            <a:chExt cx="319613" cy="228600"/>
          </a:xfrm>
        </p:grpSpPr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565448CC-982A-403D-850C-F6EBFD21C32D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15CBB1A8-A2E4-4A73-81A7-703119ACFC59}"/>
                </a:ext>
              </a:extLst>
            </p:cNvPr>
            <p:cNvSpPr/>
            <p:nvPr/>
          </p:nvSpPr>
          <p:spPr>
            <a:xfrm rot="10800000">
              <a:off x="84874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9B9F7DD4-E899-4C72-A9C9-6C23338DE491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순서도: 지연 376">
              <a:extLst>
                <a:ext uri="{FF2B5EF4-FFF2-40B4-BE49-F238E27FC236}">
                  <a16:creationId xmlns:a16="http://schemas.microsoft.com/office/drawing/2014/main" id="{823AFC72-84AF-444F-9C6F-621DC7E39F85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8" name="연결선: 꺾임 377">
            <a:extLst>
              <a:ext uri="{FF2B5EF4-FFF2-40B4-BE49-F238E27FC236}">
                <a16:creationId xmlns:a16="http://schemas.microsoft.com/office/drawing/2014/main" id="{40B0A58A-1C52-4F2C-9B7E-ADA5D73E04DE}"/>
              </a:ext>
            </a:extLst>
          </p:cNvPr>
          <p:cNvCxnSpPr>
            <a:cxnSpLocks/>
            <a:stCxn id="265" idx="0"/>
            <a:endCxn id="372" idx="4"/>
          </p:cNvCxnSpPr>
          <p:nvPr/>
        </p:nvCxnSpPr>
        <p:spPr>
          <a:xfrm rot="16200000" flipV="1">
            <a:off x="7760581" y="5156755"/>
            <a:ext cx="2704791" cy="3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연결선: 꺾임 378">
            <a:extLst>
              <a:ext uri="{FF2B5EF4-FFF2-40B4-BE49-F238E27FC236}">
                <a16:creationId xmlns:a16="http://schemas.microsoft.com/office/drawing/2014/main" id="{BB9AD70A-86A2-4775-A68E-E2CD7FBCD081}"/>
              </a:ext>
            </a:extLst>
          </p:cNvPr>
          <p:cNvCxnSpPr>
            <a:cxnSpLocks/>
            <a:stCxn id="380" idx="1"/>
            <a:endCxn id="372" idx="6"/>
          </p:cNvCxnSpPr>
          <p:nvPr/>
        </p:nvCxnSpPr>
        <p:spPr>
          <a:xfrm rot="10800000" flipV="1">
            <a:off x="9209243" y="3705711"/>
            <a:ext cx="113599" cy="2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8CEB72E7-8D58-4854-8B93-294C98C1EA30}"/>
              </a:ext>
            </a:extLst>
          </p:cNvPr>
          <p:cNvSpPr/>
          <p:nvPr/>
        </p:nvSpPr>
        <p:spPr>
          <a:xfrm>
            <a:off x="9322841" y="3590456"/>
            <a:ext cx="19461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</a:t>
            </a:r>
            <a:endParaRPr lang="ko-KR" altLang="en-US" sz="900" dirty="0"/>
          </a:p>
        </p:txBody>
      </p:sp>
      <p:cxnSp>
        <p:nvCxnSpPr>
          <p:cNvPr id="381" name="연결선: 꺾임 380">
            <a:extLst>
              <a:ext uri="{FF2B5EF4-FFF2-40B4-BE49-F238E27FC236}">
                <a16:creationId xmlns:a16="http://schemas.microsoft.com/office/drawing/2014/main" id="{DFEE6113-0FD8-4E17-9E54-306C2683F582}"/>
              </a:ext>
            </a:extLst>
          </p:cNvPr>
          <p:cNvCxnSpPr>
            <a:cxnSpLocks/>
            <a:stCxn id="372" idx="0"/>
            <a:endCxn id="375" idx="2"/>
          </p:cNvCxnSpPr>
          <p:nvPr/>
        </p:nvCxnSpPr>
        <p:spPr>
          <a:xfrm rot="16200000" flipV="1">
            <a:off x="8641574" y="3140425"/>
            <a:ext cx="367032" cy="572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연결선: 꺾임 382">
            <a:extLst>
              <a:ext uri="{FF2B5EF4-FFF2-40B4-BE49-F238E27FC236}">
                <a16:creationId xmlns:a16="http://schemas.microsoft.com/office/drawing/2014/main" id="{55D42A2C-309E-40E7-8303-C0C67A7AD2E7}"/>
              </a:ext>
            </a:extLst>
          </p:cNvPr>
          <p:cNvCxnSpPr>
            <a:cxnSpLocks/>
            <a:stCxn id="287" idx="1"/>
            <a:endCxn id="376" idx="2"/>
          </p:cNvCxnSpPr>
          <p:nvPr/>
        </p:nvCxnSpPr>
        <p:spPr>
          <a:xfrm rot="10800000">
            <a:off x="8538808" y="3090453"/>
            <a:ext cx="1995230" cy="2903305"/>
          </a:xfrm>
          <a:prstGeom prst="bentConnector3">
            <a:avLst>
              <a:gd name="adj1" fmla="val 373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꺾임 383">
            <a:extLst>
              <a:ext uri="{FF2B5EF4-FFF2-40B4-BE49-F238E27FC236}">
                <a16:creationId xmlns:a16="http://schemas.microsoft.com/office/drawing/2014/main" id="{6D2690A7-5495-406C-9171-ED63C46004E9}"/>
              </a:ext>
            </a:extLst>
          </p:cNvPr>
          <p:cNvCxnSpPr>
            <a:cxnSpLocks/>
            <a:stCxn id="227" idx="0"/>
            <a:endCxn id="374" idx="2"/>
          </p:cNvCxnSpPr>
          <p:nvPr/>
        </p:nvCxnSpPr>
        <p:spPr>
          <a:xfrm rot="16200000" flipV="1">
            <a:off x="7780775" y="3926193"/>
            <a:ext cx="3342600" cy="1826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5" name="그룹 384">
            <a:extLst>
              <a:ext uri="{FF2B5EF4-FFF2-40B4-BE49-F238E27FC236}">
                <a16:creationId xmlns:a16="http://schemas.microsoft.com/office/drawing/2014/main" id="{4A11E741-F29A-4AA5-BD3A-430C4A86C864}"/>
              </a:ext>
            </a:extLst>
          </p:cNvPr>
          <p:cNvGrpSpPr/>
          <p:nvPr/>
        </p:nvGrpSpPr>
        <p:grpSpPr>
          <a:xfrm rot="10800000">
            <a:off x="7767861" y="2976152"/>
            <a:ext cx="314302" cy="228600"/>
            <a:chOff x="2052619" y="2978803"/>
            <a:chExt cx="314302" cy="228600"/>
          </a:xfrm>
        </p:grpSpPr>
        <p:sp>
          <p:nvSpPr>
            <p:cNvPr id="391" name="달 390">
              <a:extLst>
                <a:ext uri="{FF2B5EF4-FFF2-40B4-BE49-F238E27FC236}">
                  <a16:creationId xmlns:a16="http://schemas.microsoft.com/office/drawing/2014/main" id="{884DA335-43C0-4E22-A6B5-CB494AD9CFCB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3" name="그룹 392">
              <a:extLst>
                <a:ext uri="{FF2B5EF4-FFF2-40B4-BE49-F238E27FC236}">
                  <a16:creationId xmlns:a16="http://schemas.microsoft.com/office/drawing/2014/main" id="{A35E29C7-F1EE-497A-AC8E-3A8C30EFE9DD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394" name="타원 393">
                <a:extLst>
                  <a:ext uri="{FF2B5EF4-FFF2-40B4-BE49-F238E27FC236}">
                    <a16:creationId xmlns:a16="http://schemas.microsoft.com/office/drawing/2014/main" id="{BBC18F0D-29DB-4CF2-9519-B413AC0ABD3A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타원 394">
                <a:extLst>
                  <a:ext uri="{FF2B5EF4-FFF2-40B4-BE49-F238E27FC236}">
                    <a16:creationId xmlns:a16="http://schemas.microsoft.com/office/drawing/2014/main" id="{25CE2858-92E7-4392-9434-185130183A11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96" name="연결선: 꺾임 395">
            <a:extLst>
              <a:ext uri="{FF2B5EF4-FFF2-40B4-BE49-F238E27FC236}">
                <a16:creationId xmlns:a16="http://schemas.microsoft.com/office/drawing/2014/main" id="{7EAC2D32-37B4-47B8-A2F6-27C4D0CFA646}"/>
              </a:ext>
            </a:extLst>
          </p:cNvPr>
          <p:cNvCxnSpPr>
            <a:cxnSpLocks/>
            <a:stCxn id="377" idx="3"/>
            <a:endCxn id="394" idx="2"/>
          </p:cNvCxnSpPr>
          <p:nvPr/>
        </p:nvCxnSpPr>
        <p:spPr>
          <a:xfrm rot="10800000">
            <a:off x="8059281" y="3164414"/>
            <a:ext cx="159921" cy="17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연결선: 꺾임 396">
            <a:extLst>
              <a:ext uri="{FF2B5EF4-FFF2-40B4-BE49-F238E27FC236}">
                <a16:creationId xmlns:a16="http://schemas.microsoft.com/office/drawing/2014/main" id="{D9AB3592-D119-4D1E-B2E3-180806747DA7}"/>
              </a:ext>
            </a:extLst>
          </p:cNvPr>
          <p:cNvCxnSpPr>
            <a:cxnSpLocks/>
            <a:stCxn id="179" idx="1"/>
            <a:endCxn id="395" idx="2"/>
          </p:cNvCxnSpPr>
          <p:nvPr/>
        </p:nvCxnSpPr>
        <p:spPr>
          <a:xfrm rot="10800000">
            <a:off x="8059280" y="3016443"/>
            <a:ext cx="2474758" cy="2659195"/>
          </a:xfrm>
          <a:prstGeom prst="bentConnector3">
            <a:avLst>
              <a:gd name="adj1" fmla="val 272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연결선: 꺾임 397">
            <a:extLst>
              <a:ext uri="{FF2B5EF4-FFF2-40B4-BE49-F238E27FC236}">
                <a16:creationId xmlns:a16="http://schemas.microsoft.com/office/drawing/2014/main" id="{5850130B-9A2D-4481-8CF8-5F72254E5814}"/>
              </a:ext>
            </a:extLst>
          </p:cNvPr>
          <p:cNvCxnSpPr>
            <a:cxnSpLocks/>
            <a:stCxn id="391" idx="1"/>
            <a:endCxn id="313" idx="3"/>
          </p:cNvCxnSpPr>
          <p:nvPr/>
        </p:nvCxnSpPr>
        <p:spPr>
          <a:xfrm rot="10800000" flipV="1">
            <a:off x="7341033" y="3090452"/>
            <a:ext cx="426829" cy="1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연결선: 꺾임 398">
            <a:extLst>
              <a:ext uri="{FF2B5EF4-FFF2-40B4-BE49-F238E27FC236}">
                <a16:creationId xmlns:a16="http://schemas.microsoft.com/office/drawing/2014/main" id="{2CE84465-610D-4CD7-8DD0-657181C84A70}"/>
              </a:ext>
            </a:extLst>
          </p:cNvPr>
          <p:cNvCxnSpPr>
            <a:cxnSpLocks/>
            <a:stCxn id="54" idx="1"/>
            <a:endCxn id="408" idx="2"/>
          </p:cNvCxnSpPr>
          <p:nvPr/>
        </p:nvCxnSpPr>
        <p:spPr>
          <a:xfrm rot="10800000">
            <a:off x="10124921" y="1076294"/>
            <a:ext cx="335885" cy="1310351"/>
          </a:xfrm>
          <a:prstGeom prst="bentConnector3">
            <a:avLst>
              <a:gd name="adj1" fmla="val 139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연결선: 꺾임 399">
            <a:extLst>
              <a:ext uri="{FF2B5EF4-FFF2-40B4-BE49-F238E27FC236}">
                <a16:creationId xmlns:a16="http://schemas.microsoft.com/office/drawing/2014/main" id="{923C0205-793D-40B8-852E-764AAAC946B5}"/>
              </a:ext>
            </a:extLst>
          </p:cNvPr>
          <p:cNvCxnSpPr>
            <a:cxnSpLocks/>
            <a:stCxn id="58" idx="1"/>
            <a:endCxn id="408" idx="2"/>
          </p:cNvCxnSpPr>
          <p:nvPr/>
        </p:nvCxnSpPr>
        <p:spPr>
          <a:xfrm rot="10800000">
            <a:off x="10124921" y="1076294"/>
            <a:ext cx="335885" cy="2453351"/>
          </a:xfrm>
          <a:prstGeom prst="bentConnector3">
            <a:avLst>
              <a:gd name="adj1" fmla="val 139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연결선: 꺾임 400">
            <a:extLst>
              <a:ext uri="{FF2B5EF4-FFF2-40B4-BE49-F238E27FC236}">
                <a16:creationId xmlns:a16="http://schemas.microsoft.com/office/drawing/2014/main" id="{5ACAF4B8-283A-4070-AB21-ABB504F094E8}"/>
              </a:ext>
            </a:extLst>
          </p:cNvPr>
          <p:cNvCxnSpPr>
            <a:cxnSpLocks/>
            <a:stCxn id="59" idx="1"/>
            <a:endCxn id="408" idx="2"/>
          </p:cNvCxnSpPr>
          <p:nvPr/>
        </p:nvCxnSpPr>
        <p:spPr>
          <a:xfrm rot="10800000">
            <a:off x="10124921" y="1076294"/>
            <a:ext cx="335885" cy="2739101"/>
          </a:xfrm>
          <a:prstGeom prst="bentConnector3">
            <a:avLst>
              <a:gd name="adj1" fmla="val 1399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3" name="그룹 402">
            <a:extLst>
              <a:ext uri="{FF2B5EF4-FFF2-40B4-BE49-F238E27FC236}">
                <a16:creationId xmlns:a16="http://schemas.microsoft.com/office/drawing/2014/main" id="{2FAE9DC7-C8F4-4529-B639-76BF3BF7035B}"/>
              </a:ext>
            </a:extLst>
          </p:cNvPr>
          <p:cNvGrpSpPr/>
          <p:nvPr/>
        </p:nvGrpSpPr>
        <p:grpSpPr>
          <a:xfrm>
            <a:off x="5844209" y="1650204"/>
            <a:ext cx="1466859" cy="230512"/>
            <a:chOff x="3016240" y="4647551"/>
            <a:chExt cx="1466859" cy="230512"/>
          </a:xfrm>
        </p:grpSpPr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28F052D6-6DEF-4793-B878-5ACC22465487}"/>
                </a:ext>
              </a:extLst>
            </p:cNvPr>
            <p:cNvSpPr/>
            <p:nvPr/>
          </p:nvSpPr>
          <p:spPr>
            <a:xfrm>
              <a:off x="3016240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fifo_output</a:t>
              </a:r>
              <a:endParaRPr lang="ko-KR" altLang="en-US" sz="900" dirty="0"/>
            </a:p>
          </p:txBody>
        </p:sp>
        <p:sp>
          <p:nvSpPr>
            <p:cNvPr id="405" name="이등변 삼각형 404">
              <a:extLst>
                <a:ext uri="{FF2B5EF4-FFF2-40B4-BE49-F238E27FC236}">
                  <a16:creationId xmlns:a16="http://schemas.microsoft.com/office/drawing/2014/main" id="{9CBB42E3-5E9A-48B8-A3AE-DC5BCB89CFFD}"/>
                </a:ext>
              </a:extLst>
            </p:cNvPr>
            <p:cNvSpPr/>
            <p:nvPr/>
          </p:nvSpPr>
          <p:spPr>
            <a:xfrm rot="5400000">
              <a:off x="3021109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6" name="연결선: 꺾임 405">
            <a:extLst>
              <a:ext uri="{FF2B5EF4-FFF2-40B4-BE49-F238E27FC236}">
                <a16:creationId xmlns:a16="http://schemas.microsoft.com/office/drawing/2014/main" id="{F4B88C5C-2E25-4AD9-9018-76F15ACACDAC}"/>
              </a:ext>
            </a:extLst>
          </p:cNvPr>
          <p:cNvCxnSpPr>
            <a:cxnSpLocks/>
            <a:stCxn id="404" idx="3"/>
            <a:endCxn id="408" idx="2"/>
          </p:cNvCxnSpPr>
          <p:nvPr/>
        </p:nvCxnSpPr>
        <p:spPr>
          <a:xfrm flipV="1">
            <a:off x="7311068" y="1076293"/>
            <a:ext cx="2813852" cy="689167"/>
          </a:xfrm>
          <a:prstGeom prst="bentConnector3">
            <a:avLst>
              <a:gd name="adj1" fmla="val 86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7" name="그룹 406">
            <a:extLst>
              <a:ext uri="{FF2B5EF4-FFF2-40B4-BE49-F238E27FC236}">
                <a16:creationId xmlns:a16="http://schemas.microsoft.com/office/drawing/2014/main" id="{FDD7C4F1-7913-4CE1-8E6D-3C0A0F36B8FF}"/>
              </a:ext>
            </a:extLst>
          </p:cNvPr>
          <p:cNvGrpSpPr/>
          <p:nvPr/>
        </p:nvGrpSpPr>
        <p:grpSpPr>
          <a:xfrm rot="5400000">
            <a:off x="9897425" y="948661"/>
            <a:ext cx="710252" cy="255263"/>
            <a:chOff x="3601793" y="3387727"/>
            <a:chExt cx="710252" cy="255263"/>
          </a:xfrm>
        </p:grpSpPr>
        <p:sp>
          <p:nvSpPr>
            <p:cNvPr id="408" name="사다리꼴 407">
              <a:extLst>
                <a:ext uri="{FF2B5EF4-FFF2-40B4-BE49-F238E27FC236}">
                  <a16:creationId xmlns:a16="http://schemas.microsoft.com/office/drawing/2014/main" id="{2E21859C-FD3E-4830-BCCE-E3881D374A89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MUX</a:t>
              </a:r>
              <a:endParaRPr lang="ko-KR" altLang="en-US" sz="900" dirty="0"/>
            </a:p>
          </p:txBody>
        </p:sp>
        <p:sp>
          <p:nvSpPr>
            <p:cNvPr id="410" name="타원 409">
              <a:extLst>
                <a:ext uri="{FF2B5EF4-FFF2-40B4-BE49-F238E27FC236}">
                  <a16:creationId xmlns:a16="http://schemas.microsoft.com/office/drawing/2014/main" id="{8A7D1BB6-2E8E-448E-A33E-E28F073F15E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11" name="타원 410">
              <a:extLst>
                <a:ext uri="{FF2B5EF4-FFF2-40B4-BE49-F238E27FC236}">
                  <a16:creationId xmlns:a16="http://schemas.microsoft.com/office/drawing/2014/main" id="{5A44301D-0613-4257-A756-3E04C9C5835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414" name="연결선: 꺾임 413">
            <a:extLst>
              <a:ext uri="{FF2B5EF4-FFF2-40B4-BE49-F238E27FC236}">
                <a16:creationId xmlns:a16="http://schemas.microsoft.com/office/drawing/2014/main" id="{43649042-2CF2-4E52-BF29-FCB0EBBD7BB1}"/>
              </a:ext>
            </a:extLst>
          </p:cNvPr>
          <p:cNvCxnSpPr>
            <a:cxnSpLocks/>
            <a:stCxn id="265" idx="0"/>
            <a:endCxn id="408" idx="3"/>
          </p:cNvCxnSpPr>
          <p:nvPr/>
        </p:nvCxnSpPr>
        <p:spPr>
          <a:xfrm rot="5400000" flipH="1" flipV="1">
            <a:off x="7118419" y="3376629"/>
            <a:ext cx="5130299" cy="1137965"/>
          </a:xfrm>
          <a:prstGeom prst="bentConnector3">
            <a:avLst>
              <a:gd name="adj1" fmla="val 60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직사각형 414">
            <a:extLst>
              <a:ext uri="{FF2B5EF4-FFF2-40B4-BE49-F238E27FC236}">
                <a16:creationId xmlns:a16="http://schemas.microsoft.com/office/drawing/2014/main" id="{B2286680-197B-425E-B925-1126D1617C70}"/>
              </a:ext>
            </a:extLst>
          </p:cNvPr>
          <p:cNvSpPr/>
          <p:nvPr/>
        </p:nvSpPr>
        <p:spPr>
          <a:xfrm>
            <a:off x="7192127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417" name="연결선: 꺾임 416">
            <a:extLst>
              <a:ext uri="{FF2B5EF4-FFF2-40B4-BE49-F238E27FC236}">
                <a16:creationId xmlns:a16="http://schemas.microsoft.com/office/drawing/2014/main" id="{3A353901-DEB8-4E32-9BD0-0BDD3C68FC9D}"/>
              </a:ext>
            </a:extLst>
          </p:cNvPr>
          <p:cNvCxnSpPr>
            <a:cxnSpLocks/>
            <a:stCxn id="415" idx="1"/>
            <a:endCxn id="416" idx="2"/>
          </p:cNvCxnSpPr>
          <p:nvPr/>
        </p:nvCxnSpPr>
        <p:spPr>
          <a:xfrm rot="10800000">
            <a:off x="2676641" y="5811026"/>
            <a:ext cx="4515487" cy="8149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연결선: 꺾임 417">
            <a:extLst>
              <a:ext uri="{FF2B5EF4-FFF2-40B4-BE49-F238E27FC236}">
                <a16:creationId xmlns:a16="http://schemas.microsoft.com/office/drawing/2014/main" id="{1F649D10-9A06-4220-9379-060E5227FE1B}"/>
              </a:ext>
            </a:extLst>
          </p:cNvPr>
          <p:cNvCxnSpPr>
            <a:cxnSpLocks/>
            <a:stCxn id="330" idx="0"/>
            <a:endCxn id="60" idx="1"/>
          </p:cNvCxnSpPr>
          <p:nvPr/>
        </p:nvCxnSpPr>
        <p:spPr>
          <a:xfrm rot="5400000" flipH="1" flipV="1">
            <a:off x="6369461" y="1459476"/>
            <a:ext cx="1449676" cy="6733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C5BBADE-561C-4E1A-B070-028E3629CDFF}"/>
              </a:ext>
            </a:extLst>
          </p:cNvPr>
          <p:cNvSpPr/>
          <p:nvPr/>
        </p:nvSpPr>
        <p:spPr>
          <a:xfrm>
            <a:off x="10534037" y="113736"/>
            <a:ext cx="159682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overflow_error_data</a:t>
            </a:r>
            <a:endParaRPr lang="ko-KR" altLang="en-US" sz="9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8CD34C1-1135-473D-89CF-7C043844C24C}"/>
              </a:ext>
            </a:extLst>
          </p:cNvPr>
          <p:cNvSpPr/>
          <p:nvPr/>
        </p:nvSpPr>
        <p:spPr>
          <a:xfrm>
            <a:off x="8826500" y="284871"/>
            <a:ext cx="166277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timestamp_error_data</a:t>
            </a:r>
            <a:endParaRPr lang="ko-KR" altLang="en-US" sz="900" dirty="0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0A7AA6FC-912A-4343-BBCC-E6BB372C2E2D}"/>
              </a:ext>
            </a:extLst>
          </p:cNvPr>
          <p:cNvCxnSpPr>
            <a:cxnSpLocks/>
            <a:stCxn id="330" idx="1"/>
            <a:endCxn id="216" idx="4"/>
          </p:cNvCxnSpPr>
          <p:nvPr/>
        </p:nvCxnSpPr>
        <p:spPr>
          <a:xfrm rot="10800000" flipH="1">
            <a:off x="1046640" y="220361"/>
            <a:ext cx="3241227" cy="5475578"/>
          </a:xfrm>
          <a:prstGeom prst="bentConnector3">
            <a:avLst>
              <a:gd name="adj1" fmla="val -7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382B4556-4520-4713-90B5-B6689E45F6E9}"/>
              </a:ext>
            </a:extLst>
          </p:cNvPr>
          <p:cNvCxnSpPr>
            <a:cxnSpLocks/>
            <a:stCxn id="54" idx="1"/>
            <a:endCxn id="136" idx="4"/>
          </p:cNvCxnSpPr>
          <p:nvPr/>
        </p:nvCxnSpPr>
        <p:spPr>
          <a:xfrm rot="10800000">
            <a:off x="5381085" y="747424"/>
            <a:ext cx="5079720" cy="1639221"/>
          </a:xfrm>
          <a:prstGeom prst="bentConnector3">
            <a:avLst>
              <a:gd name="adj1" fmla="val 10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DF7CAFB-5D73-46AE-A1CF-8826FC163B16}"/>
              </a:ext>
            </a:extLst>
          </p:cNvPr>
          <p:cNvGrpSpPr/>
          <p:nvPr/>
        </p:nvGrpSpPr>
        <p:grpSpPr>
          <a:xfrm>
            <a:off x="8194285" y="1003662"/>
            <a:ext cx="1348786" cy="230512"/>
            <a:chOff x="8976315" y="5565316"/>
            <a:chExt cx="1348786" cy="230512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D400C677-E76E-4387-BC53-F43F876A66FD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timestamp_error_state</a:t>
              </a:r>
              <a:endParaRPr lang="ko-KR" altLang="en-US" sz="900" dirty="0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B4D41C3A-990B-4FB2-A369-572646A78A93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8EF0F32B-1395-4CDB-9E5D-A2D2E1146B72}"/>
              </a:ext>
            </a:extLst>
          </p:cNvPr>
          <p:cNvGrpSpPr/>
          <p:nvPr/>
        </p:nvGrpSpPr>
        <p:grpSpPr>
          <a:xfrm>
            <a:off x="8194285" y="685873"/>
            <a:ext cx="1348786" cy="230512"/>
            <a:chOff x="8976315" y="5565316"/>
            <a:chExt cx="1348786" cy="230512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6958798-0F5D-463E-883F-9E83EE27BD05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overflow_error_state</a:t>
              </a:r>
              <a:endParaRPr lang="ko-KR" altLang="en-US" sz="900" dirty="0"/>
            </a:p>
          </p:txBody>
        </p:sp>
        <p:sp>
          <p:nvSpPr>
            <p:cNvPr id="109" name="이등변 삼각형 108">
              <a:extLst>
                <a:ext uri="{FF2B5EF4-FFF2-40B4-BE49-F238E27FC236}">
                  <a16:creationId xmlns:a16="http://schemas.microsoft.com/office/drawing/2014/main" id="{155FF237-B788-49D3-BBE2-0BD19E70700F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FDC24F0-5547-49C1-9BC8-2266101C8362}"/>
              </a:ext>
            </a:extLst>
          </p:cNvPr>
          <p:cNvGrpSpPr/>
          <p:nvPr/>
        </p:nvGrpSpPr>
        <p:grpSpPr>
          <a:xfrm>
            <a:off x="6273585" y="252614"/>
            <a:ext cx="1596825" cy="230512"/>
            <a:chOff x="6273585" y="252614"/>
            <a:chExt cx="1596825" cy="2305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8C8B5924-F87B-435B-9B2D-DAFE2ED523DD}"/>
                </a:ext>
              </a:extLst>
            </p:cNvPr>
            <p:cNvSpPr/>
            <p:nvPr/>
          </p:nvSpPr>
          <p:spPr>
            <a:xfrm>
              <a:off x="6273585" y="252614"/>
              <a:ext cx="159682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overflow_error_data</a:t>
              </a:r>
              <a:endParaRPr lang="ko-KR" altLang="en-US" sz="900" dirty="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70937A02-D94B-446A-BC01-42E68B3A32A1}"/>
                </a:ext>
              </a:extLst>
            </p:cNvPr>
            <p:cNvSpPr/>
            <p:nvPr/>
          </p:nvSpPr>
          <p:spPr>
            <a:xfrm rot="16200000">
              <a:off x="7790612" y="32818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4FE124B5-45F6-491B-A88C-C4DB75552FCF}"/>
              </a:ext>
            </a:extLst>
          </p:cNvPr>
          <p:cNvGrpSpPr/>
          <p:nvPr/>
        </p:nvGrpSpPr>
        <p:grpSpPr>
          <a:xfrm>
            <a:off x="6273585" y="544259"/>
            <a:ext cx="1662779" cy="230512"/>
            <a:chOff x="6273585" y="544259"/>
            <a:chExt cx="1662779" cy="230512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C231753-6E00-43A2-986F-10D1EE68F253}"/>
                </a:ext>
              </a:extLst>
            </p:cNvPr>
            <p:cNvSpPr/>
            <p:nvPr/>
          </p:nvSpPr>
          <p:spPr>
            <a:xfrm>
              <a:off x="6273585" y="544259"/>
              <a:ext cx="16627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timestamp_error_data</a:t>
              </a:r>
              <a:endParaRPr lang="ko-KR" altLang="en-US" sz="900" dirty="0"/>
            </a:p>
          </p:txBody>
        </p:sp>
        <p:sp>
          <p:nvSpPr>
            <p:cNvPr id="115" name="이등변 삼각형 114">
              <a:extLst>
                <a:ext uri="{FF2B5EF4-FFF2-40B4-BE49-F238E27FC236}">
                  <a16:creationId xmlns:a16="http://schemas.microsoft.com/office/drawing/2014/main" id="{818A34C0-629F-4960-A5E8-D06EA2154582}"/>
                </a:ext>
              </a:extLst>
            </p:cNvPr>
            <p:cNvSpPr/>
            <p:nvPr/>
          </p:nvSpPr>
          <p:spPr>
            <a:xfrm rot="16200000">
              <a:off x="7856939" y="618401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D783CF09-2BE7-4FE2-9CA6-166CF27D0302}"/>
              </a:ext>
            </a:extLst>
          </p:cNvPr>
          <p:cNvCxnSpPr>
            <a:cxnSpLocks/>
            <a:stCxn id="104" idx="2"/>
            <a:endCxn id="277" idx="1"/>
          </p:cNvCxnSpPr>
          <p:nvPr/>
        </p:nvCxnSpPr>
        <p:spPr>
          <a:xfrm rot="5400000" flipH="1" flipV="1">
            <a:off x="9358207" y="58344"/>
            <a:ext cx="686301" cy="1665360"/>
          </a:xfrm>
          <a:prstGeom prst="bentConnector4">
            <a:avLst>
              <a:gd name="adj1" fmla="val -11103"/>
              <a:gd name="adj2" fmla="val 45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EFB3252-258E-489F-8378-876C1DF858B1}"/>
              </a:ext>
            </a:extLst>
          </p:cNvPr>
          <p:cNvCxnSpPr>
            <a:cxnSpLocks/>
            <a:stCxn id="108" idx="0"/>
            <a:endCxn id="298" idx="1"/>
          </p:cNvCxnSpPr>
          <p:nvPr/>
        </p:nvCxnSpPr>
        <p:spPr>
          <a:xfrm rot="16200000" flipH="1">
            <a:off x="9615289" y="-60739"/>
            <a:ext cx="172137" cy="1665360"/>
          </a:xfrm>
          <a:prstGeom prst="bentConnector4">
            <a:avLst>
              <a:gd name="adj1" fmla="val -33200"/>
              <a:gd name="adj2" fmla="val 93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08C284FC-2517-4CA8-9B1F-F711D51A8937}"/>
              </a:ext>
            </a:extLst>
          </p:cNvPr>
          <p:cNvCxnSpPr>
            <a:cxnSpLocks/>
            <a:stCxn id="114" idx="2"/>
            <a:endCxn id="101" idx="1"/>
          </p:cNvCxnSpPr>
          <p:nvPr/>
        </p:nvCxnSpPr>
        <p:spPr>
          <a:xfrm rot="5400000" flipH="1" flipV="1">
            <a:off x="7778415" y="-273314"/>
            <a:ext cx="374644" cy="1721525"/>
          </a:xfrm>
          <a:prstGeom prst="bentConnector4">
            <a:avLst>
              <a:gd name="adj1" fmla="val -61018"/>
              <a:gd name="adj2" fmla="val 55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D378460A-DABE-4867-9C96-2495D8B6379A}"/>
              </a:ext>
            </a:extLst>
          </p:cNvPr>
          <p:cNvCxnSpPr>
            <a:cxnSpLocks/>
            <a:stCxn id="111" idx="0"/>
            <a:endCxn id="100" idx="1"/>
          </p:cNvCxnSpPr>
          <p:nvPr/>
        </p:nvCxnSpPr>
        <p:spPr>
          <a:xfrm rot="5400000" flipH="1" flipV="1">
            <a:off x="8791206" y="-1490216"/>
            <a:ext cx="23622" cy="3462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4283CC5A-F57F-403D-AC95-825C17B4D86B}"/>
              </a:ext>
            </a:extLst>
          </p:cNvPr>
          <p:cNvGrpSpPr/>
          <p:nvPr/>
        </p:nvGrpSpPr>
        <p:grpSpPr>
          <a:xfrm rot="5400000">
            <a:off x="5153024" y="845635"/>
            <a:ext cx="710252" cy="255263"/>
            <a:chOff x="3601793" y="3387727"/>
            <a:chExt cx="710252" cy="255263"/>
          </a:xfrm>
        </p:grpSpPr>
        <p:sp>
          <p:nvSpPr>
            <p:cNvPr id="134" name="사다리꼴 133">
              <a:extLst>
                <a:ext uri="{FF2B5EF4-FFF2-40B4-BE49-F238E27FC236}">
                  <a16:creationId xmlns:a16="http://schemas.microsoft.com/office/drawing/2014/main" id="{26FD0AC1-DDE3-45C2-B919-4F2C7DD643FF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E4535CD4-5A36-4DE5-AB28-1237D5DCC60E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61D2F485-AC23-464B-9A31-DE897C64D404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D15E4A13-FD6C-4F43-AE9D-15984488839D}"/>
              </a:ext>
            </a:extLst>
          </p:cNvPr>
          <p:cNvCxnSpPr>
            <a:cxnSpLocks/>
            <a:stCxn id="114" idx="2"/>
            <a:endCxn id="135" idx="4"/>
          </p:cNvCxnSpPr>
          <p:nvPr/>
        </p:nvCxnSpPr>
        <p:spPr>
          <a:xfrm rot="5400000">
            <a:off x="6030217" y="125639"/>
            <a:ext cx="425627" cy="1723890"/>
          </a:xfrm>
          <a:prstGeom prst="bentConnector4">
            <a:avLst>
              <a:gd name="adj1" fmla="val 179615"/>
              <a:gd name="adj2" fmla="val 1062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995F9B01-FECE-4C1D-BF5F-A4C08C10F9E7}"/>
              </a:ext>
            </a:extLst>
          </p:cNvPr>
          <p:cNvCxnSpPr>
            <a:cxnSpLocks/>
            <a:stCxn id="134" idx="0"/>
            <a:endCxn id="114" idx="1"/>
          </p:cNvCxnSpPr>
          <p:nvPr/>
        </p:nvCxnSpPr>
        <p:spPr>
          <a:xfrm flipV="1">
            <a:off x="5635782" y="659515"/>
            <a:ext cx="637803" cy="313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연결선: 꺾임 129">
            <a:extLst>
              <a:ext uri="{FF2B5EF4-FFF2-40B4-BE49-F238E27FC236}">
                <a16:creationId xmlns:a16="http://schemas.microsoft.com/office/drawing/2014/main" id="{CBAAF205-C2F9-4D37-8A30-EF1AE6D85AEB}"/>
              </a:ext>
            </a:extLst>
          </p:cNvPr>
          <p:cNvCxnSpPr>
            <a:cxnSpLocks/>
            <a:stCxn id="404" idx="2"/>
            <a:endCxn id="180" idx="2"/>
          </p:cNvCxnSpPr>
          <p:nvPr/>
        </p:nvCxnSpPr>
        <p:spPr>
          <a:xfrm rot="5400000">
            <a:off x="5133253" y="2087638"/>
            <a:ext cx="1651309" cy="1237464"/>
          </a:xfrm>
          <a:prstGeom prst="bentConnector4">
            <a:avLst>
              <a:gd name="adj1" fmla="val 127213"/>
              <a:gd name="adj2" fmla="val 1184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DFA4B3D1-D397-4113-AD99-D17DF51D4418}"/>
              </a:ext>
            </a:extLst>
          </p:cNvPr>
          <p:cNvGrpSpPr/>
          <p:nvPr/>
        </p:nvGrpSpPr>
        <p:grpSpPr>
          <a:xfrm rot="16200000">
            <a:off x="5319598" y="1904075"/>
            <a:ext cx="376768" cy="228600"/>
            <a:chOff x="7731306" y="2828040"/>
            <a:chExt cx="376768" cy="228600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DC6DE7C3-E6B5-47D6-86D8-F2AC3D623651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E2E2332C-2F88-4BA8-A549-8145612A8085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순서도: 지연 172">
              <a:extLst>
                <a:ext uri="{FF2B5EF4-FFF2-40B4-BE49-F238E27FC236}">
                  <a16:creationId xmlns:a16="http://schemas.microsoft.com/office/drawing/2014/main" id="{7FF12770-BB42-48AE-941B-739E67EB164B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4" name="연결선: 꺾임 129">
            <a:extLst>
              <a:ext uri="{FF2B5EF4-FFF2-40B4-BE49-F238E27FC236}">
                <a16:creationId xmlns:a16="http://schemas.microsoft.com/office/drawing/2014/main" id="{0111CB04-C96C-43BF-8FB8-2AD1249C3B58}"/>
              </a:ext>
            </a:extLst>
          </p:cNvPr>
          <p:cNvCxnSpPr>
            <a:cxnSpLocks/>
            <a:stCxn id="180" idx="0"/>
            <a:endCxn id="171" idx="2"/>
          </p:cNvCxnSpPr>
          <p:nvPr/>
        </p:nvCxnSpPr>
        <p:spPr>
          <a:xfrm rot="16200000" flipV="1">
            <a:off x="4793408" y="2789506"/>
            <a:ext cx="1286925" cy="23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29">
            <a:extLst>
              <a:ext uri="{FF2B5EF4-FFF2-40B4-BE49-F238E27FC236}">
                <a16:creationId xmlns:a16="http://schemas.microsoft.com/office/drawing/2014/main" id="{E7DA7B92-5A0C-4FA8-82A7-953B738B7A8A}"/>
              </a:ext>
            </a:extLst>
          </p:cNvPr>
          <p:cNvCxnSpPr>
            <a:cxnSpLocks/>
            <a:stCxn id="58" idx="1"/>
            <a:endCxn id="172" idx="2"/>
          </p:cNvCxnSpPr>
          <p:nvPr/>
        </p:nvCxnSpPr>
        <p:spPr>
          <a:xfrm rot="10800000">
            <a:off x="5583661" y="2206760"/>
            <a:ext cx="4877145" cy="1322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29">
            <a:extLst>
              <a:ext uri="{FF2B5EF4-FFF2-40B4-BE49-F238E27FC236}">
                <a16:creationId xmlns:a16="http://schemas.microsoft.com/office/drawing/2014/main" id="{8DD2F9D6-9C2A-4A15-8A46-2C0C0DB8D32E}"/>
              </a:ext>
            </a:extLst>
          </p:cNvPr>
          <p:cNvCxnSpPr>
            <a:cxnSpLocks/>
            <a:stCxn id="173" idx="3"/>
            <a:endCxn id="134" idx="3"/>
          </p:cNvCxnSpPr>
          <p:nvPr/>
        </p:nvCxnSpPr>
        <p:spPr>
          <a:xfrm rot="5400000" flipH="1" flipV="1">
            <a:off x="5231788" y="1553629"/>
            <a:ext cx="552556" cy="1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29">
            <a:extLst>
              <a:ext uri="{FF2B5EF4-FFF2-40B4-BE49-F238E27FC236}">
                <a16:creationId xmlns:a16="http://schemas.microsoft.com/office/drawing/2014/main" id="{053F40AD-1230-48A6-BD5F-C9EA5B1F1CCD}"/>
              </a:ext>
            </a:extLst>
          </p:cNvPr>
          <p:cNvCxnSpPr>
            <a:cxnSpLocks/>
            <a:stCxn id="267" idx="1"/>
            <a:endCxn id="173" idx="1"/>
          </p:cNvCxnSpPr>
          <p:nvPr/>
        </p:nvCxnSpPr>
        <p:spPr>
          <a:xfrm rot="10800000">
            <a:off x="5507982" y="2144293"/>
            <a:ext cx="5026056" cy="29083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29">
            <a:extLst>
              <a:ext uri="{FF2B5EF4-FFF2-40B4-BE49-F238E27FC236}">
                <a16:creationId xmlns:a16="http://schemas.microsoft.com/office/drawing/2014/main" id="{A814B74E-2734-4003-A633-2FE0BE04DA08}"/>
              </a:ext>
            </a:extLst>
          </p:cNvPr>
          <p:cNvCxnSpPr>
            <a:cxnSpLocks/>
            <a:stCxn id="54" idx="1"/>
            <a:endCxn id="180" idx="4"/>
          </p:cNvCxnSpPr>
          <p:nvPr/>
        </p:nvCxnSpPr>
        <p:spPr>
          <a:xfrm rot="10800000" flipV="1">
            <a:off x="5438051" y="2386643"/>
            <a:ext cx="5022754" cy="1243257"/>
          </a:xfrm>
          <a:prstGeom prst="bentConnector4">
            <a:avLst>
              <a:gd name="adj1" fmla="val 74817"/>
              <a:gd name="adj2" fmla="val 1183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타원 179">
            <a:extLst>
              <a:ext uri="{FF2B5EF4-FFF2-40B4-BE49-F238E27FC236}">
                <a16:creationId xmlns:a16="http://schemas.microsoft.com/office/drawing/2014/main" id="{88F21732-31A8-4DCB-AA27-4123263350C5}"/>
              </a:ext>
            </a:extLst>
          </p:cNvPr>
          <p:cNvSpPr/>
          <p:nvPr/>
        </p:nvSpPr>
        <p:spPr>
          <a:xfrm>
            <a:off x="5340175" y="3434149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&gt;</a:t>
            </a:r>
            <a:endParaRPr lang="ko-KR" altLang="en-US" sz="1100" dirty="0"/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1EC832B1-D585-4576-A571-BB9E96BD5C5F}"/>
              </a:ext>
            </a:extLst>
          </p:cNvPr>
          <p:cNvGrpSpPr/>
          <p:nvPr/>
        </p:nvGrpSpPr>
        <p:grpSpPr>
          <a:xfrm>
            <a:off x="7647078" y="4477103"/>
            <a:ext cx="317233" cy="228600"/>
            <a:chOff x="7790841" y="2828040"/>
            <a:chExt cx="317233" cy="228600"/>
          </a:xfrm>
        </p:grpSpPr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A49620D2-ED82-4FAF-822D-D4FE3E345673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D9D9F17E-A378-4887-9DD4-73A06B5BA371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순서도: 지연 199">
              <a:extLst>
                <a:ext uri="{FF2B5EF4-FFF2-40B4-BE49-F238E27FC236}">
                  <a16:creationId xmlns:a16="http://schemas.microsoft.com/office/drawing/2014/main" id="{6C138923-94BA-4EB1-91CA-4A0A148AAA2C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1" name="연결선: 꺾임 129">
            <a:extLst>
              <a:ext uri="{FF2B5EF4-FFF2-40B4-BE49-F238E27FC236}">
                <a16:creationId xmlns:a16="http://schemas.microsoft.com/office/drawing/2014/main" id="{9D585462-359B-4176-8862-C18F35A912AE}"/>
              </a:ext>
            </a:extLst>
          </p:cNvPr>
          <p:cNvCxnSpPr>
            <a:cxnSpLocks/>
            <a:stCxn id="188" idx="0"/>
            <a:endCxn id="199" idx="2"/>
          </p:cNvCxnSpPr>
          <p:nvPr/>
        </p:nvCxnSpPr>
        <p:spPr>
          <a:xfrm rot="5400000" flipH="1" flipV="1">
            <a:off x="6932207" y="4739390"/>
            <a:ext cx="787186" cy="642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129">
            <a:extLst>
              <a:ext uri="{FF2B5EF4-FFF2-40B4-BE49-F238E27FC236}">
                <a16:creationId xmlns:a16="http://schemas.microsoft.com/office/drawing/2014/main" id="{F22B0B98-1ED6-4D0A-8AF9-2B38BDC075B1}"/>
              </a:ext>
            </a:extLst>
          </p:cNvPr>
          <p:cNvCxnSpPr>
            <a:cxnSpLocks/>
            <a:stCxn id="59" idx="1"/>
            <a:endCxn id="198" idx="2"/>
          </p:cNvCxnSpPr>
          <p:nvPr/>
        </p:nvCxnSpPr>
        <p:spPr>
          <a:xfrm rot="10800000" flipV="1">
            <a:off x="7647079" y="3815394"/>
            <a:ext cx="2813727" cy="703716"/>
          </a:xfrm>
          <a:prstGeom prst="bentConnector3">
            <a:avLst>
              <a:gd name="adj1" fmla="val 108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797CBA29-00C1-4CA5-BCBB-AEDAB3B3D5DE}"/>
              </a:ext>
            </a:extLst>
          </p:cNvPr>
          <p:cNvGrpSpPr/>
          <p:nvPr/>
        </p:nvGrpSpPr>
        <p:grpSpPr>
          <a:xfrm rot="5400000">
            <a:off x="4059807" y="318573"/>
            <a:ext cx="710252" cy="255263"/>
            <a:chOff x="3601793" y="3387727"/>
            <a:chExt cx="710252" cy="255263"/>
          </a:xfrm>
        </p:grpSpPr>
        <p:sp>
          <p:nvSpPr>
            <p:cNvPr id="214" name="사다리꼴 213">
              <a:extLst>
                <a:ext uri="{FF2B5EF4-FFF2-40B4-BE49-F238E27FC236}">
                  <a16:creationId xmlns:a16="http://schemas.microsoft.com/office/drawing/2014/main" id="{C929CF07-8A7F-4798-9496-063586E6D05D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60F23C16-18B0-4A3F-8F88-0AD7A18D260E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8266B3A8-CA76-402C-8548-77DA0109693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18" name="연결선: 꺾임 129">
            <a:extLst>
              <a:ext uri="{FF2B5EF4-FFF2-40B4-BE49-F238E27FC236}">
                <a16:creationId xmlns:a16="http://schemas.microsoft.com/office/drawing/2014/main" id="{2715C79F-CD1E-4AA7-84A0-3F8B7EA270CD}"/>
              </a:ext>
            </a:extLst>
          </p:cNvPr>
          <p:cNvCxnSpPr>
            <a:cxnSpLocks/>
            <a:stCxn id="200" idx="3"/>
            <a:endCxn id="214" idx="3"/>
          </p:cNvCxnSpPr>
          <p:nvPr/>
        </p:nvCxnSpPr>
        <p:spPr>
          <a:xfrm flipH="1" flipV="1">
            <a:off x="4414933" y="750373"/>
            <a:ext cx="3549378" cy="3841030"/>
          </a:xfrm>
          <a:prstGeom prst="bentConnector4">
            <a:avLst>
              <a:gd name="adj1" fmla="val -26299"/>
              <a:gd name="adj2" fmla="val 53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3E8822AE-44EE-45AE-BD2B-16B92C100B18}"/>
              </a:ext>
            </a:extLst>
          </p:cNvPr>
          <p:cNvCxnSpPr>
            <a:cxnSpLocks/>
            <a:stCxn id="214" idx="0"/>
            <a:endCxn id="111" idx="1"/>
          </p:cNvCxnSpPr>
          <p:nvPr/>
        </p:nvCxnSpPr>
        <p:spPr>
          <a:xfrm flipV="1">
            <a:off x="4542565" y="367870"/>
            <a:ext cx="1731020" cy="783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4A5D0682-D880-4C89-A4FD-90B8BE7FB640}"/>
              </a:ext>
            </a:extLst>
          </p:cNvPr>
          <p:cNvCxnSpPr>
            <a:cxnSpLocks/>
            <a:stCxn id="111" idx="0"/>
            <a:endCxn id="215" idx="4"/>
          </p:cNvCxnSpPr>
          <p:nvPr/>
        </p:nvCxnSpPr>
        <p:spPr>
          <a:xfrm rot="16200000" flipH="1" flipV="1">
            <a:off x="5469572" y="-929090"/>
            <a:ext cx="420722" cy="2784130"/>
          </a:xfrm>
          <a:prstGeom prst="bentConnector4">
            <a:avLst>
              <a:gd name="adj1" fmla="val -54335"/>
              <a:gd name="adj2" fmla="val 1082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제목 1">
            <a:extLst>
              <a:ext uri="{FF2B5EF4-FFF2-40B4-BE49-F238E27FC236}">
                <a16:creationId xmlns:a16="http://schemas.microsoft.com/office/drawing/2014/main" id="{27EC374D-E5AE-E64D-B3B4-4B67CBC12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3" y="-191003"/>
            <a:ext cx="2202780" cy="1325563"/>
          </a:xfrm>
        </p:spPr>
        <p:txBody>
          <a:bodyPr/>
          <a:lstStyle/>
          <a:p>
            <a:r>
              <a:rPr lang="en-US" altLang="ko-KR" dirty="0"/>
              <a:t>option1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360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10460805" y="2053219"/>
            <a:ext cx="1670056" cy="2787959"/>
            <a:chOff x="2800341" y="421269"/>
            <a:chExt cx="2120002" cy="278795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8BA468E-56A0-4342-938B-5CB53F5BD819}"/>
              </a:ext>
            </a:extLst>
          </p:cNvPr>
          <p:cNvSpPr/>
          <p:nvPr/>
        </p:nvSpPr>
        <p:spPr>
          <a:xfrm>
            <a:off x="10534038" y="556038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reset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854409C-540A-4DE3-BF94-20C5706754D7}"/>
              </a:ext>
            </a:extLst>
          </p:cNvPr>
          <p:cNvSpPr/>
          <p:nvPr/>
        </p:nvSpPr>
        <p:spPr>
          <a:xfrm>
            <a:off x="10534038" y="6192639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[63:0]counter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574CFA7-267D-4ABF-A4C4-408E20FA2F24}"/>
              </a:ext>
            </a:extLst>
          </p:cNvPr>
          <p:cNvSpPr/>
          <p:nvPr/>
        </p:nvSpPr>
        <p:spPr>
          <a:xfrm>
            <a:off x="6667453" y="5454267"/>
            <a:ext cx="67412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write_en</a:t>
            </a:r>
            <a:endParaRPr lang="ko-KR" altLang="en-US" sz="9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32E0321-DEB0-48C6-AE2D-F8AF21B52597}"/>
              </a:ext>
            </a:extLst>
          </p:cNvPr>
          <p:cNvSpPr/>
          <p:nvPr/>
        </p:nvSpPr>
        <p:spPr>
          <a:xfrm>
            <a:off x="10534038" y="5247190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 </a:t>
            </a:r>
            <a:r>
              <a:rPr lang="en-US" altLang="ko-KR" sz="900" dirty="0" err="1"/>
              <a:t>wr_data</a:t>
            </a:r>
            <a:endParaRPr lang="ko-KR" altLang="en-US" sz="900" dirty="0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921FD804-A194-473A-BF34-3BE933D36088}"/>
              </a:ext>
            </a:extLst>
          </p:cNvPr>
          <p:cNvSpPr/>
          <p:nvPr/>
        </p:nvSpPr>
        <p:spPr>
          <a:xfrm>
            <a:off x="10534038" y="4937343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auto_start</a:t>
            </a:r>
            <a:endParaRPr lang="ko-KR" altLang="en-US" sz="900" dirty="0"/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7E21691E-0D4B-4114-9EAC-21A01E418DB3}"/>
              </a:ext>
            </a:extLst>
          </p:cNvPr>
          <p:cNvSpPr/>
          <p:nvPr/>
        </p:nvSpPr>
        <p:spPr>
          <a:xfrm>
            <a:off x="10534038" y="432617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timestamp_error</a:t>
            </a:r>
            <a:endParaRPr lang="ko-KR" altLang="en-US" sz="900" dirty="0"/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55CC3FBE-4463-44EC-AD3E-49D9AC2F645F}"/>
              </a:ext>
            </a:extLst>
          </p:cNvPr>
          <p:cNvSpPr/>
          <p:nvPr/>
        </p:nvSpPr>
        <p:spPr>
          <a:xfrm>
            <a:off x="10534038" y="74275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overflow_error</a:t>
            </a:r>
            <a:endParaRPr lang="ko-KR" altLang="en-US" sz="900" dirty="0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3321D097-8C0A-4084-93DF-B3CE2A563B28}"/>
              </a:ext>
            </a:extLst>
          </p:cNvPr>
          <p:cNvSpPr/>
          <p:nvPr/>
        </p:nvSpPr>
        <p:spPr>
          <a:xfrm>
            <a:off x="10534038" y="13714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full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651AA401-B9B2-495D-B6FD-EABCD954260F}"/>
              </a:ext>
            </a:extLst>
          </p:cNvPr>
          <p:cNvSpPr/>
          <p:nvPr/>
        </p:nvSpPr>
        <p:spPr>
          <a:xfrm>
            <a:off x="10534038" y="1684792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empty</a:t>
            </a:r>
            <a:endParaRPr lang="ko-KR" altLang="en-US" sz="900" dirty="0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FFBBEE84-A4C7-4D61-8165-914B66535B37}"/>
              </a:ext>
            </a:extLst>
          </p:cNvPr>
          <p:cNvSpPr/>
          <p:nvPr/>
        </p:nvSpPr>
        <p:spPr>
          <a:xfrm>
            <a:off x="868680" y="33556"/>
            <a:ext cx="11295357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rto_core_prime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4836714-9344-4777-A796-BF2E911EAE8B}"/>
              </a:ext>
            </a:extLst>
          </p:cNvPr>
          <p:cNvSpPr/>
          <p:nvPr/>
        </p:nvSpPr>
        <p:spPr>
          <a:xfrm>
            <a:off x="10098255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cs</a:t>
            </a:r>
            <a:endParaRPr lang="ko-KR" altLang="en-US" sz="900" dirty="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0C279BEA-B102-4AC3-B03E-F73B96961553}"/>
              </a:ext>
            </a:extLst>
          </p:cNvPr>
          <p:cNvSpPr/>
          <p:nvPr/>
        </p:nvSpPr>
        <p:spPr>
          <a:xfrm>
            <a:off x="9519324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read</a:t>
            </a:r>
            <a:endParaRPr lang="ko-KR" altLang="en-US" sz="900" dirty="0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4683FD6C-D6D4-4F42-872A-8F93144828EA}"/>
              </a:ext>
            </a:extLst>
          </p:cNvPr>
          <p:cNvSpPr/>
          <p:nvPr/>
        </p:nvSpPr>
        <p:spPr>
          <a:xfrm>
            <a:off x="8754605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[4:0]addr</a:t>
            </a:r>
            <a:endParaRPr lang="ko-KR" altLang="en-US" sz="900" dirty="0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7532DC1C-D07B-4308-BAAD-F49F073F2B2A}"/>
              </a:ext>
            </a:extLst>
          </p:cNvPr>
          <p:cNvSpPr/>
          <p:nvPr/>
        </p:nvSpPr>
        <p:spPr>
          <a:xfrm>
            <a:off x="10632428" y="1060265"/>
            <a:ext cx="149843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rd_data</a:t>
            </a:r>
            <a:endParaRPr lang="ko-KR" altLang="en-US" sz="900" dirty="0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0E70DA45-BF07-4F4B-BCF9-1A5F84E3DA1C}"/>
              </a:ext>
            </a:extLst>
          </p:cNvPr>
          <p:cNvSpPr/>
          <p:nvPr/>
        </p:nvSpPr>
        <p:spPr>
          <a:xfrm>
            <a:off x="10534038" y="587850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0CC42FA4-25A5-40C4-A3E3-A20767C55B8D}"/>
              </a:ext>
            </a:extLst>
          </p:cNvPr>
          <p:cNvSpPr/>
          <p:nvPr/>
        </p:nvSpPr>
        <p:spPr>
          <a:xfrm>
            <a:off x="7973366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</a:t>
            </a:r>
            <a:endParaRPr lang="ko-KR" altLang="en-US" sz="900" dirty="0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F569B9AB-CA53-4D36-9AE1-B7AE7372E3A3}"/>
              </a:ext>
            </a:extLst>
          </p:cNvPr>
          <p:cNvSpPr/>
          <p:nvPr/>
        </p:nvSpPr>
        <p:spPr>
          <a:xfrm>
            <a:off x="6807815" y="2977194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E791878B-20E4-4E23-A459-3AA0F2C18D34}"/>
              </a:ext>
            </a:extLst>
          </p:cNvPr>
          <p:cNvSpPr/>
          <p:nvPr/>
        </p:nvSpPr>
        <p:spPr>
          <a:xfrm>
            <a:off x="8472076" y="5698588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F32DA86-42B2-4E44-8BB2-F160455206F7}"/>
              </a:ext>
            </a:extLst>
          </p:cNvPr>
          <p:cNvGrpSpPr/>
          <p:nvPr/>
        </p:nvGrpSpPr>
        <p:grpSpPr>
          <a:xfrm>
            <a:off x="7677787" y="5454526"/>
            <a:ext cx="319613" cy="228600"/>
            <a:chOff x="8219201" y="5454526"/>
            <a:chExt cx="319613" cy="228600"/>
          </a:xfrm>
        </p:grpSpPr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DE0E81EF-9088-4135-A1D6-53DA67518962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FE86378B-2479-46DD-A939-EED9AC46C8E9}"/>
                </a:ext>
              </a:extLst>
            </p:cNvPr>
            <p:cNvSpPr/>
            <p:nvPr/>
          </p:nvSpPr>
          <p:spPr>
            <a:xfrm rot="10800000">
              <a:off x="84874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7AB5400E-4216-4410-B230-FAA093642082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순서도: 지연 272">
              <a:extLst>
                <a:ext uri="{FF2B5EF4-FFF2-40B4-BE49-F238E27FC236}">
                  <a16:creationId xmlns:a16="http://schemas.microsoft.com/office/drawing/2014/main" id="{F9BFA3C6-5D0D-45A6-A103-0DB32669909D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9" name="연결선: 꺾임 298">
            <a:extLst>
              <a:ext uri="{FF2B5EF4-FFF2-40B4-BE49-F238E27FC236}">
                <a16:creationId xmlns:a16="http://schemas.microsoft.com/office/drawing/2014/main" id="{C8A458BD-9628-4182-9327-815EBAD9823A}"/>
              </a:ext>
            </a:extLst>
          </p:cNvPr>
          <p:cNvCxnSpPr>
            <a:cxnSpLocks/>
            <a:stCxn id="265" idx="0"/>
            <a:endCxn id="223" idx="4"/>
          </p:cNvCxnSpPr>
          <p:nvPr/>
        </p:nvCxnSpPr>
        <p:spPr>
          <a:xfrm rot="16200000" flipV="1">
            <a:off x="8534059" y="5930233"/>
            <a:ext cx="616420" cy="5446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연결선: 꺾임 303">
            <a:extLst>
              <a:ext uri="{FF2B5EF4-FFF2-40B4-BE49-F238E27FC236}">
                <a16:creationId xmlns:a16="http://schemas.microsoft.com/office/drawing/2014/main" id="{2D7D0ACC-A45B-4B9D-862D-19F43AE5C485}"/>
              </a:ext>
            </a:extLst>
          </p:cNvPr>
          <p:cNvCxnSpPr>
            <a:cxnSpLocks/>
            <a:stCxn id="315" idx="1"/>
            <a:endCxn id="223" idx="6"/>
          </p:cNvCxnSpPr>
          <p:nvPr/>
        </p:nvCxnSpPr>
        <p:spPr>
          <a:xfrm rot="10800000" flipV="1">
            <a:off x="8667829" y="5794082"/>
            <a:ext cx="113599" cy="2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6EFB1DF2-7774-4B1A-96D2-89001A91FC6C}"/>
              </a:ext>
            </a:extLst>
          </p:cNvPr>
          <p:cNvSpPr/>
          <p:nvPr/>
        </p:nvSpPr>
        <p:spPr>
          <a:xfrm>
            <a:off x="8781427" y="5678827"/>
            <a:ext cx="19461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</a:t>
            </a:r>
            <a:endParaRPr lang="ko-KR" altLang="en-US" sz="900" dirty="0"/>
          </a:p>
        </p:txBody>
      </p:sp>
      <p:cxnSp>
        <p:nvCxnSpPr>
          <p:cNvPr id="321" name="연결선: 꺾임 320">
            <a:extLst>
              <a:ext uri="{FF2B5EF4-FFF2-40B4-BE49-F238E27FC236}">
                <a16:creationId xmlns:a16="http://schemas.microsoft.com/office/drawing/2014/main" id="{05BE7259-C8F5-44C4-9C30-FB34A4B8BCB0}"/>
              </a:ext>
            </a:extLst>
          </p:cNvPr>
          <p:cNvCxnSpPr>
            <a:cxnSpLocks/>
            <a:stCxn id="273" idx="3"/>
            <a:endCxn id="188" idx="3"/>
          </p:cNvCxnSpPr>
          <p:nvPr/>
        </p:nvCxnSpPr>
        <p:spPr>
          <a:xfrm rot="10800000" flipV="1">
            <a:off x="7341579" y="5568825"/>
            <a:ext cx="336208" cy="6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연결선: 꺾임 326">
            <a:extLst>
              <a:ext uri="{FF2B5EF4-FFF2-40B4-BE49-F238E27FC236}">
                <a16:creationId xmlns:a16="http://schemas.microsoft.com/office/drawing/2014/main" id="{61014DF2-3EDF-451A-9F84-0BE0F84E8440}"/>
              </a:ext>
            </a:extLst>
          </p:cNvPr>
          <p:cNvCxnSpPr>
            <a:cxnSpLocks/>
            <a:stCxn id="223" idx="0"/>
            <a:endCxn id="266" idx="2"/>
          </p:cNvCxnSpPr>
          <p:nvPr/>
        </p:nvCxnSpPr>
        <p:spPr>
          <a:xfrm rot="16200000" flipV="1">
            <a:off x="8257323" y="5385959"/>
            <a:ext cx="52707" cy="572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연결선: 꺾임 328">
            <a:extLst>
              <a:ext uri="{FF2B5EF4-FFF2-40B4-BE49-F238E27FC236}">
                <a16:creationId xmlns:a16="http://schemas.microsoft.com/office/drawing/2014/main" id="{0C2FA346-4B7B-49F2-BD19-6DFF65C575A7}"/>
              </a:ext>
            </a:extLst>
          </p:cNvPr>
          <p:cNvCxnSpPr>
            <a:cxnSpLocks/>
            <a:stCxn id="287" idx="1"/>
            <a:endCxn id="271" idx="2"/>
          </p:cNvCxnSpPr>
          <p:nvPr/>
        </p:nvCxnSpPr>
        <p:spPr>
          <a:xfrm rot="10800000">
            <a:off x="7997394" y="5493149"/>
            <a:ext cx="2536644" cy="5006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430B13-33C3-4219-8ECE-06165086C05A}"/>
              </a:ext>
            </a:extLst>
          </p:cNvPr>
          <p:cNvGrpSpPr/>
          <p:nvPr/>
        </p:nvGrpSpPr>
        <p:grpSpPr>
          <a:xfrm>
            <a:off x="1046641" y="5550820"/>
            <a:ext cx="5362304" cy="290238"/>
            <a:chOff x="3704876" y="4293973"/>
            <a:chExt cx="5362304" cy="290238"/>
          </a:xfrm>
        </p:grpSpPr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10C8DB9E-A20B-45CB-BB78-C2AE41CFFBC1}"/>
                </a:ext>
              </a:extLst>
            </p:cNvPr>
            <p:cNvSpPr/>
            <p:nvPr/>
          </p:nvSpPr>
          <p:spPr>
            <a:xfrm>
              <a:off x="800786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3AE78089-95DD-4DEA-8E3D-5DE8024B4297}"/>
                </a:ext>
              </a:extLst>
            </p:cNvPr>
            <p:cNvSpPr/>
            <p:nvPr/>
          </p:nvSpPr>
          <p:spPr>
            <a:xfrm>
              <a:off x="3704876" y="4293973"/>
              <a:ext cx="536230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331" name="그룹 330">
              <a:extLst>
                <a:ext uri="{FF2B5EF4-FFF2-40B4-BE49-F238E27FC236}">
                  <a16:creationId xmlns:a16="http://schemas.microsoft.com/office/drawing/2014/main" id="{084848E0-2115-4272-871C-532C323D750B}"/>
                </a:ext>
              </a:extLst>
            </p:cNvPr>
            <p:cNvGrpSpPr/>
            <p:nvPr/>
          </p:nvGrpSpPr>
          <p:grpSpPr>
            <a:xfrm>
              <a:off x="6949424" y="4323667"/>
              <a:ext cx="1026732" cy="230512"/>
              <a:chOff x="8210869" y="4323667"/>
              <a:chExt cx="1026732" cy="230512"/>
            </a:xfrm>
          </p:grpSpPr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221759FA-E05B-48BA-A17B-8AB80EC4DDB7}"/>
                  </a:ext>
                </a:extLst>
              </p:cNvPr>
              <p:cNvSpPr/>
              <p:nvPr/>
            </p:nvSpPr>
            <p:spPr>
              <a:xfrm>
                <a:off x="8210869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[31:0]</a:t>
                </a:r>
                <a:r>
                  <a:rPr lang="en-US" altLang="ko-KR" sz="900" dirty="0" err="1"/>
                  <a:t>time_reg</a:t>
                </a:r>
                <a:endParaRPr lang="ko-KR" altLang="en-US" sz="900" dirty="0"/>
              </a:p>
            </p:txBody>
          </p:sp>
          <p:sp>
            <p:nvSpPr>
              <p:cNvPr id="338" name="이등변 삼각형 337">
                <a:extLst>
                  <a:ext uri="{FF2B5EF4-FFF2-40B4-BE49-F238E27FC236}">
                    <a16:creationId xmlns:a16="http://schemas.microsoft.com/office/drawing/2014/main" id="{42BC66C4-1D27-406F-9412-52F3CEC580AC}"/>
                  </a:ext>
                </a:extLst>
              </p:cNvPr>
              <p:cNvSpPr/>
              <p:nvPr/>
            </p:nvSpPr>
            <p:spPr>
              <a:xfrm rot="16200000">
                <a:off x="915337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0" name="그룹 339">
              <a:extLst>
                <a:ext uri="{FF2B5EF4-FFF2-40B4-BE49-F238E27FC236}">
                  <a16:creationId xmlns:a16="http://schemas.microsoft.com/office/drawing/2014/main" id="{71BFD60A-385E-44B8-8C73-082CFFFEC126}"/>
                </a:ext>
              </a:extLst>
            </p:cNvPr>
            <p:cNvGrpSpPr/>
            <p:nvPr/>
          </p:nvGrpSpPr>
          <p:grpSpPr>
            <a:xfrm>
              <a:off x="4827417" y="4323667"/>
              <a:ext cx="2085585" cy="230512"/>
              <a:chOff x="7350310" y="4323667"/>
              <a:chExt cx="2085585" cy="230512"/>
            </a:xfrm>
          </p:grpSpPr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id="{901BD15C-5866-4339-8D12-2A3F9EA79D46}"/>
                  </a:ext>
                </a:extLst>
              </p:cNvPr>
              <p:cNvSpPr/>
              <p:nvPr/>
            </p:nvSpPr>
            <p:spPr>
              <a:xfrm>
                <a:off x="8408624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[63:32]</a:t>
                </a:r>
                <a:r>
                  <a:rPr lang="en-US" altLang="ko-KR" sz="900" dirty="0" err="1"/>
                  <a:t>time_reg</a:t>
                </a:r>
                <a:endParaRPr lang="ko-KR" altLang="en-US" sz="900" dirty="0"/>
              </a:p>
            </p:txBody>
          </p:sp>
          <p:sp>
            <p:nvSpPr>
              <p:cNvPr id="342" name="이등변 삼각형 341">
                <a:extLst>
                  <a:ext uri="{FF2B5EF4-FFF2-40B4-BE49-F238E27FC236}">
                    <a16:creationId xmlns:a16="http://schemas.microsoft.com/office/drawing/2014/main" id="{7CC8F536-F6DE-4A91-B128-44AF855CB0C6}"/>
                  </a:ext>
                </a:extLst>
              </p:cNvPr>
              <p:cNvSpPr/>
              <p:nvPr/>
            </p:nvSpPr>
            <p:spPr>
              <a:xfrm rot="16200000">
                <a:off x="9357476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2247C319-6022-4446-8176-040CCF087B6F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[15:0]</a:t>
                </a:r>
                <a:r>
                  <a:rPr lang="en-US" altLang="ko-KR" sz="900" dirty="0" err="1"/>
                  <a:t>dest</a:t>
                </a:r>
                <a:endParaRPr lang="ko-KR" altLang="en-US" sz="900" dirty="0"/>
              </a:p>
            </p:txBody>
          </p:sp>
          <p:sp>
            <p:nvSpPr>
              <p:cNvPr id="152" name="이등변 삼각형 341">
                <a:extLst>
                  <a:ext uri="{FF2B5EF4-FFF2-40B4-BE49-F238E27FC236}">
                    <a16:creationId xmlns:a16="http://schemas.microsoft.com/office/drawing/2014/main" id="{3C6BD085-7E7F-504D-B9FE-C8653AFC92C7}"/>
                  </a:ext>
                </a:extLst>
              </p:cNvPr>
              <p:cNvSpPr/>
              <p:nvPr/>
            </p:nvSpPr>
            <p:spPr>
              <a:xfrm rot="16200000">
                <a:off x="829916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561F7813-D415-4ADC-980E-736BEB3F146C}"/>
                </a:ext>
              </a:extLst>
            </p:cNvPr>
            <p:cNvSpPr/>
            <p:nvPr/>
          </p:nvSpPr>
          <p:spPr>
            <a:xfrm>
              <a:off x="3752737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16’h0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BEFAA5D9-6CE7-4943-BD03-F61F964A700F}"/>
              </a:ext>
            </a:extLst>
          </p:cNvPr>
          <p:cNvGrpSpPr/>
          <p:nvPr/>
        </p:nvGrpSpPr>
        <p:grpSpPr>
          <a:xfrm rot="10800000">
            <a:off x="3932175" y="6087385"/>
            <a:ext cx="710252" cy="255263"/>
            <a:chOff x="3601793" y="3387727"/>
            <a:chExt cx="710252" cy="255263"/>
          </a:xfrm>
        </p:grpSpPr>
        <p:sp>
          <p:nvSpPr>
            <p:cNvPr id="345" name="사다리꼴 344">
              <a:extLst>
                <a:ext uri="{FF2B5EF4-FFF2-40B4-BE49-F238E27FC236}">
                  <a16:creationId xmlns:a16="http://schemas.microsoft.com/office/drawing/2014/main" id="{7815A59D-88A0-48FA-A264-7BC6BFF88B14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346" name="타원 345">
              <a:extLst>
                <a:ext uri="{FF2B5EF4-FFF2-40B4-BE49-F238E27FC236}">
                  <a16:creationId xmlns:a16="http://schemas.microsoft.com/office/drawing/2014/main" id="{384E2B2D-EB49-4D93-A11E-263EAE9CB076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802B34A4-C707-45DE-94A1-DB870B43A68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348" name="연결선: 꺾임 347">
            <a:extLst>
              <a:ext uri="{FF2B5EF4-FFF2-40B4-BE49-F238E27FC236}">
                <a16:creationId xmlns:a16="http://schemas.microsoft.com/office/drawing/2014/main" id="{3E6F993C-C1AA-4CA7-855E-A09549C219F9}"/>
              </a:ext>
            </a:extLst>
          </p:cNvPr>
          <p:cNvCxnSpPr>
            <a:cxnSpLocks/>
            <a:stCxn id="345" idx="2"/>
            <a:endCxn id="341" idx="2"/>
          </p:cNvCxnSpPr>
          <p:nvPr/>
        </p:nvCxnSpPr>
        <p:spPr>
          <a:xfrm rot="16200000" flipV="1">
            <a:off x="3875903" y="5675986"/>
            <a:ext cx="276359" cy="5464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연결선: 꺾임 348">
            <a:extLst>
              <a:ext uri="{FF2B5EF4-FFF2-40B4-BE49-F238E27FC236}">
                <a16:creationId xmlns:a16="http://schemas.microsoft.com/office/drawing/2014/main" id="{AB47646B-86B9-4BF1-963C-158E6F2A36A0}"/>
              </a:ext>
            </a:extLst>
          </p:cNvPr>
          <p:cNvCxnSpPr>
            <a:cxnSpLocks/>
            <a:stCxn id="345" idx="2"/>
            <a:endCxn id="337" idx="2"/>
          </p:cNvCxnSpPr>
          <p:nvPr/>
        </p:nvCxnSpPr>
        <p:spPr>
          <a:xfrm rot="5400000" flipH="1" flipV="1">
            <a:off x="4407749" y="5690579"/>
            <a:ext cx="276359" cy="5172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연결선: 꺾임 349">
            <a:extLst>
              <a:ext uri="{FF2B5EF4-FFF2-40B4-BE49-F238E27FC236}">
                <a16:creationId xmlns:a16="http://schemas.microsoft.com/office/drawing/2014/main" id="{ABCFDAF6-41F8-49B5-A261-67A1063C78C0}"/>
              </a:ext>
            </a:extLst>
          </p:cNvPr>
          <p:cNvCxnSpPr>
            <a:cxnSpLocks/>
            <a:stCxn id="192" idx="1"/>
            <a:endCxn id="345" idx="0"/>
          </p:cNvCxnSpPr>
          <p:nvPr/>
        </p:nvCxnSpPr>
        <p:spPr>
          <a:xfrm rot="10800000" flipV="1">
            <a:off x="4287302" y="5362446"/>
            <a:ext cx="6246737" cy="980202"/>
          </a:xfrm>
          <a:prstGeom prst="bentConnector4">
            <a:avLst>
              <a:gd name="adj1" fmla="val 47157"/>
              <a:gd name="adj2" fmla="val 111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연결선: 꺾임 354">
            <a:extLst>
              <a:ext uri="{FF2B5EF4-FFF2-40B4-BE49-F238E27FC236}">
                <a16:creationId xmlns:a16="http://schemas.microsoft.com/office/drawing/2014/main" id="{4E9B8E48-DCD7-4972-89D5-A44BCFB675AE}"/>
              </a:ext>
            </a:extLst>
          </p:cNvPr>
          <p:cNvCxnSpPr>
            <a:cxnSpLocks/>
            <a:stCxn id="192" idx="1"/>
            <a:endCxn id="289" idx="2"/>
          </p:cNvCxnSpPr>
          <p:nvPr/>
        </p:nvCxnSpPr>
        <p:spPr>
          <a:xfrm rot="10800000" flipV="1">
            <a:off x="5863044" y="5362446"/>
            <a:ext cx="4670994" cy="448580"/>
          </a:xfrm>
          <a:prstGeom prst="bentConnector4">
            <a:avLst>
              <a:gd name="adj1" fmla="val 44504"/>
              <a:gd name="adj2" fmla="val 1509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연결선: 꺾임 355">
            <a:extLst>
              <a:ext uri="{FF2B5EF4-FFF2-40B4-BE49-F238E27FC236}">
                <a16:creationId xmlns:a16="http://schemas.microsoft.com/office/drawing/2014/main" id="{B04C956B-E0AB-422E-98E0-A9CC20F8147B}"/>
              </a:ext>
            </a:extLst>
          </p:cNvPr>
          <p:cNvCxnSpPr>
            <a:cxnSpLocks/>
            <a:stCxn id="408" idx="0"/>
            <a:endCxn id="276" idx="1"/>
          </p:cNvCxnSpPr>
          <p:nvPr/>
        </p:nvCxnSpPr>
        <p:spPr>
          <a:xfrm>
            <a:off x="10380183" y="1076293"/>
            <a:ext cx="252245" cy="99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연결선: 꺾임 356">
            <a:extLst>
              <a:ext uri="{FF2B5EF4-FFF2-40B4-BE49-F238E27FC236}">
                <a16:creationId xmlns:a16="http://schemas.microsoft.com/office/drawing/2014/main" id="{B9D5F584-0819-4A38-9BD4-5C7C17D3ED48}"/>
              </a:ext>
            </a:extLst>
          </p:cNvPr>
          <p:cNvCxnSpPr>
            <a:cxnSpLocks/>
            <a:stCxn id="265" idx="0"/>
            <a:endCxn id="345" idx="1"/>
          </p:cNvCxnSpPr>
          <p:nvPr/>
        </p:nvCxnSpPr>
        <p:spPr>
          <a:xfrm rot="16200000" flipV="1">
            <a:off x="6705156" y="4101329"/>
            <a:ext cx="295744" cy="4523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연결선: 꺾임 358">
            <a:extLst>
              <a:ext uri="{FF2B5EF4-FFF2-40B4-BE49-F238E27FC236}">
                <a16:creationId xmlns:a16="http://schemas.microsoft.com/office/drawing/2014/main" id="{6885F383-E938-46E8-9EFC-BA8CDC18AB67}"/>
              </a:ext>
            </a:extLst>
          </p:cNvPr>
          <p:cNvCxnSpPr>
            <a:cxnSpLocks/>
            <a:stCxn id="227" idx="0"/>
            <a:endCxn id="358" idx="2"/>
          </p:cNvCxnSpPr>
          <p:nvPr/>
        </p:nvCxnSpPr>
        <p:spPr>
          <a:xfrm rot="16200000" flipV="1">
            <a:off x="8711416" y="4856834"/>
            <a:ext cx="939904" cy="23679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타원 371">
            <a:extLst>
              <a:ext uri="{FF2B5EF4-FFF2-40B4-BE49-F238E27FC236}">
                <a16:creationId xmlns:a16="http://schemas.microsoft.com/office/drawing/2014/main" id="{C79698E1-1270-490C-9AA0-639302640783}"/>
              </a:ext>
            </a:extLst>
          </p:cNvPr>
          <p:cNvSpPr/>
          <p:nvPr/>
        </p:nvSpPr>
        <p:spPr>
          <a:xfrm>
            <a:off x="9013490" y="3610217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grpSp>
        <p:nvGrpSpPr>
          <p:cNvPr id="373" name="그룹 372">
            <a:extLst>
              <a:ext uri="{FF2B5EF4-FFF2-40B4-BE49-F238E27FC236}">
                <a16:creationId xmlns:a16="http://schemas.microsoft.com/office/drawing/2014/main" id="{7C0B3BA5-6333-4397-9E82-77B3B4B0B9F9}"/>
              </a:ext>
            </a:extLst>
          </p:cNvPr>
          <p:cNvGrpSpPr/>
          <p:nvPr/>
        </p:nvGrpSpPr>
        <p:grpSpPr>
          <a:xfrm>
            <a:off x="8219201" y="3051830"/>
            <a:ext cx="319613" cy="228600"/>
            <a:chOff x="8219201" y="5454526"/>
            <a:chExt cx="319613" cy="228600"/>
          </a:xfrm>
        </p:grpSpPr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565448CC-982A-403D-850C-F6EBFD21C32D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15CBB1A8-A2E4-4A73-81A7-703119ACFC59}"/>
                </a:ext>
              </a:extLst>
            </p:cNvPr>
            <p:cNvSpPr/>
            <p:nvPr/>
          </p:nvSpPr>
          <p:spPr>
            <a:xfrm rot="10800000">
              <a:off x="84874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9B9F7DD4-E899-4C72-A9C9-6C23338DE491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순서도: 지연 376">
              <a:extLst>
                <a:ext uri="{FF2B5EF4-FFF2-40B4-BE49-F238E27FC236}">
                  <a16:creationId xmlns:a16="http://schemas.microsoft.com/office/drawing/2014/main" id="{823AFC72-84AF-444F-9C6F-621DC7E39F85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8" name="연결선: 꺾임 377">
            <a:extLst>
              <a:ext uri="{FF2B5EF4-FFF2-40B4-BE49-F238E27FC236}">
                <a16:creationId xmlns:a16="http://schemas.microsoft.com/office/drawing/2014/main" id="{40B0A58A-1C52-4F2C-9B7E-ADA5D73E04DE}"/>
              </a:ext>
            </a:extLst>
          </p:cNvPr>
          <p:cNvCxnSpPr>
            <a:cxnSpLocks/>
            <a:stCxn id="265" idx="0"/>
            <a:endCxn id="372" idx="4"/>
          </p:cNvCxnSpPr>
          <p:nvPr/>
        </p:nvCxnSpPr>
        <p:spPr>
          <a:xfrm rot="16200000" flipV="1">
            <a:off x="7760581" y="5156755"/>
            <a:ext cx="2704791" cy="3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연결선: 꺾임 378">
            <a:extLst>
              <a:ext uri="{FF2B5EF4-FFF2-40B4-BE49-F238E27FC236}">
                <a16:creationId xmlns:a16="http://schemas.microsoft.com/office/drawing/2014/main" id="{BB9AD70A-86A2-4775-A68E-E2CD7FBCD081}"/>
              </a:ext>
            </a:extLst>
          </p:cNvPr>
          <p:cNvCxnSpPr>
            <a:cxnSpLocks/>
            <a:stCxn id="380" idx="1"/>
            <a:endCxn id="372" idx="6"/>
          </p:cNvCxnSpPr>
          <p:nvPr/>
        </p:nvCxnSpPr>
        <p:spPr>
          <a:xfrm rot="10800000" flipV="1">
            <a:off x="9209243" y="3705711"/>
            <a:ext cx="113599" cy="2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8CEB72E7-8D58-4854-8B93-294C98C1EA30}"/>
              </a:ext>
            </a:extLst>
          </p:cNvPr>
          <p:cNvSpPr/>
          <p:nvPr/>
        </p:nvSpPr>
        <p:spPr>
          <a:xfrm>
            <a:off x="9322841" y="3590456"/>
            <a:ext cx="19461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</a:t>
            </a:r>
            <a:endParaRPr lang="ko-KR" altLang="en-US" sz="900" dirty="0"/>
          </a:p>
        </p:txBody>
      </p:sp>
      <p:cxnSp>
        <p:nvCxnSpPr>
          <p:cNvPr id="381" name="연결선: 꺾임 380">
            <a:extLst>
              <a:ext uri="{FF2B5EF4-FFF2-40B4-BE49-F238E27FC236}">
                <a16:creationId xmlns:a16="http://schemas.microsoft.com/office/drawing/2014/main" id="{DFEE6113-0FD8-4E17-9E54-306C2683F582}"/>
              </a:ext>
            </a:extLst>
          </p:cNvPr>
          <p:cNvCxnSpPr>
            <a:cxnSpLocks/>
            <a:stCxn id="372" idx="0"/>
            <a:endCxn id="375" idx="2"/>
          </p:cNvCxnSpPr>
          <p:nvPr/>
        </p:nvCxnSpPr>
        <p:spPr>
          <a:xfrm rot="16200000" flipV="1">
            <a:off x="8641574" y="3140425"/>
            <a:ext cx="367032" cy="572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연결선: 꺾임 382">
            <a:extLst>
              <a:ext uri="{FF2B5EF4-FFF2-40B4-BE49-F238E27FC236}">
                <a16:creationId xmlns:a16="http://schemas.microsoft.com/office/drawing/2014/main" id="{55D42A2C-309E-40E7-8303-C0C67A7AD2E7}"/>
              </a:ext>
            </a:extLst>
          </p:cNvPr>
          <p:cNvCxnSpPr>
            <a:cxnSpLocks/>
            <a:stCxn id="287" idx="1"/>
            <a:endCxn id="376" idx="2"/>
          </p:cNvCxnSpPr>
          <p:nvPr/>
        </p:nvCxnSpPr>
        <p:spPr>
          <a:xfrm rot="10800000">
            <a:off x="8538808" y="3090453"/>
            <a:ext cx="1995230" cy="2903305"/>
          </a:xfrm>
          <a:prstGeom prst="bentConnector3">
            <a:avLst>
              <a:gd name="adj1" fmla="val 373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꺾임 383">
            <a:extLst>
              <a:ext uri="{FF2B5EF4-FFF2-40B4-BE49-F238E27FC236}">
                <a16:creationId xmlns:a16="http://schemas.microsoft.com/office/drawing/2014/main" id="{6D2690A7-5495-406C-9171-ED63C46004E9}"/>
              </a:ext>
            </a:extLst>
          </p:cNvPr>
          <p:cNvCxnSpPr>
            <a:cxnSpLocks/>
            <a:stCxn id="227" idx="0"/>
            <a:endCxn id="374" idx="2"/>
          </p:cNvCxnSpPr>
          <p:nvPr/>
        </p:nvCxnSpPr>
        <p:spPr>
          <a:xfrm rot="16200000" flipV="1">
            <a:off x="7780775" y="3926193"/>
            <a:ext cx="3342600" cy="1826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5" name="그룹 384">
            <a:extLst>
              <a:ext uri="{FF2B5EF4-FFF2-40B4-BE49-F238E27FC236}">
                <a16:creationId xmlns:a16="http://schemas.microsoft.com/office/drawing/2014/main" id="{4A11E741-F29A-4AA5-BD3A-430C4A86C864}"/>
              </a:ext>
            </a:extLst>
          </p:cNvPr>
          <p:cNvGrpSpPr/>
          <p:nvPr/>
        </p:nvGrpSpPr>
        <p:grpSpPr>
          <a:xfrm rot="10800000">
            <a:off x="7767861" y="2976152"/>
            <a:ext cx="314302" cy="228600"/>
            <a:chOff x="2052619" y="2978803"/>
            <a:chExt cx="314302" cy="228600"/>
          </a:xfrm>
        </p:grpSpPr>
        <p:sp>
          <p:nvSpPr>
            <p:cNvPr id="391" name="달 390">
              <a:extLst>
                <a:ext uri="{FF2B5EF4-FFF2-40B4-BE49-F238E27FC236}">
                  <a16:creationId xmlns:a16="http://schemas.microsoft.com/office/drawing/2014/main" id="{884DA335-43C0-4E22-A6B5-CB494AD9CFCB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3" name="그룹 392">
              <a:extLst>
                <a:ext uri="{FF2B5EF4-FFF2-40B4-BE49-F238E27FC236}">
                  <a16:creationId xmlns:a16="http://schemas.microsoft.com/office/drawing/2014/main" id="{A35E29C7-F1EE-497A-AC8E-3A8C30EFE9DD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394" name="타원 393">
                <a:extLst>
                  <a:ext uri="{FF2B5EF4-FFF2-40B4-BE49-F238E27FC236}">
                    <a16:creationId xmlns:a16="http://schemas.microsoft.com/office/drawing/2014/main" id="{BBC18F0D-29DB-4CF2-9519-B413AC0ABD3A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타원 394">
                <a:extLst>
                  <a:ext uri="{FF2B5EF4-FFF2-40B4-BE49-F238E27FC236}">
                    <a16:creationId xmlns:a16="http://schemas.microsoft.com/office/drawing/2014/main" id="{25CE2858-92E7-4392-9434-185130183A11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96" name="연결선: 꺾임 395">
            <a:extLst>
              <a:ext uri="{FF2B5EF4-FFF2-40B4-BE49-F238E27FC236}">
                <a16:creationId xmlns:a16="http://schemas.microsoft.com/office/drawing/2014/main" id="{7EAC2D32-37B4-47B8-A2F6-27C4D0CFA646}"/>
              </a:ext>
            </a:extLst>
          </p:cNvPr>
          <p:cNvCxnSpPr>
            <a:cxnSpLocks/>
            <a:stCxn id="377" idx="3"/>
            <a:endCxn id="394" idx="2"/>
          </p:cNvCxnSpPr>
          <p:nvPr/>
        </p:nvCxnSpPr>
        <p:spPr>
          <a:xfrm rot="10800000">
            <a:off x="8059281" y="3164414"/>
            <a:ext cx="159921" cy="17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연결선: 꺾임 396">
            <a:extLst>
              <a:ext uri="{FF2B5EF4-FFF2-40B4-BE49-F238E27FC236}">
                <a16:creationId xmlns:a16="http://schemas.microsoft.com/office/drawing/2014/main" id="{D9AB3592-D119-4D1E-B2E3-180806747DA7}"/>
              </a:ext>
            </a:extLst>
          </p:cNvPr>
          <p:cNvCxnSpPr>
            <a:cxnSpLocks/>
            <a:stCxn id="179" idx="1"/>
            <a:endCxn id="395" idx="2"/>
          </p:cNvCxnSpPr>
          <p:nvPr/>
        </p:nvCxnSpPr>
        <p:spPr>
          <a:xfrm rot="10800000">
            <a:off x="8059280" y="3016443"/>
            <a:ext cx="2474758" cy="2659195"/>
          </a:xfrm>
          <a:prstGeom prst="bentConnector3">
            <a:avLst>
              <a:gd name="adj1" fmla="val 272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연결선: 꺾임 397">
            <a:extLst>
              <a:ext uri="{FF2B5EF4-FFF2-40B4-BE49-F238E27FC236}">
                <a16:creationId xmlns:a16="http://schemas.microsoft.com/office/drawing/2014/main" id="{5850130B-9A2D-4481-8CF8-5F72254E5814}"/>
              </a:ext>
            </a:extLst>
          </p:cNvPr>
          <p:cNvCxnSpPr>
            <a:cxnSpLocks/>
            <a:stCxn id="391" idx="1"/>
            <a:endCxn id="313" idx="3"/>
          </p:cNvCxnSpPr>
          <p:nvPr/>
        </p:nvCxnSpPr>
        <p:spPr>
          <a:xfrm rot="10800000" flipV="1">
            <a:off x="7341033" y="3090452"/>
            <a:ext cx="426829" cy="1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연결선: 꺾임 398">
            <a:extLst>
              <a:ext uri="{FF2B5EF4-FFF2-40B4-BE49-F238E27FC236}">
                <a16:creationId xmlns:a16="http://schemas.microsoft.com/office/drawing/2014/main" id="{2CE84465-610D-4CD7-8DD0-657181C84A70}"/>
              </a:ext>
            </a:extLst>
          </p:cNvPr>
          <p:cNvCxnSpPr>
            <a:cxnSpLocks/>
            <a:stCxn id="54" idx="1"/>
            <a:endCxn id="408" idx="2"/>
          </p:cNvCxnSpPr>
          <p:nvPr/>
        </p:nvCxnSpPr>
        <p:spPr>
          <a:xfrm rot="10800000">
            <a:off x="10124921" y="1076294"/>
            <a:ext cx="335885" cy="1310351"/>
          </a:xfrm>
          <a:prstGeom prst="bentConnector3">
            <a:avLst>
              <a:gd name="adj1" fmla="val 139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연결선: 꺾임 399">
            <a:extLst>
              <a:ext uri="{FF2B5EF4-FFF2-40B4-BE49-F238E27FC236}">
                <a16:creationId xmlns:a16="http://schemas.microsoft.com/office/drawing/2014/main" id="{923C0205-793D-40B8-852E-764AAAC946B5}"/>
              </a:ext>
            </a:extLst>
          </p:cNvPr>
          <p:cNvCxnSpPr>
            <a:cxnSpLocks/>
            <a:stCxn id="58" idx="1"/>
            <a:endCxn id="408" idx="2"/>
          </p:cNvCxnSpPr>
          <p:nvPr/>
        </p:nvCxnSpPr>
        <p:spPr>
          <a:xfrm rot="10800000">
            <a:off x="10124921" y="1076294"/>
            <a:ext cx="335885" cy="2453351"/>
          </a:xfrm>
          <a:prstGeom prst="bentConnector3">
            <a:avLst>
              <a:gd name="adj1" fmla="val 139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연결선: 꺾임 400">
            <a:extLst>
              <a:ext uri="{FF2B5EF4-FFF2-40B4-BE49-F238E27FC236}">
                <a16:creationId xmlns:a16="http://schemas.microsoft.com/office/drawing/2014/main" id="{5ACAF4B8-283A-4070-AB21-ABB504F094E8}"/>
              </a:ext>
            </a:extLst>
          </p:cNvPr>
          <p:cNvCxnSpPr>
            <a:cxnSpLocks/>
            <a:stCxn id="59" idx="1"/>
            <a:endCxn id="408" idx="2"/>
          </p:cNvCxnSpPr>
          <p:nvPr/>
        </p:nvCxnSpPr>
        <p:spPr>
          <a:xfrm rot="10800000">
            <a:off x="10124921" y="1076294"/>
            <a:ext cx="335885" cy="2739101"/>
          </a:xfrm>
          <a:prstGeom prst="bentConnector3">
            <a:avLst>
              <a:gd name="adj1" fmla="val 1399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3" name="그룹 402">
            <a:extLst>
              <a:ext uri="{FF2B5EF4-FFF2-40B4-BE49-F238E27FC236}">
                <a16:creationId xmlns:a16="http://schemas.microsoft.com/office/drawing/2014/main" id="{2FAE9DC7-C8F4-4529-B639-76BF3BF7035B}"/>
              </a:ext>
            </a:extLst>
          </p:cNvPr>
          <p:cNvGrpSpPr/>
          <p:nvPr/>
        </p:nvGrpSpPr>
        <p:grpSpPr>
          <a:xfrm>
            <a:off x="5844209" y="1650204"/>
            <a:ext cx="1466859" cy="230512"/>
            <a:chOff x="3016240" y="4647551"/>
            <a:chExt cx="1466859" cy="230512"/>
          </a:xfrm>
        </p:grpSpPr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28F052D6-6DEF-4793-B878-5ACC22465487}"/>
                </a:ext>
              </a:extLst>
            </p:cNvPr>
            <p:cNvSpPr/>
            <p:nvPr/>
          </p:nvSpPr>
          <p:spPr>
            <a:xfrm>
              <a:off x="3016240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fifo_output</a:t>
              </a:r>
              <a:endParaRPr lang="ko-KR" altLang="en-US" sz="900" dirty="0"/>
            </a:p>
          </p:txBody>
        </p:sp>
        <p:sp>
          <p:nvSpPr>
            <p:cNvPr id="405" name="이등변 삼각형 404">
              <a:extLst>
                <a:ext uri="{FF2B5EF4-FFF2-40B4-BE49-F238E27FC236}">
                  <a16:creationId xmlns:a16="http://schemas.microsoft.com/office/drawing/2014/main" id="{9CBB42E3-5E9A-48B8-A3AE-DC5BCB89CFFD}"/>
                </a:ext>
              </a:extLst>
            </p:cNvPr>
            <p:cNvSpPr/>
            <p:nvPr/>
          </p:nvSpPr>
          <p:spPr>
            <a:xfrm rot="5400000">
              <a:off x="3021109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6" name="연결선: 꺾임 405">
            <a:extLst>
              <a:ext uri="{FF2B5EF4-FFF2-40B4-BE49-F238E27FC236}">
                <a16:creationId xmlns:a16="http://schemas.microsoft.com/office/drawing/2014/main" id="{F4B88C5C-2E25-4AD9-9018-76F15ACACDAC}"/>
              </a:ext>
            </a:extLst>
          </p:cNvPr>
          <p:cNvCxnSpPr>
            <a:cxnSpLocks/>
            <a:stCxn id="404" idx="3"/>
            <a:endCxn id="408" idx="2"/>
          </p:cNvCxnSpPr>
          <p:nvPr/>
        </p:nvCxnSpPr>
        <p:spPr>
          <a:xfrm flipV="1">
            <a:off x="7311068" y="1076293"/>
            <a:ext cx="2813852" cy="689167"/>
          </a:xfrm>
          <a:prstGeom prst="bentConnector3">
            <a:avLst>
              <a:gd name="adj1" fmla="val 86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7" name="그룹 406">
            <a:extLst>
              <a:ext uri="{FF2B5EF4-FFF2-40B4-BE49-F238E27FC236}">
                <a16:creationId xmlns:a16="http://schemas.microsoft.com/office/drawing/2014/main" id="{FDD7C4F1-7913-4CE1-8E6D-3C0A0F36B8FF}"/>
              </a:ext>
            </a:extLst>
          </p:cNvPr>
          <p:cNvGrpSpPr/>
          <p:nvPr/>
        </p:nvGrpSpPr>
        <p:grpSpPr>
          <a:xfrm rot="5400000">
            <a:off x="9897425" y="948661"/>
            <a:ext cx="710252" cy="255263"/>
            <a:chOff x="3601793" y="3387727"/>
            <a:chExt cx="710252" cy="255263"/>
          </a:xfrm>
        </p:grpSpPr>
        <p:sp>
          <p:nvSpPr>
            <p:cNvPr id="408" name="사다리꼴 407">
              <a:extLst>
                <a:ext uri="{FF2B5EF4-FFF2-40B4-BE49-F238E27FC236}">
                  <a16:creationId xmlns:a16="http://schemas.microsoft.com/office/drawing/2014/main" id="{2E21859C-FD3E-4830-BCCE-E3881D374A89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MUX</a:t>
              </a:r>
              <a:endParaRPr lang="ko-KR" altLang="en-US" sz="900" dirty="0"/>
            </a:p>
          </p:txBody>
        </p:sp>
        <p:sp>
          <p:nvSpPr>
            <p:cNvPr id="410" name="타원 409">
              <a:extLst>
                <a:ext uri="{FF2B5EF4-FFF2-40B4-BE49-F238E27FC236}">
                  <a16:creationId xmlns:a16="http://schemas.microsoft.com/office/drawing/2014/main" id="{8A7D1BB6-2E8E-448E-A33E-E28F073F15E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11" name="타원 410">
              <a:extLst>
                <a:ext uri="{FF2B5EF4-FFF2-40B4-BE49-F238E27FC236}">
                  <a16:creationId xmlns:a16="http://schemas.microsoft.com/office/drawing/2014/main" id="{5A44301D-0613-4257-A756-3E04C9C5835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414" name="연결선: 꺾임 413">
            <a:extLst>
              <a:ext uri="{FF2B5EF4-FFF2-40B4-BE49-F238E27FC236}">
                <a16:creationId xmlns:a16="http://schemas.microsoft.com/office/drawing/2014/main" id="{43649042-2CF2-4E52-BF29-FCB0EBBD7BB1}"/>
              </a:ext>
            </a:extLst>
          </p:cNvPr>
          <p:cNvCxnSpPr>
            <a:cxnSpLocks/>
            <a:stCxn id="265" idx="0"/>
            <a:endCxn id="408" idx="3"/>
          </p:cNvCxnSpPr>
          <p:nvPr/>
        </p:nvCxnSpPr>
        <p:spPr>
          <a:xfrm rot="5400000" flipH="1" flipV="1">
            <a:off x="7118419" y="3376629"/>
            <a:ext cx="5130299" cy="1137965"/>
          </a:xfrm>
          <a:prstGeom prst="bentConnector3">
            <a:avLst>
              <a:gd name="adj1" fmla="val 60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직사각형 414">
            <a:extLst>
              <a:ext uri="{FF2B5EF4-FFF2-40B4-BE49-F238E27FC236}">
                <a16:creationId xmlns:a16="http://schemas.microsoft.com/office/drawing/2014/main" id="{B2286680-197B-425E-B925-1126D1617C70}"/>
              </a:ext>
            </a:extLst>
          </p:cNvPr>
          <p:cNvSpPr/>
          <p:nvPr/>
        </p:nvSpPr>
        <p:spPr>
          <a:xfrm>
            <a:off x="7192127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418" name="연결선: 꺾임 417">
            <a:extLst>
              <a:ext uri="{FF2B5EF4-FFF2-40B4-BE49-F238E27FC236}">
                <a16:creationId xmlns:a16="http://schemas.microsoft.com/office/drawing/2014/main" id="{1F649D10-9A06-4220-9379-060E5227FE1B}"/>
              </a:ext>
            </a:extLst>
          </p:cNvPr>
          <p:cNvCxnSpPr>
            <a:cxnSpLocks/>
            <a:stCxn id="330" idx="0"/>
            <a:endCxn id="60" idx="1"/>
          </p:cNvCxnSpPr>
          <p:nvPr/>
        </p:nvCxnSpPr>
        <p:spPr>
          <a:xfrm rot="5400000" flipH="1" flipV="1">
            <a:off x="6369461" y="1459476"/>
            <a:ext cx="1449676" cy="6733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C5BBADE-561C-4E1A-B070-028E3629CDFF}"/>
              </a:ext>
            </a:extLst>
          </p:cNvPr>
          <p:cNvSpPr/>
          <p:nvPr/>
        </p:nvSpPr>
        <p:spPr>
          <a:xfrm>
            <a:off x="10534037" y="113736"/>
            <a:ext cx="159682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overflow_error_data</a:t>
            </a:r>
            <a:endParaRPr lang="ko-KR" altLang="en-US" sz="9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8CD34C1-1135-473D-89CF-7C043844C24C}"/>
              </a:ext>
            </a:extLst>
          </p:cNvPr>
          <p:cNvSpPr/>
          <p:nvPr/>
        </p:nvSpPr>
        <p:spPr>
          <a:xfrm>
            <a:off x="8826500" y="284871"/>
            <a:ext cx="166277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timestamp_error_data</a:t>
            </a:r>
            <a:endParaRPr lang="ko-KR" altLang="en-US" sz="900" dirty="0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0A7AA6FC-912A-4343-BBCC-E6BB372C2E2D}"/>
              </a:ext>
            </a:extLst>
          </p:cNvPr>
          <p:cNvCxnSpPr>
            <a:cxnSpLocks/>
            <a:stCxn id="330" idx="1"/>
            <a:endCxn id="216" idx="4"/>
          </p:cNvCxnSpPr>
          <p:nvPr/>
        </p:nvCxnSpPr>
        <p:spPr>
          <a:xfrm rot="10800000" flipH="1">
            <a:off x="1046640" y="220361"/>
            <a:ext cx="3241227" cy="5475578"/>
          </a:xfrm>
          <a:prstGeom prst="bentConnector3">
            <a:avLst>
              <a:gd name="adj1" fmla="val -7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382B4556-4520-4713-90B5-B6689E45F6E9}"/>
              </a:ext>
            </a:extLst>
          </p:cNvPr>
          <p:cNvCxnSpPr>
            <a:cxnSpLocks/>
            <a:stCxn id="54" idx="1"/>
            <a:endCxn id="136" idx="4"/>
          </p:cNvCxnSpPr>
          <p:nvPr/>
        </p:nvCxnSpPr>
        <p:spPr>
          <a:xfrm rot="10800000">
            <a:off x="5381085" y="747424"/>
            <a:ext cx="5079720" cy="1639221"/>
          </a:xfrm>
          <a:prstGeom prst="bentConnector3">
            <a:avLst>
              <a:gd name="adj1" fmla="val 10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DF7CAFB-5D73-46AE-A1CF-8826FC163B16}"/>
              </a:ext>
            </a:extLst>
          </p:cNvPr>
          <p:cNvGrpSpPr/>
          <p:nvPr/>
        </p:nvGrpSpPr>
        <p:grpSpPr>
          <a:xfrm>
            <a:off x="8194285" y="1003662"/>
            <a:ext cx="1348786" cy="230512"/>
            <a:chOff x="8976315" y="5565316"/>
            <a:chExt cx="1348786" cy="230512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D400C677-E76E-4387-BC53-F43F876A66FD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timestamp_error_state</a:t>
              </a:r>
              <a:endParaRPr lang="ko-KR" altLang="en-US" sz="900" dirty="0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B4D41C3A-990B-4FB2-A369-572646A78A93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8EF0F32B-1395-4CDB-9E5D-A2D2E1146B72}"/>
              </a:ext>
            </a:extLst>
          </p:cNvPr>
          <p:cNvGrpSpPr/>
          <p:nvPr/>
        </p:nvGrpSpPr>
        <p:grpSpPr>
          <a:xfrm>
            <a:off x="8194285" y="685873"/>
            <a:ext cx="1348786" cy="230512"/>
            <a:chOff x="8976315" y="5565316"/>
            <a:chExt cx="1348786" cy="230512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6958798-0F5D-463E-883F-9E83EE27BD05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overflow_error_state</a:t>
              </a:r>
              <a:endParaRPr lang="ko-KR" altLang="en-US" sz="900" dirty="0"/>
            </a:p>
          </p:txBody>
        </p:sp>
        <p:sp>
          <p:nvSpPr>
            <p:cNvPr id="109" name="이등변 삼각형 108">
              <a:extLst>
                <a:ext uri="{FF2B5EF4-FFF2-40B4-BE49-F238E27FC236}">
                  <a16:creationId xmlns:a16="http://schemas.microsoft.com/office/drawing/2014/main" id="{155FF237-B788-49D3-BBE2-0BD19E70700F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FDC24F0-5547-49C1-9BC8-2266101C8362}"/>
              </a:ext>
            </a:extLst>
          </p:cNvPr>
          <p:cNvGrpSpPr/>
          <p:nvPr/>
        </p:nvGrpSpPr>
        <p:grpSpPr>
          <a:xfrm>
            <a:off x="6273585" y="252614"/>
            <a:ext cx="1596825" cy="230512"/>
            <a:chOff x="6273585" y="252614"/>
            <a:chExt cx="1596825" cy="2305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8C8B5924-F87B-435B-9B2D-DAFE2ED523DD}"/>
                </a:ext>
              </a:extLst>
            </p:cNvPr>
            <p:cNvSpPr/>
            <p:nvPr/>
          </p:nvSpPr>
          <p:spPr>
            <a:xfrm>
              <a:off x="6273585" y="252614"/>
              <a:ext cx="159682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overflow_error_data</a:t>
              </a:r>
              <a:endParaRPr lang="ko-KR" altLang="en-US" sz="900" dirty="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70937A02-D94B-446A-BC01-42E68B3A32A1}"/>
                </a:ext>
              </a:extLst>
            </p:cNvPr>
            <p:cNvSpPr/>
            <p:nvPr/>
          </p:nvSpPr>
          <p:spPr>
            <a:xfrm rot="16200000">
              <a:off x="7790612" y="32818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4FE124B5-45F6-491B-A88C-C4DB75552FCF}"/>
              </a:ext>
            </a:extLst>
          </p:cNvPr>
          <p:cNvGrpSpPr/>
          <p:nvPr/>
        </p:nvGrpSpPr>
        <p:grpSpPr>
          <a:xfrm>
            <a:off x="6273585" y="544259"/>
            <a:ext cx="1662779" cy="230512"/>
            <a:chOff x="6273585" y="544259"/>
            <a:chExt cx="1662779" cy="230512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C231753-6E00-43A2-986F-10D1EE68F253}"/>
                </a:ext>
              </a:extLst>
            </p:cNvPr>
            <p:cNvSpPr/>
            <p:nvPr/>
          </p:nvSpPr>
          <p:spPr>
            <a:xfrm>
              <a:off x="6273585" y="544259"/>
              <a:ext cx="16627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timestamp_error_data</a:t>
              </a:r>
              <a:endParaRPr lang="ko-KR" altLang="en-US" sz="900" dirty="0"/>
            </a:p>
          </p:txBody>
        </p:sp>
        <p:sp>
          <p:nvSpPr>
            <p:cNvPr id="115" name="이등변 삼각형 114">
              <a:extLst>
                <a:ext uri="{FF2B5EF4-FFF2-40B4-BE49-F238E27FC236}">
                  <a16:creationId xmlns:a16="http://schemas.microsoft.com/office/drawing/2014/main" id="{818A34C0-629F-4960-A5E8-D06EA2154582}"/>
                </a:ext>
              </a:extLst>
            </p:cNvPr>
            <p:cNvSpPr/>
            <p:nvPr/>
          </p:nvSpPr>
          <p:spPr>
            <a:xfrm rot="16200000">
              <a:off x="7856939" y="618401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D783CF09-2BE7-4FE2-9CA6-166CF27D0302}"/>
              </a:ext>
            </a:extLst>
          </p:cNvPr>
          <p:cNvCxnSpPr>
            <a:cxnSpLocks/>
            <a:stCxn id="104" idx="2"/>
            <a:endCxn id="277" idx="1"/>
          </p:cNvCxnSpPr>
          <p:nvPr/>
        </p:nvCxnSpPr>
        <p:spPr>
          <a:xfrm rot="5400000" flipH="1" flipV="1">
            <a:off x="9358207" y="58344"/>
            <a:ext cx="686301" cy="1665360"/>
          </a:xfrm>
          <a:prstGeom prst="bentConnector4">
            <a:avLst>
              <a:gd name="adj1" fmla="val -11103"/>
              <a:gd name="adj2" fmla="val 45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EFB3252-258E-489F-8378-876C1DF858B1}"/>
              </a:ext>
            </a:extLst>
          </p:cNvPr>
          <p:cNvCxnSpPr>
            <a:cxnSpLocks/>
            <a:stCxn id="108" idx="0"/>
            <a:endCxn id="298" idx="1"/>
          </p:cNvCxnSpPr>
          <p:nvPr/>
        </p:nvCxnSpPr>
        <p:spPr>
          <a:xfrm rot="16200000" flipH="1">
            <a:off x="9615289" y="-60739"/>
            <a:ext cx="172137" cy="1665360"/>
          </a:xfrm>
          <a:prstGeom prst="bentConnector4">
            <a:avLst>
              <a:gd name="adj1" fmla="val -33200"/>
              <a:gd name="adj2" fmla="val 93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08C284FC-2517-4CA8-9B1F-F711D51A8937}"/>
              </a:ext>
            </a:extLst>
          </p:cNvPr>
          <p:cNvCxnSpPr>
            <a:cxnSpLocks/>
            <a:stCxn id="114" idx="2"/>
            <a:endCxn id="101" idx="1"/>
          </p:cNvCxnSpPr>
          <p:nvPr/>
        </p:nvCxnSpPr>
        <p:spPr>
          <a:xfrm rot="5400000" flipH="1" flipV="1">
            <a:off x="7778415" y="-273314"/>
            <a:ext cx="374644" cy="1721525"/>
          </a:xfrm>
          <a:prstGeom prst="bentConnector4">
            <a:avLst>
              <a:gd name="adj1" fmla="val -61018"/>
              <a:gd name="adj2" fmla="val 55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D378460A-DABE-4867-9C96-2495D8B6379A}"/>
              </a:ext>
            </a:extLst>
          </p:cNvPr>
          <p:cNvCxnSpPr>
            <a:cxnSpLocks/>
            <a:stCxn id="111" idx="0"/>
            <a:endCxn id="100" idx="1"/>
          </p:cNvCxnSpPr>
          <p:nvPr/>
        </p:nvCxnSpPr>
        <p:spPr>
          <a:xfrm rot="5400000" flipH="1" flipV="1">
            <a:off x="8791206" y="-1490216"/>
            <a:ext cx="23622" cy="3462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4283CC5A-F57F-403D-AC95-825C17B4D86B}"/>
              </a:ext>
            </a:extLst>
          </p:cNvPr>
          <p:cNvGrpSpPr/>
          <p:nvPr/>
        </p:nvGrpSpPr>
        <p:grpSpPr>
          <a:xfrm rot="5400000">
            <a:off x="5153024" y="845635"/>
            <a:ext cx="710252" cy="255263"/>
            <a:chOff x="3601793" y="3387727"/>
            <a:chExt cx="710252" cy="255263"/>
          </a:xfrm>
        </p:grpSpPr>
        <p:sp>
          <p:nvSpPr>
            <p:cNvPr id="134" name="사다리꼴 133">
              <a:extLst>
                <a:ext uri="{FF2B5EF4-FFF2-40B4-BE49-F238E27FC236}">
                  <a16:creationId xmlns:a16="http://schemas.microsoft.com/office/drawing/2014/main" id="{26FD0AC1-DDE3-45C2-B919-4F2C7DD643FF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E4535CD4-5A36-4DE5-AB28-1237D5DCC60E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61D2F485-AC23-464B-9A31-DE897C64D404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D15E4A13-FD6C-4F43-AE9D-15984488839D}"/>
              </a:ext>
            </a:extLst>
          </p:cNvPr>
          <p:cNvCxnSpPr>
            <a:cxnSpLocks/>
            <a:stCxn id="114" idx="2"/>
            <a:endCxn id="135" idx="4"/>
          </p:cNvCxnSpPr>
          <p:nvPr/>
        </p:nvCxnSpPr>
        <p:spPr>
          <a:xfrm rot="5400000">
            <a:off x="6030217" y="125639"/>
            <a:ext cx="425627" cy="1723890"/>
          </a:xfrm>
          <a:prstGeom prst="bentConnector4">
            <a:avLst>
              <a:gd name="adj1" fmla="val 179615"/>
              <a:gd name="adj2" fmla="val 1062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995F9B01-FECE-4C1D-BF5F-A4C08C10F9E7}"/>
              </a:ext>
            </a:extLst>
          </p:cNvPr>
          <p:cNvCxnSpPr>
            <a:cxnSpLocks/>
            <a:stCxn id="134" idx="0"/>
            <a:endCxn id="114" idx="1"/>
          </p:cNvCxnSpPr>
          <p:nvPr/>
        </p:nvCxnSpPr>
        <p:spPr>
          <a:xfrm flipV="1">
            <a:off x="5635782" y="659515"/>
            <a:ext cx="637803" cy="313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연결선: 꺾임 129">
            <a:extLst>
              <a:ext uri="{FF2B5EF4-FFF2-40B4-BE49-F238E27FC236}">
                <a16:creationId xmlns:a16="http://schemas.microsoft.com/office/drawing/2014/main" id="{CBAAF205-C2F9-4D37-8A30-EF1AE6D85AEB}"/>
              </a:ext>
            </a:extLst>
          </p:cNvPr>
          <p:cNvCxnSpPr>
            <a:cxnSpLocks/>
            <a:stCxn id="404" idx="2"/>
            <a:endCxn id="180" idx="2"/>
          </p:cNvCxnSpPr>
          <p:nvPr/>
        </p:nvCxnSpPr>
        <p:spPr>
          <a:xfrm rot="5400000">
            <a:off x="5133253" y="2087638"/>
            <a:ext cx="1651309" cy="1237464"/>
          </a:xfrm>
          <a:prstGeom prst="bentConnector4">
            <a:avLst>
              <a:gd name="adj1" fmla="val 127213"/>
              <a:gd name="adj2" fmla="val 1184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DFA4B3D1-D397-4113-AD99-D17DF51D4418}"/>
              </a:ext>
            </a:extLst>
          </p:cNvPr>
          <p:cNvGrpSpPr/>
          <p:nvPr/>
        </p:nvGrpSpPr>
        <p:grpSpPr>
          <a:xfrm rot="16200000">
            <a:off x="5319598" y="1904075"/>
            <a:ext cx="376768" cy="228600"/>
            <a:chOff x="7731306" y="2828040"/>
            <a:chExt cx="376768" cy="228600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DC6DE7C3-E6B5-47D6-86D8-F2AC3D623651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E2E2332C-2F88-4BA8-A549-8145612A8085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순서도: 지연 172">
              <a:extLst>
                <a:ext uri="{FF2B5EF4-FFF2-40B4-BE49-F238E27FC236}">
                  <a16:creationId xmlns:a16="http://schemas.microsoft.com/office/drawing/2014/main" id="{7FF12770-BB42-48AE-941B-739E67EB164B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4" name="연결선: 꺾임 129">
            <a:extLst>
              <a:ext uri="{FF2B5EF4-FFF2-40B4-BE49-F238E27FC236}">
                <a16:creationId xmlns:a16="http://schemas.microsoft.com/office/drawing/2014/main" id="{0111CB04-C96C-43BF-8FB8-2AD1249C3B58}"/>
              </a:ext>
            </a:extLst>
          </p:cNvPr>
          <p:cNvCxnSpPr>
            <a:cxnSpLocks/>
            <a:stCxn id="180" idx="0"/>
            <a:endCxn id="171" idx="2"/>
          </p:cNvCxnSpPr>
          <p:nvPr/>
        </p:nvCxnSpPr>
        <p:spPr>
          <a:xfrm rot="16200000" flipV="1">
            <a:off x="4793408" y="2789506"/>
            <a:ext cx="1286925" cy="23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29">
            <a:extLst>
              <a:ext uri="{FF2B5EF4-FFF2-40B4-BE49-F238E27FC236}">
                <a16:creationId xmlns:a16="http://schemas.microsoft.com/office/drawing/2014/main" id="{E7DA7B92-5A0C-4FA8-82A7-953B738B7A8A}"/>
              </a:ext>
            </a:extLst>
          </p:cNvPr>
          <p:cNvCxnSpPr>
            <a:cxnSpLocks/>
            <a:stCxn id="58" idx="1"/>
            <a:endCxn id="172" idx="2"/>
          </p:cNvCxnSpPr>
          <p:nvPr/>
        </p:nvCxnSpPr>
        <p:spPr>
          <a:xfrm rot="10800000">
            <a:off x="5583661" y="2206760"/>
            <a:ext cx="4877145" cy="1322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29">
            <a:extLst>
              <a:ext uri="{FF2B5EF4-FFF2-40B4-BE49-F238E27FC236}">
                <a16:creationId xmlns:a16="http://schemas.microsoft.com/office/drawing/2014/main" id="{8DD2F9D6-9C2A-4A15-8A46-2C0C0DB8D32E}"/>
              </a:ext>
            </a:extLst>
          </p:cNvPr>
          <p:cNvCxnSpPr>
            <a:cxnSpLocks/>
            <a:stCxn id="173" idx="3"/>
            <a:endCxn id="134" idx="3"/>
          </p:cNvCxnSpPr>
          <p:nvPr/>
        </p:nvCxnSpPr>
        <p:spPr>
          <a:xfrm rot="5400000" flipH="1" flipV="1">
            <a:off x="5231788" y="1553629"/>
            <a:ext cx="552556" cy="1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29">
            <a:extLst>
              <a:ext uri="{FF2B5EF4-FFF2-40B4-BE49-F238E27FC236}">
                <a16:creationId xmlns:a16="http://schemas.microsoft.com/office/drawing/2014/main" id="{053F40AD-1230-48A6-BD5F-C9EA5B1F1CCD}"/>
              </a:ext>
            </a:extLst>
          </p:cNvPr>
          <p:cNvCxnSpPr>
            <a:cxnSpLocks/>
            <a:stCxn id="267" idx="1"/>
            <a:endCxn id="173" idx="1"/>
          </p:cNvCxnSpPr>
          <p:nvPr/>
        </p:nvCxnSpPr>
        <p:spPr>
          <a:xfrm rot="10800000">
            <a:off x="5507982" y="2144293"/>
            <a:ext cx="5026056" cy="29083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29">
            <a:extLst>
              <a:ext uri="{FF2B5EF4-FFF2-40B4-BE49-F238E27FC236}">
                <a16:creationId xmlns:a16="http://schemas.microsoft.com/office/drawing/2014/main" id="{A814B74E-2734-4003-A633-2FE0BE04DA08}"/>
              </a:ext>
            </a:extLst>
          </p:cNvPr>
          <p:cNvCxnSpPr>
            <a:cxnSpLocks/>
            <a:stCxn id="54" idx="1"/>
            <a:endCxn id="180" idx="4"/>
          </p:cNvCxnSpPr>
          <p:nvPr/>
        </p:nvCxnSpPr>
        <p:spPr>
          <a:xfrm rot="10800000" flipV="1">
            <a:off x="5438051" y="2386643"/>
            <a:ext cx="5022754" cy="1243257"/>
          </a:xfrm>
          <a:prstGeom prst="bentConnector4">
            <a:avLst>
              <a:gd name="adj1" fmla="val 74817"/>
              <a:gd name="adj2" fmla="val 1183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타원 179">
            <a:extLst>
              <a:ext uri="{FF2B5EF4-FFF2-40B4-BE49-F238E27FC236}">
                <a16:creationId xmlns:a16="http://schemas.microsoft.com/office/drawing/2014/main" id="{88F21732-31A8-4DCB-AA27-4123263350C5}"/>
              </a:ext>
            </a:extLst>
          </p:cNvPr>
          <p:cNvSpPr/>
          <p:nvPr/>
        </p:nvSpPr>
        <p:spPr>
          <a:xfrm>
            <a:off x="5340175" y="3434149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&gt;</a:t>
            </a:r>
            <a:endParaRPr lang="ko-KR" altLang="en-US" sz="1100" dirty="0"/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1EC832B1-D585-4576-A571-BB9E96BD5C5F}"/>
              </a:ext>
            </a:extLst>
          </p:cNvPr>
          <p:cNvGrpSpPr/>
          <p:nvPr/>
        </p:nvGrpSpPr>
        <p:grpSpPr>
          <a:xfrm>
            <a:off x="7647078" y="4477103"/>
            <a:ext cx="317233" cy="228600"/>
            <a:chOff x="7790841" y="2828040"/>
            <a:chExt cx="317233" cy="228600"/>
          </a:xfrm>
        </p:grpSpPr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A49620D2-ED82-4FAF-822D-D4FE3E345673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D9D9F17E-A378-4887-9DD4-73A06B5BA371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순서도: 지연 199">
              <a:extLst>
                <a:ext uri="{FF2B5EF4-FFF2-40B4-BE49-F238E27FC236}">
                  <a16:creationId xmlns:a16="http://schemas.microsoft.com/office/drawing/2014/main" id="{6C138923-94BA-4EB1-91CA-4A0A148AAA2C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1" name="연결선: 꺾임 129">
            <a:extLst>
              <a:ext uri="{FF2B5EF4-FFF2-40B4-BE49-F238E27FC236}">
                <a16:creationId xmlns:a16="http://schemas.microsoft.com/office/drawing/2014/main" id="{9D585462-359B-4176-8862-C18F35A912AE}"/>
              </a:ext>
            </a:extLst>
          </p:cNvPr>
          <p:cNvCxnSpPr>
            <a:cxnSpLocks/>
            <a:stCxn id="188" idx="0"/>
            <a:endCxn id="199" idx="2"/>
          </p:cNvCxnSpPr>
          <p:nvPr/>
        </p:nvCxnSpPr>
        <p:spPr>
          <a:xfrm rot="5400000" flipH="1" flipV="1">
            <a:off x="6932207" y="4739390"/>
            <a:ext cx="787186" cy="642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129">
            <a:extLst>
              <a:ext uri="{FF2B5EF4-FFF2-40B4-BE49-F238E27FC236}">
                <a16:creationId xmlns:a16="http://schemas.microsoft.com/office/drawing/2014/main" id="{F22B0B98-1ED6-4D0A-8AF9-2B38BDC075B1}"/>
              </a:ext>
            </a:extLst>
          </p:cNvPr>
          <p:cNvCxnSpPr>
            <a:cxnSpLocks/>
            <a:stCxn id="59" idx="1"/>
            <a:endCxn id="198" idx="2"/>
          </p:cNvCxnSpPr>
          <p:nvPr/>
        </p:nvCxnSpPr>
        <p:spPr>
          <a:xfrm rot="10800000" flipV="1">
            <a:off x="7647079" y="3815394"/>
            <a:ext cx="2813727" cy="703716"/>
          </a:xfrm>
          <a:prstGeom prst="bentConnector3">
            <a:avLst>
              <a:gd name="adj1" fmla="val 108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797CBA29-00C1-4CA5-BCBB-AEDAB3B3D5DE}"/>
              </a:ext>
            </a:extLst>
          </p:cNvPr>
          <p:cNvGrpSpPr/>
          <p:nvPr/>
        </p:nvGrpSpPr>
        <p:grpSpPr>
          <a:xfrm rot="5400000">
            <a:off x="4059807" y="318573"/>
            <a:ext cx="710252" cy="255263"/>
            <a:chOff x="3601793" y="3387727"/>
            <a:chExt cx="710252" cy="255263"/>
          </a:xfrm>
        </p:grpSpPr>
        <p:sp>
          <p:nvSpPr>
            <p:cNvPr id="214" name="사다리꼴 213">
              <a:extLst>
                <a:ext uri="{FF2B5EF4-FFF2-40B4-BE49-F238E27FC236}">
                  <a16:creationId xmlns:a16="http://schemas.microsoft.com/office/drawing/2014/main" id="{C929CF07-8A7F-4798-9496-063586E6D05D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60F23C16-18B0-4A3F-8F88-0AD7A18D260E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8266B3A8-CA76-402C-8548-77DA0109693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18" name="연결선: 꺾임 129">
            <a:extLst>
              <a:ext uri="{FF2B5EF4-FFF2-40B4-BE49-F238E27FC236}">
                <a16:creationId xmlns:a16="http://schemas.microsoft.com/office/drawing/2014/main" id="{2715C79F-CD1E-4AA7-84A0-3F8B7EA270CD}"/>
              </a:ext>
            </a:extLst>
          </p:cNvPr>
          <p:cNvCxnSpPr>
            <a:cxnSpLocks/>
            <a:stCxn id="200" idx="3"/>
            <a:endCxn id="214" idx="3"/>
          </p:cNvCxnSpPr>
          <p:nvPr/>
        </p:nvCxnSpPr>
        <p:spPr>
          <a:xfrm flipH="1" flipV="1">
            <a:off x="4414933" y="750373"/>
            <a:ext cx="3549378" cy="3841030"/>
          </a:xfrm>
          <a:prstGeom prst="bentConnector4">
            <a:avLst>
              <a:gd name="adj1" fmla="val -26299"/>
              <a:gd name="adj2" fmla="val 53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3E8822AE-44EE-45AE-BD2B-16B92C100B18}"/>
              </a:ext>
            </a:extLst>
          </p:cNvPr>
          <p:cNvCxnSpPr>
            <a:cxnSpLocks/>
            <a:stCxn id="214" idx="0"/>
            <a:endCxn id="111" idx="1"/>
          </p:cNvCxnSpPr>
          <p:nvPr/>
        </p:nvCxnSpPr>
        <p:spPr>
          <a:xfrm flipV="1">
            <a:off x="4542565" y="367870"/>
            <a:ext cx="1731020" cy="783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4A5D0682-D880-4C89-A4FD-90B8BE7FB640}"/>
              </a:ext>
            </a:extLst>
          </p:cNvPr>
          <p:cNvCxnSpPr>
            <a:cxnSpLocks/>
            <a:stCxn id="111" idx="0"/>
            <a:endCxn id="215" idx="4"/>
          </p:cNvCxnSpPr>
          <p:nvPr/>
        </p:nvCxnSpPr>
        <p:spPr>
          <a:xfrm rot="16200000" flipH="1" flipV="1">
            <a:off x="5469572" y="-929090"/>
            <a:ext cx="420722" cy="2784130"/>
          </a:xfrm>
          <a:prstGeom prst="bentConnector4">
            <a:avLst>
              <a:gd name="adj1" fmla="val -54335"/>
              <a:gd name="adj2" fmla="val 1082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제목 1">
            <a:extLst>
              <a:ext uri="{FF2B5EF4-FFF2-40B4-BE49-F238E27FC236}">
                <a16:creationId xmlns:a16="http://schemas.microsoft.com/office/drawing/2014/main" id="{6F916FE6-F31E-C442-AE56-8F6D8917E9E2}"/>
              </a:ext>
            </a:extLst>
          </p:cNvPr>
          <p:cNvSpPr txBox="1">
            <a:spLocks/>
          </p:cNvSpPr>
          <p:nvPr/>
        </p:nvSpPr>
        <p:spPr>
          <a:xfrm>
            <a:off x="25073" y="-191003"/>
            <a:ext cx="22027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option2</a:t>
            </a:r>
            <a:endParaRPr lang="ko-KR" altLang="en-US" dirty="0"/>
          </a:p>
        </p:txBody>
      </p:sp>
      <p:cxnSp>
        <p:nvCxnSpPr>
          <p:cNvPr id="161" name="연결선: 꺾임 347">
            <a:extLst>
              <a:ext uri="{FF2B5EF4-FFF2-40B4-BE49-F238E27FC236}">
                <a16:creationId xmlns:a16="http://schemas.microsoft.com/office/drawing/2014/main" id="{DD7A3A93-FFEE-4F47-9BF1-BBD277704B3F}"/>
              </a:ext>
            </a:extLst>
          </p:cNvPr>
          <p:cNvCxnSpPr>
            <a:cxnSpLocks/>
            <a:stCxn id="345" idx="2"/>
            <a:endCxn id="151" idx="2"/>
          </p:cNvCxnSpPr>
          <p:nvPr/>
        </p:nvCxnSpPr>
        <p:spPr>
          <a:xfrm rot="16200000" flipV="1">
            <a:off x="3346746" y="5146829"/>
            <a:ext cx="276359" cy="16047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632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345A98E-EFA0-4ABD-8B41-F168DC89EC93}"/>
              </a:ext>
            </a:extLst>
          </p:cNvPr>
          <p:cNvGrpSpPr/>
          <p:nvPr/>
        </p:nvGrpSpPr>
        <p:grpSpPr>
          <a:xfrm>
            <a:off x="3384625" y="4348540"/>
            <a:ext cx="1466859" cy="230512"/>
            <a:chOff x="2962265" y="4647551"/>
            <a:chExt cx="1466859" cy="23051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0930D54-6C54-45B9-B6AB-2771E323EE6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override_en_state</a:t>
              </a:r>
              <a:endParaRPr lang="ko-KR" altLang="en-US" sz="900" dirty="0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426C5671-51F9-4985-B2BA-7EBE1F223D53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B72ED5C-7068-4C7C-9551-133F3FD7E0FA}"/>
              </a:ext>
            </a:extLst>
          </p:cNvPr>
          <p:cNvGrpSpPr/>
          <p:nvPr/>
        </p:nvGrpSpPr>
        <p:grpSpPr>
          <a:xfrm>
            <a:off x="3384988" y="4864229"/>
            <a:ext cx="1466859" cy="230512"/>
            <a:chOff x="2962265" y="4647551"/>
            <a:chExt cx="1466859" cy="23051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9B0FA0F-3DBA-40E0-BEBD-52B28A5A6FF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[63:0]</a:t>
              </a:r>
              <a:r>
                <a:rPr lang="en-US" altLang="ko-KR" sz="900" dirty="0" err="1"/>
                <a:t>override_value</a:t>
              </a:r>
              <a:endParaRPr lang="ko-KR" altLang="en-US" sz="900" dirty="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7C17E0E6-F281-420A-974A-51F619E573E3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연결선: 꺾임 129">
            <a:extLst>
              <a:ext uri="{FF2B5EF4-FFF2-40B4-BE49-F238E27FC236}">
                <a16:creationId xmlns:a16="http://schemas.microsoft.com/office/drawing/2014/main" id="{84CD1C3E-696D-4F93-83D1-A4B9DCADED94}"/>
              </a:ext>
            </a:extLst>
          </p:cNvPr>
          <p:cNvCxnSpPr>
            <a:cxnSpLocks/>
            <a:stCxn id="18" idx="0"/>
            <a:endCxn id="113" idx="4"/>
          </p:cNvCxnSpPr>
          <p:nvPr/>
        </p:nvCxnSpPr>
        <p:spPr>
          <a:xfrm rot="16200000" flipV="1">
            <a:off x="4303342" y="5505914"/>
            <a:ext cx="364767" cy="2898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65DCE1-FF4D-4C92-BE50-A2B1F997165A}"/>
              </a:ext>
            </a:extLst>
          </p:cNvPr>
          <p:cNvGrpSpPr/>
          <p:nvPr/>
        </p:nvGrpSpPr>
        <p:grpSpPr>
          <a:xfrm rot="10800000">
            <a:off x="3272135" y="3839713"/>
            <a:ext cx="710252" cy="255263"/>
            <a:chOff x="3601793" y="3387727"/>
            <a:chExt cx="710252" cy="255263"/>
          </a:xfrm>
        </p:grpSpPr>
        <p:sp>
          <p:nvSpPr>
            <p:cNvPr id="12" name="사다리꼴 11">
              <a:extLst>
                <a:ext uri="{FF2B5EF4-FFF2-40B4-BE49-F238E27FC236}">
                  <a16:creationId xmlns:a16="http://schemas.microsoft.com/office/drawing/2014/main" id="{B4F14B95-F98E-40E8-B2FB-EE4B2F980D63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5F17489-3247-441B-BD7A-A460474CAB00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C759163-4D3D-420E-9BC5-E5F5AF092BAA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5" name="연결선: 꺾임 129">
            <a:extLst>
              <a:ext uri="{FF2B5EF4-FFF2-40B4-BE49-F238E27FC236}">
                <a16:creationId xmlns:a16="http://schemas.microsoft.com/office/drawing/2014/main" id="{06A56FA0-B019-4401-961D-F342CCAE5CDB}"/>
              </a:ext>
            </a:extLst>
          </p:cNvPr>
          <p:cNvCxnSpPr>
            <a:cxnSpLocks/>
            <a:stCxn id="5" idx="0"/>
            <a:endCxn id="12" idx="1"/>
          </p:cNvCxnSpPr>
          <p:nvPr/>
        </p:nvCxnSpPr>
        <p:spPr>
          <a:xfrm rot="16200000" flipV="1">
            <a:off x="3834144" y="4064629"/>
            <a:ext cx="381196" cy="186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29">
            <a:extLst>
              <a:ext uri="{FF2B5EF4-FFF2-40B4-BE49-F238E27FC236}">
                <a16:creationId xmlns:a16="http://schemas.microsoft.com/office/drawing/2014/main" id="{5D02562F-EB15-418E-A340-1EB30063E591}"/>
              </a:ext>
            </a:extLst>
          </p:cNvPr>
          <p:cNvCxnSpPr>
            <a:cxnSpLocks/>
            <a:stCxn id="19" idx="1"/>
            <a:endCxn id="125" idx="2"/>
          </p:cNvCxnSpPr>
          <p:nvPr/>
        </p:nvCxnSpPr>
        <p:spPr>
          <a:xfrm rot="10800000">
            <a:off x="3356966" y="4646299"/>
            <a:ext cx="475856" cy="1615353"/>
          </a:xfrm>
          <a:prstGeom prst="bentConnector3">
            <a:avLst>
              <a:gd name="adj1" fmla="val 1353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E0CCD53A-7FF6-4CAA-916C-B9B0EE449D00}"/>
              </a:ext>
            </a:extLst>
          </p:cNvPr>
          <p:cNvCxnSpPr>
            <a:cxnSpLocks/>
            <a:stCxn id="8" idx="1"/>
            <a:endCxn id="13" idx="4"/>
          </p:cNvCxnSpPr>
          <p:nvPr/>
        </p:nvCxnSpPr>
        <p:spPr>
          <a:xfrm rot="10800000" flipH="1">
            <a:off x="3384988" y="3840279"/>
            <a:ext cx="15142" cy="1139206"/>
          </a:xfrm>
          <a:prstGeom prst="bentConnector4">
            <a:avLst>
              <a:gd name="adj1" fmla="val -1839229"/>
              <a:gd name="adj2" fmla="val 113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80EDA8-0457-45AC-B21E-466DB6A6918A}"/>
              </a:ext>
            </a:extLst>
          </p:cNvPr>
          <p:cNvSpPr/>
          <p:nvPr/>
        </p:nvSpPr>
        <p:spPr>
          <a:xfrm>
            <a:off x="3832417" y="5833204"/>
            <a:ext cx="15964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override_input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D431745-BBB5-4B23-9C5F-DCCF5BA5A963}"/>
              </a:ext>
            </a:extLst>
          </p:cNvPr>
          <p:cNvSpPr/>
          <p:nvPr/>
        </p:nvSpPr>
        <p:spPr>
          <a:xfrm>
            <a:off x="3832822" y="6146395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override_en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1457E2-28C0-47EB-BF22-FE1CB82BF740}"/>
              </a:ext>
            </a:extLst>
          </p:cNvPr>
          <p:cNvSpPr/>
          <p:nvPr/>
        </p:nvSpPr>
        <p:spPr>
          <a:xfrm>
            <a:off x="4870373" y="1651559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E2EC442-6277-4BE2-B77C-24633E954BD1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4851485" y="4461638"/>
            <a:ext cx="124145" cy="2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75844148-71A7-4E11-9F33-54733206BD21}"/>
              </a:ext>
            </a:extLst>
          </p:cNvPr>
          <p:cNvCxnSpPr>
            <a:cxnSpLocks/>
            <a:stCxn id="135" idx="1"/>
            <a:endCxn id="18" idx="3"/>
          </p:cNvCxnSpPr>
          <p:nvPr/>
        </p:nvCxnSpPr>
        <p:spPr>
          <a:xfrm rot="10800000">
            <a:off x="5428847" y="5948460"/>
            <a:ext cx="227745" cy="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129">
            <a:extLst>
              <a:ext uri="{FF2B5EF4-FFF2-40B4-BE49-F238E27FC236}">
                <a16:creationId xmlns:a16="http://schemas.microsoft.com/office/drawing/2014/main" id="{AB53FD62-BC4C-43E9-AC4A-E25E9708C6EC}"/>
              </a:ext>
            </a:extLst>
          </p:cNvPr>
          <p:cNvCxnSpPr>
            <a:cxnSpLocks/>
            <a:stCxn id="144" idx="1"/>
            <a:endCxn id="24" idx="3"/>
          </p:cNvCxnSpPr>
          <p:nvPr/>
        </p:nvCxnSpPr>
        <p:spPr>
          <a:xfrm rot="10800000" flipV="1">
            <a:off x="5421719" y="2219992"/>
            <a:ext cx="234872" cy="2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3AD17F-E171-4B93-A578-37FF79B92705}"/>
              </a:ext>
            </a:extLst>
          </p:cNvPr>
          <p:cNvSpPr/>
          <p:nvPr/>
        </p:nvSpPr>
        <p:spPr>
          <a:xfrm>
            <a:off x="4477728" y="2107118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 </a:t>
            </a:r>
            <a:r>
              <a:rPr lang="en-US" altLang="ko-KR" sz="900" dirty="0" err="1"/>
              <a:t>gpo_in</a:t>
            </a:r>
            <a:endParaRPr lang="ko-KR" altLang="en-US" sz="900" dirty="0"/>
          </a:p>
        </p:txBody>
      </p:sp>
      <p:cxnSp>
        <p:nvCxnSpPr>
          <p:cNvPr id="25" name="연결선: 꺾임 129">
            <a:extLst>
              <a:ext uri="{FF2B5EF4-FFF2-40B4-BE49-F238E27FC236}">
                <a16:creationId xmlns:a16="http://schemas.microsoft.com/office/drawing/2014/main" id="{10A50C0E-758E-49F8-B7BF-228573F3B9F1}"/>
              </a:ext>
            </a:extLst>
          </p:cNvPr>
          <p:cNvCxnSpPr>
            <a:cxnSpLocks/>
            <a:stCxn id="24" idx="1"/>
            <a:endCxn id="34" idx="4"/>
          </p:cNvCxnSpPr>
          <p:nvPr/>
        </p:nvCxnSpPr>
        <p:spPr>
          <a:xfrm rot="10800000" flipV="1">
            <a:off x="3938352" y="2222373"/>
            <a:ext cx="539376" cy="520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239BD3-97D3-47DE-8D05-6FD71132E423}"/>
              </a:ext>
            </a:extLst>
          </p:cNvPr>
          <p:cNvSpPr/>
          <p:nvPr/>
        </p:nvSpPr>
        <p:spPr>
          <a:xfrm>
            <a:off x="1938962" y="33556"/>
            <a:ext cx="3548400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gpo_core_prime</a:t>
            </a:r>
            <a:endParaRPr lang="ko-KR" altLang="en-US" sz="9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FB4ABFF-26AA-47C5-9D25-AB1288D712A7}"/>
              </a:ext>
            </a:extLst>
          </p:cNvPr>
          <p:cNvSpPr/>
          <p:nvPr/>
        </p:nvSpPr>
        <p:spPr>
          <a:xfrm>
            <a:off x="2051748" y="6106367"/>
            <a:ext cx="63595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selected</a:t>
            </a:r>
            <a:endParaRPr lang="ko-KR" altLang="en-US" sz="9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D55F9C4-3CF0-480A-BE1D-56C4795B5BF3}"/>
              </a:ext>
            </a:extLst>
          </p:cNvPr>
          <p:cNvSpPr/>
          <p:nvPr/>
        </p:nvSpPr>
        <p:spPr>
          <a:xfrm>
            <a:off x="3893482" y="167553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384772C-96BA-40C4-A8AC-AD7DA1FA45C3}"/>
              </a:ext>
            </a:extLst>
          </p:cNvPr>
          <p:cNvCxnSpPr>
            <a:cxnSpLocks/>
            <a:stCxn id="24" idx="0"/>
            <a:endCxn id="28" idx="6"/>
          </p:cNvCxnSpPr>
          <p:nvPr/>
        </p:nvCxnSpPr>
        <p:spPr>
          <a:xfrm rot="16200000" flipV="1">
            <a:off x="4352625" y="1510019"/>
            <a:ext cx="333709" cy="8604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67145B-7A97-4FCC-A2AC-714474C95240}"/>
              </a:ext>
            </a:extLst>
          </p:cNvPr>
          <p:cNvSpPr/>
          <p:nvPr/>
        </p:nvSpPr>
        <p:spPr>
          <a:xfrm>
            <a:off x="3350468" y="1320238"/>
            <a:ext cx="84853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275C72E-35C1-4E12-8FE5-9D207E4C2D73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>
          <a:xfrm rot="16200000" flipH="1">
            <a:off x="3820656" y="1504830"/>
            <a:ext cx="124783" cy="216622"/>
          </a:xfrm>
          <a:prstGeom prst="bentConnector3">
            <a:avLst>
              <a:gd name="adj1" fmla="val 23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8EF8FC7-0D2D-4EB0-9EED-1A84A6B2DF39}"/>
              </a:ext>
            </a:extLst>
          </p:cNvPr>
          <p:cNvGrpSpPr/>
          <p:nvPr/>
        </p:nvGrpSpPr>
        <p:grpSpPr>
          <a:xfrm rot="10800000">
            <a:off x="3810357" y="2742307"/>
            <a:ext cx="710252" cy="255263"/>
            <a:chOff x="3601793" y="3387727"/>
            <a:chExt cx="710252" cy="255263"/>
          </a:xfrm>
        </p:grpSpPr>
        <p:sp>
          <p:nvSpPr>
            <p:cNvPr id="33" name="사다리꼴 32">
              <a:extLst>
                <a:ext uri="{FF2B5EF4-FFF2-40B4-BE49-F238E27FC236}">
                  <a16:creationId xmlns:a16="http://schemas.microsoft.com/office/drawing/2014/main" id="{09904245-C6BF-469E-9C90-3D98786C47A8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73B187C-841D-429B-B825-DE30397026BB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4F5F663-8AC3-4570-9236-570CC7F0B8E1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D238630-7285-41FB-81AB-C1567EF96D90}"/>
              </a:ext>
            </a:extLst>
          </p:cNvPr>
          <p:cNvCxnSpPr>
            <a:cxnSpLocks/>
            <a:stCxn id="47" idx="3"/>
            <a:endCxn id="54" idx="2"/>
          </p:cNvCxnSpPr>
          <p:nvPr/>
        </p:nvCxnSpPr>
        <p:spPr>
          <a:xfrm rot="10800000" flipV="1">
            <a:off x="2670213" y="1847171"/>
            <a:ext cx="795517" cy="947447"/>
          </a:xfrm>
          <a:prstGeom prst="bentConnector3">
            <a:avLst>
              <a:gd name="adj1" fmla="val 1486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7A3EDC9-8378-45C4-90A2-81495EEECD25}"/>
              </a:ext>
            </a:extLst>
          </p:cNvPr>
          <p:cNvSpPr/>
          <p:nvPr/>
        </p:nvSpPr>
        <p:spPr>
          <a:xfrm>
            <a:off x="2051748" y="717270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gpo_out</a:t>
            </a:r>
            <a:endParaRPr lang="ko-KR" altLang="en-US" sz="9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323C6A7-DA14-4A0A-8349-EB9E2DAC40DF}"/>
              </a:ext>
            </a:extLst>
          </p:cNvPr>
          <p:cNvGrpSpPr/>
          <p:nvPr/>
        </p:nvGrpSpPr>
        <p:grpSpPr>
          <a:xfrm>
            <a:off x="3482421" y="3286016"/>
            <a:ext cx="1361879" cy="230512"/>
            <a:chOff x="3067245" y="4647551"/>
            <a:chExt cx="1361879" cy="23051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5AC7456-A956-4C3C-91E2-658281B89B2F}"/>
                </a:ext>
              </a:extLst>
            </p:cNvPr>
            <p:cNvSpPr/>
            <p:nvPr/>
          </p:nvSpPr>
          <p:spPr>
            <a:xfrm>
              <a:off x="3067245" y="4647551"/>
              <a:ext cx="13618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 </a:t>
              </a:r>
              <a:r>
                <a:rPr lang="en-US" altLang="ko-KR" sz="900" dirty="0" err="1"/>
                <a:t>gpo_out_buffer</a:t>
              </a:r>
              <a:endParaRPr lang="ko-KR" altLang="en-US" sz="900" dirty="0"/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38E80989-A76B-454B-8629-F06F36F88BF4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1" name="꺾인 연결선 192">
            <a:extLst>
              <a:ext uri="{FF2B5EF4-FFF2-40B4-BE49-F238E27FC236}">
                <a16:creationId xmlns:a16="http://schemas.microsoft.com/office/drawing/2014/main" id="{1C46BBDD-21B1-488B-9341-48F3172417C8}"/>
              </a:ext>
            </a:extLst>
          </p:cNvPr>
          <p:cNvCxnSpPr>
            <a:cxnSpLocks/>
            <a:stCxn id="33" idx="0"/>
            <a:endCxn id="39" idx="0"/>
          </p:cNvCxnSpPr>
          <p:nvPr/>
        </p:nvCxnSpPr>
        <p:spPr>
          <a:xfrm rot="5400000">
            <a:off x="4020199" y="3140732"/>
            <a:ext cx="288446" cy="21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192">
            <a:extLst>
              <a:ext uri="{FF2B5EF4-FFF2-40B4-BE49-F238E27FC236}">
                <a16:creationId xmlns:a16="http://schemas.microsoft.com/office/drawing/2014/main" id="{9BB0EC07-4C57-4E88-8C3E-D1DD7A9C117D}"/>
              </a:ext>
            </a:extLst>
          </p:cNvPr>
          <p:cNvCxnSpPr>
            <a:cxnSpLocks/>
            <a:stCxn id="39" idx="2"/>
            <a:endCxn id="35" idx="4"/>
          </p:cNvCxnSpPr>
          <p:nvPr/>
        </p:nvCxnSpPr>
        <p:spPr>
          <a:xfrm rot="5400000" flipH="1" flipV="1">
            <a:off x="3890516" y="3015718"/>
            <a:ext cx="773655" cy="227966"/>
          </a:xfrm>
          <a:prstGeom prst="bentConnector5">
            <a:avLst>
              <a:gd name="adj1" fmla="val -20684"/>
              <a:gd name="adj2" fmla="val 398980"/>
              <a:gd name="adj3" fmla="val 1295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2191BEA4-68CC-4B00-9D78-A4402A6C4C89}"/>
              </a:ext>
            </a:extLst>
          </p:cNvPr>
          <p:cNvCxnSpPr>
            <a:cxnSpLocks/>
            <a:endCxn id="40" idx="3"/>
          </p:cNvCxnSpPr>
          <p:nvPr/>
        </p:nvCxnSpPr>
        <p:spPr>
          <a:xfrm rot="10800000" flipV="1">
            <a:off x="4844301" y="3400418"/>
            <a:ext cx="118327" cy="8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C51F00B-6524-42C0-BAE0-9827EC8A1BC8}"/>
              </a:ext>
            </a:extLst>
          </p:cNvPr>
          <p:cNvGrpSpPr/>
          <p:nvPr/>
        </p:nvGrpSpPr>
        <p:grpSpPr>
          <a:xfrm rot="10800000">
            <a:off x="3465729" y="1732872"/>
            <a:ext cx="317233" cy="228600"/>
            <a:chOff x="7790841" y="2828040"/>
            <a:chExt cx="317233" cy="22860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A3BC163-5BD1-4C19-A7FF-E10BDBA53E14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074FC4A0-5B4C-44D3-84DF-A03C8739A71A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순서도: 지연 46">
              <a:extLst>
                <a:ext uri="{FF2B5EF4-FFF2-40B4-BE49-F238E27FC236}">
                  <a16:creationId xmlns:a16="http://schemas.microsoft.com/office/drawing/2014/main" id="{674C60A1-EC26-4BB1-B352-8CB1A9DA693D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8936BC1-E024-4E30-8CA5-C1673481206F}"/>
              </a:ext>
            </a:extLst>
          </p:cNvPr>
          <p:cNvCxnSpPr>
            <a:cxnSpLocks/>
            <a:stCxn id="147" idx="1"/>
            <a:endCxn id="84" idx="3"/>
          </p:cNvCxnSpPr>
          <p:nvPr/>
        </p:nvCxnSpPr>
        <p:spPr>
          <a:xfrm rot="10800000">
            <a:off x="5421219" y="1437945"/>
            <a:ext cx="235373" cy="7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85605A6D-2E30-4167-BB63-26A6CAEFDDA1}"/>
              </a:ext>
            </a:extLst>
          </p:cNvPr>
          <p:cNvCxnSpPr>
            <a:cxnSpLocks/>
            <a:stCxn id="28" idx="2"/>
            <a:endCxn id="46" idx="2"/>
          </p:cNvCxnSpPr>
          <p:nvPr/>
        </p:nvCxnSpPr>
        <p:spPr>
          <a:xfrm rot="10800000">
            <a:off x="3782956" y="1771495"/>
            <a:ext cx="110526" cy="19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D6521875-AB8E-48E7-8C97-85BB02DD1BA2}"/>
              </a:ext>
            </a:extLst>
          </p:cNvPr>
          <p:cNvCxnSpPr>
            <a:cxnSpLocks/>
            <a:stCxn id="39" idx="2"/>
            <a:endCxn id="14" idx="4"/>
          </p:cNvCxnSpPr>
          <p:nvPr/>
        </p:nvCxnSpPr>
        <p:spPr>
          <a:xfrm rot="5400000">
            <a:off x="3846358" y="3523275"/>
            <a:ext cx="323751" cy="3102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7262BED5-7662-4FBD-BB0C-1244A8A7D511}"/>
              </a:ext>
            </a:extLst>
          </p:cNvPr>
          <p:cNvCxnSpPr>
            <a:cxnSpLocks/>
            <a:stCxn id="12" idx="0"/>
            <a:endCxn id="37" idx="2"/>
          </p:cNvCxnSpPr>
          <p:nvPr/>
        </p:nvCxnSpPr>
        <p:spPr>
          <a:xfrm rot="5400000" flipH="1">
            <a:off x="1501906" y="1969621"/>
            <a:ext cx="3147194" cy="1103517"/>
          </a:xfrm>
          <a:prstGeom prst="bentConnector3">
            <a:avLst>
              <a:gd name="adj1" fmla="val -7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E998FC8-BFF7-4782-9C20-FA5B29EB6A57}"/>
              </a:ext>
            </a:extLst>
          </p:cNvPr>
          <p:cNvSpPr/>
          <p:nvPr/>
        </p:nvSpPr>
        <p:spPr>
          <a:xfrm>
            <a:off x="2051749" y="5857250"/>
            <a:ext cx="62410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busy</a:t>
            </a:r>
            <a:endParaRPr lang="ko-KR" altLang="en-US" sz="9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8FBEC45-4B7C-4384-9BF4-711159BF8F11}"/>
              </a:ext>
            </a:extLst>
          </p:cNvPr>
          <p:cNvGrpSpPr/>
          <p:nvPr/>
        </p:nvGrpSpPr>
        <p:grpSpPr>
          <a:xfrm>
            <a:off x="2610677" y="2752612"/>
            <a:ext cx="376768" cy="228600"/>
            <a:chOff x="7731306" y="2828040"/>
            <a:chExt cx="376768" cy="22860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FF30884-4B23-4D78-B1FD-65123CCCC9B4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21C2186-C8F8-4C6B-BA4D-8957A9A75B04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순서도: 지연 55">
              <a:extLst>
                <a:ext uri="{FF2B5EF4-FFF2-40B4-BE49-F238E27FC236}">
                  <a16:creationId xmlns:a16="http://schemas.microsoft.com/office/drawing/2014/main" id="{28293200-5FC2-4406-851C-6F2F28291D97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B6C1FD21-38A4-4DA7-896D-3120B6D666D3}"/>
              </a:ext>
            </a:extLst>
          </p:cNvPr>
          <p:cNvCxnSpPr>
            <a:cxnSpLocks/>
            <a:stCxn id="56" idx="3"/>
            <a:endCxn id="33" idx="3"/>
          </p:cNvCxnSpPr>
          <p:nvPr/>
        </p:nvCxnSpPr>
        <p:spPr>
          <a:xfrm>
            <a:off x="2987445" y="2866912"/>
            <a:ext cx="873870" cy="30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7B566AB9-2792-434E-B834-F4F10904EE51}"/>
              </a:ext>
            </a:extLst>
          </p:cNvPr>
          <p:cNvCxnSpPr>
            <a:cxnSpLocks/>
            <a:stCxn id="52" idx="0"/>
            <a:endCxn id="55" idx="2"/>
          </p:cNvCxnSpPr>
          <p:nvPr/>
        </p:nvCxnSpPr>
        <p:spPr>
          <a:xfrm rot="5400000" flipH="1" flipV="1">
            <a:off x="1029910" y="4276483"/>
            <a:ext cx="2914660" cy="246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2698781-09CA-46E0-AC3C-52BC25743B74}"/>
              </a:ext>
            </a:extLst>
          </p:cNvPr>
          <p:cNvGrpSpPr/>
          <p:nvPr/>
        </p:nvGrpSpPr>
        <p:grpSpPr>
          <a:xfrm>
            <a:off x="2631613" y="1057995"/>
            <a:ext cx="317233" cy="228600"/>
            <a:chOff x="7790841" y="2828040"/>
            <a:chExt cx="317233" cy="228600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B3212BDE-C5EC-4B73-BFF6-33AFDCE68B2F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06CF3F4A-E4E1-4B86-B137-490E95F121B9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순서도: 지연 61">
              <a:extLst>
                <a:ext uri="{FF2B5EF4-FFF2-40B4-BE49-F238E27FC236}">
                  <a16:creationId xmlns:a16="http://schemas.microsoft.com/office/drawing/2014/main" id="{DDCC14AF-ADEF-4796-92C9-5FE2CADED2AC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D34D427-E69E-4C4F-B7CB-F24F46EFD4FA}"/>
              </a:ext>
            </a:extLst>
          </p:cNvPr>
          <p:cNvSpPr/>
          <p:nvPr/>
        </p:nvSpPr>
        <p:spPr>
          <a:xfrm>
            <a:off x="3832417" y="6459586"/>
            <a:ext cx="158768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selected_en</a:t>
            </a:r>
            <a:endParaRPr lang="ko-KR" altLang="en-US" sz="900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008B587A-2F85-4740-A913-580BCE8DE8E2}"/>
              </a:ext>
            </a:extLst>
          </p:cNvPr>
          <p:cNvGrpSpPr/>
          <p:nvPr/>
        </p:nvGrpSpPr>
        <p:grpSpPr>
          <a:xfrm rot="10800000">
            <a:off x="3255417" y="5717245"/>
            <a:ext cx="314302" cy="228600"/>
            <a:chOff x="2052619" y="2978803"/>
            <a:chExt cx="314302" cy="228600"/>
          </a:xfrm>
        </p:grpSpPr>
        <p:sp>
          <p:nvSpPr>
            <p:cNvPr id="65" name="달 64">
              <a:extLst>
                <a:ext uri="{FF2B5EF4-FFF2-40B4-BE49-F238E27FC236}">
                  <a16:creationId xmlns:a16="http://schemas.microsoft.com/office/drawing/2014/main" id="{F1500080-7B3D-40A4-8BE3-705B220605C4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34F871E8-9D26-4E99-A240-8FD1DC6D7959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A5E70A79-0F8B-47E2-AA8F-33DCF4CEC049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7759EFB4-9228-423F-8A05-51D6B702AD2A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9BD58730-3783-470C-8E34-ED50867A79C9}"/>
              </a:ext>
            </a:extLst>
          </p:cNvPr>
          <p:cNvCxnSpPr>
            <a:cxnSpLocks/>
            <a:stCxn id="63" idx="1"/>
            <a:endCxn id="67" idx="2"/>
          </p:cNvCxnSpPr>
          <p:nvPr/>
        </p:nvCxnSpPr>
        <p:spPr>
          <a:xfrm rot="10800000">
            <a:off x="3546837" y="5905506"/>
            <a:ext cx="285581" cy="6693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129">
            <a:extLst>
              <a:ext uri="{FF2B5EF4-FFF2-40B4-BE49-F238E27FC236}">
                <a16:creationId xmlns:a16="http://schemas.microsoft.com/office/drawing/2014/main" id="{DCEE30AA-770A-4AE0-B1E0-AD774CE5ED97}"/>
              </a:ext>
            </a:extLst>
          </p:cNvPr>
          <p:cNvCxnSpPr>
            <a:cxnSpLocks/>
            <a:stCxn id="47" idx="3"/>
            <a:endCxn id="88" idx="2"/>
          </p:cNvCxnSpPr>
          <p:nvPr/>
        </p:nvCxnSpPr>
        <p:spPr>
          <a:xfrm rot="10800000" flipH="1" flipV="1">
            <a:off x="3465728" y="1847172"/>
            <a:ext cx="1580531" cy="3797594"/>
          </a:xfrm>
          <a:prstGeom prst="bentConnector5">
            <a:avLst>
              <a:gd name="adj1" fmla="val -12454"/>
              <a:gd name="adj2" fmla="val 15550"/>
              <a:gd name="adj3" fmla="val 114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F0D45AD5-FD82-492E-9F82-1500A791343F}"/>
              </a:ext>
            </a:extLst>
          </p:cNvPr>
          <p:cNvCxnSpPr>
            <a:cxnSpLocks/>
            <a:stCxn id="65" idx="1"/>
            <a:endCxn id="106" idx="2"/>
          </p:cNvCxnSpPr>
          <p:nvPr/>
        </p:nvCxnSpPr>
        <p:spPr>
          <a:xfrm rot="10800000" flipV="1">
            <a:off x="2933583" y="5831544"/>
            <a:ext cx="321835" cy="173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71BFB6D3-D3D8-4EBB-9D67-A78BA0BF7C11}"/>
              </a:ext>
            </a:extLst>
          </p:cNvPr>
          <p:cNvCxnSpPr>
            <a:cxnSpLocks/>
            <a:stCxn id="65" idx="1"/>
            <a:endCxn id="60" idx="2"/>
          </p:cNvCxnSpPr>
          <p:nvPr/>
        </p:nvCxnSpPr>
        <p:spPr>
          <a:xfrm rot="10800000">
            <a:off x="2631613" y="1100003"/>
            <a:ext cx="623804" cy="4731543"/>
          </a:xfrm>
          <a:prstGeom prst="bentConnector3">
            <a:avLst>
              <a:gd name="adj1" fmla="val 129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B22EE34-0C66-4B5C-A58C-793092A0C9BE}"/>
              </a:ext>
            </a:extLst>
          </p:cNvPr>
          <p:cNvCxnSpPr>
            <a:cxnSpLocks/>
            <a:stCxn id="52" idx="0"/>
            <a:endCxn id="61" idx="2"/>
          </p:cNvCxnSpPr>
          <p:nvPr/>
        </p:nvCxnSpPr>
        <p:spPr>
          <a:xfrm rot="5400000" flipH="1" flipV="1">
            <a:off x="193073" y="3418704"/>
            <a:ext cx="4609277" cy="267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E83CF8F-2AD3-4300-A63A-86F18307670B}"/>
              </a:ext>
            </a:extLst>
          </p:cNvPr>
          <p:cNvSpPr/>
          <p:nvPr/>
        </p:nvSpPr>
        <p:spPr>
          <a:xfrm>
            <a:off x="4461954" y="1056560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busy_error</a:t>
            </a:r>
            <a:endParaRPr lang="ko-KR" altLang="en-US" sz="900" dirty="0"/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8472766D-DC26-42DD-ACE2-A3FAC97692A4}"/>
              </a:ext>
            </a:extLst>
          </p:cNvPr>
          <p:cNvCxnSpPr>
            <a:cxnSpLocks/>
            <a:stCxn id="62" idx="3"/>
            <a:endCxn id="101" idx="1"/>
          </p:cNvCxnSpPr>
          <p:nvPr/>
        </p:nvCxnSpPr>
        <p:spPr>
          <a:xfrm>
            <a:off x="2948846" y="1172295"/>
            <a:ext cx="363642" cy="2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4AF79505-F2B9-4C8C-B64E-5F1C0E96E562}"/>
              </a:ext>
            </a:extLst>
          </p:cNvPr>
          <p:cNvGrpSpPr/>
          <p:nvPr/>
        </p:nvGrpSpPr>
        <p:grpSpPr>
          <a:xfrm>
            <a:off x="3373739" y="723919"/>
            <a:ext cx="317233" cy="228600"/>
            <a:chOff x="7790841" y="2828040"/>
            <a:chExt cx="317233" cy="228600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62C0941E-4827-4FB3-9F28-A6E0DA8B4B30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E18DEAF4-6D23-4584-AF4D-DCFAAB57C383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순서도: 지연 78">
              <a:extLst>
                <a:ext uri="{FF2B5EF4-FFF2-40B4-BE49-F238E27FC236}">
                  <a16:creationId xmlns:a16="http://schemas.microsoft.com/office/drawing/2014/main" id="{2AB055D0-A9E3-456B-9C77-76A6F405307F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E2A6F36F-280D-4894-9FB7-779655568A1B}"/>
              </a:ext>
            </a:extLst>
          </p:cNvPr>
          <p:cNvCxnSpPr>
            <a:cxnSpLocks/>
            <a:stCxn id="19" idx="1"/>
            <a:endCxn id="77" idx="2"/>
          </p:cNvCxnSpPr>
          <p:nvPr/>
        </p:nvCxnSpPr>
        <p:spPr>
          <a:xfrm rot="10800000">
            <a:off x="3373740" y="765927"/>
            <a:ext cx="459083" cy="5495725"/>
          </a:xfrm>
          <a:prstGeom prst="bentConnector3">
            <a:avLst>
              <a:gd name="adj1" fmla="val 1404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129">
            <a:extLst>
              <a:ext uri="{FF2B5EF4-FFF2-40B4-BE49-F238E27FC236}">
                <a16:creationId xmlns:a16="http://schemas.microsoft.com/office/drawing/2014/main" id="{43BE41A6-FE3B-40D3-BB4C-7AE1F4644817}"/>
              </a:ext>
            </a:extLst>
          </p:cNvPr>
          <p:cNvCxnSpPr>
            <a:cxnSpLocks/>
            <a:stCxn id="47" idx="3"/>
            <a:endCxn id="78" idx="2"/>
          </p:cNvCxnSpPr>
          <p:nvPr/>
        </p:nvCxnSpPr>
        <p:spPr>
          <a:xfrm rot="10800000">
            <a:off x="3373745" y="913898"/>
            <a:ext cx="91984" cy="933275"/>
          </a:xfrm>
          <a:prstGeom prst="bentConnector3">
            <a:avLst>
              <a:gd name="adj1" fmla="val 2087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977B0AC-C256-424C-BE0C-369C27065B8B}"/>
              </a:ext>
            </a:extLst>
          </p:cNvPr>
          <p:cNvSpPr/>
          <p:nvPr/>
        </p:nvSpPr>
        <p:spPr>
          <a:xfrm>
            <a:off x="4460340" y="721931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overrided</a:t>
            </a:r>
            <a:endParaRPr lang="ko-KR" altLang="en-US" sz="900" dirty="0"/>
          </a:p>
        </p:txBody>
      </p:sp>
      <p:cxnSp>
        <p:nvCxnSpPr>
          <p:cNvPr id="83" name="연결선: 꺾임 129">
            <a:extLst>
              <a:ext uri="{FF2B5EF4-FFF2-40B4-BE49-F238E27FC236}">
                <a16:creationId xmlns:a16="http://schemas.microsoft.com/office/drawing/2014/main" id="{C3EF6519-0FCF-4BF4-9E24-1B7B7392E9CE}"/>
              </a:ext>
            </a:extLst>
          </p:cNvPr>
          <p:cNvCxnSpPr>
            <a:cxnSpLocks/>
            <a:stCxn id="79" idx="3"/>
            <a:endCxn id="98" idx="1"/>
          </p:cNvCxnSpPr>
          <p:nvPr/>
        </p:nvCxnSpPr>
        <p:spPr>
          <a:xfrm flipH="1" flipV="1">
            <a:off x="3238215" y="364998"/>
            <a:ext cx="452757" cy="473221"/>
          </a:xfrm>
          <a:prstGeom prst="bentConnector5">
            <a:avLst>
              <a:gd name="adj1" fmla="val -7364"/>
              <a:gd name="adj2" fmla="val 49899"/>
              <a:gd name="adj3" fmla="val 1504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7AFA1EB-9BBB-472C-8F06-FFE8C696CB3F}"/>
              </a:ext>
            </a:extLst>
          </p:cNvPr>
          <p:cNvSpPr/>
          <p:nvPr/>
        </p:nvSpPr>
        <p:spPr>
          <a:xfrm>
            <a:off x="4316413" y="1322689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counter_matched</a:t>
            </a:r>
            <a:endParaRPr lang="ko-KR" altLang="en-US" sz="900" dirty="0"/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D827D791-B44B-4360-906A-863E462E145E}"/>
              </a:ext>
            </a:extLst>
          </p:cNvPr>
          <p:cNvCxnSpPr>
            <a:cxnSpLocks/>
            <a:stCxn id="84" idx="2"/>
            <a:endCxn id="45" idx="2"/>
          </p:cNvCxnSpPr>
          <p:nvPr/>
        </p:nvCxnSpPr>
        <p:spPr>
          <a:xfrm rot="5400000">
            <a:off x="4142757" y="1193406"/>
            <a:ext cx="366264" cy="1085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129">
            <a:extLst>
              <a:ext uri="{FF2B5EF4-FFF2-40B4-BE49-F238E27FC236}">
                <a16:creationId xmlns:a16="http://schemas.microsoft.com/office/drawing/2014/main" id="{4DCC3FC1-5E29-4B11-8225-7C9124398A02}"/>
              </a:ext>
            </a:extLst>
          </p:cNvPr>
          <p:cNvCxnSpPr>
            <a:cxnSpLocks/>
            <a:stCxn id="90" idx="3"/>
            <a:endCxn id="68" idx="2"/>
          </p:cNvCxnSpPr>
          <p:nvPr/>
        </p:nvCxnSpPr>
        <p:spPr>
          <a:xfrm rot="10800000" flipV="1">
            <a:off x="3546837" y="5572473"/>
            <a:ext cx="1182191" cy="185062"/>
          </a:xfrm>
          <a:prstGeom prst="bentConnector3">
            <a:avLst>
              <a:gd name="adj1" fmla="val 3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E6094A3-E3CC-4E33-99CF-1B9B814F84EB}"/>
              </a:ext>
            </a:extLst>
          </p:cNvPr>
          <p:cNvGrpSpPr/>
          <p:nvPr/>
        </p:nvGrpSpPr>
        <p:grpSpPr>
          <a:xfrm rot="10800000">
            <a:off x="4729027" y="5458173"/>
            <a:ext cx="376768" cy="228600"/>
            <a:chOff x="7731306" y="2828040"/>
            <a:chExt cx="376768" cy="228600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A42854D-77EE-4591-83B6-BC5AD2E1CA82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68B7C4BE-79A6-4734-89B6-E655F0731260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순서도: 지연 89">
              <a:extLst>
                <a:ext uri="{FF2B5EF4-FFF2-40B4-BE49-F238E27FC236}">
                  <a16:creationId xmlns:a16="http://schemas.microsoft.com/office/drawing/2014/main" id="{C45D129B-482F-4AE1-8681-887D3BBEE812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1" name="연결선: 꺾임 129">
            <a:extLst>
              <a:ext uri="{FF2B5EF4-FFF2-40B4-BE49-F238E27FC236}">
                <a16:creationId xmlns:a16="http://schemas.microsoft.com/office/drawing/2014/main" id="{9F0E0843-2F5D-4C57-AA17-776763623AB3}"/>
              </a:ext>
            </a:extLst>
          </p:cNvPr>
          <p:cNvCxnSpPr>
            <a:cxnSpLocks/>
            <a:stCxn id="19" idx="3"/>
            <a:endCxn id="89" idx="2"/>
          </p:cNvCxnSpPr>
          <p:nvPr/>
        </p:nvCxnSpPr>
        <p:spPr>
          <a:xfrm flipH="1" flipV="1">
            <a:off x="5105795" y="5496795"/>
            <a:ext cx="323455" cy="764856"/>
          </a:xfrm>
          <a:prstGeom prst="bentConnector3">
            <a:avLst>
              <a:gd name="adj1" fmla="val -5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7E16A79-DD34-4D8E-AFC3-282AFD632CF1}"/>
              </a:ext>
            </a:extLst>
          </p:cNvPr>
          <p:cNvSpPr/>
          <p:nvPr/>
        </p:nvSpPr>
        <p:spPr>
          <a:xfrm>
            <a:off x="4316413" y="390148"/>
            <a:ext cx="110369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error_data</a:t>
            </a:r>
            <a:endParaRPr lang="ko-KR" altLang="en-US" sz="900" dirty="0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4B47459-3221-489D-9080-252B43EBB5D8}"/>
              </a:ext>
            </a:extLst>
          </p:cNvPr>
          <p:cNvGrpSpPr/>
          <p:nvPr/>
        </p:nvGrpSpPr>
        <p:grpSpPr>
          <a:xfrm>
            <a:off x="2127828" y="6456564"/>
            <a:ext cx="1469178" cy="230512"/>
            <a:chOff x="2962265" y="4647551"/>
            <a:chExt cx="1469178" cy="230512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3856B637-3EFA-4C6A-8A01-09134BE2EB62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selected_state</a:t>
              </a:r>
              <a:endParaRPr lang="ko-KR" altLang="en-US" sz="900" dirty="0"/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C4390970-A418-4FAA-88F1-9E22E7539B16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B7AEFC79-55B6-40F4-8FEA-637D2AC9F114}"/>
              </a:ext>
            </a:extLst>
          </p:cNvPr>
          <p:cNvCxnSpPr>
            <a:cxnSpLocks/>
            <a:stCxn id="94" idx="1"/>
            <a:endCxn id="27" idx="2"/>
          </p:cNvCxnSpPr>
          <p:nvPr/>
        </p:nvCxnSpPr>
        <p:spPr>
          <a:xfrm rot="10800000" flipH="1">
            <a:off x="2127828" y="6336880"/>
            <a:ext cx="241898" cy="234941"/>
          </a:xfrm>
          <a:prstGeom prst="bentConnector4">
            <a:avLst>
              <a:gd name="adj1" fmla="val -20345"/>
              <a:gd name="adj2" fmla="val 623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F375263B-45C5-4D18-BFB7-038671097798}"/>
              </a:ext>
            </a:extLst>
          </p:cNvPr>
          <p:cNvGrpSpPr/>
          <p:nvPr/>
        </p:nvGrpSpPr>
        <p:grpSpPr>
          <a:xfrm>
            <a:off x="3238215" y="249742"/>
            <a:ext cx="1010942" cy="230512"/>
            <a:chOff x="3418182" y="4647551"/>
            <a:chExt cx="1010942" cy="230512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5D19DE7-0CDE-41DD-91BA-0761F4F9A323}"/>
                </a:ext>
              </a:extLst>
            </p:cNvPr>
            <p:cNvSpPr/>
            <p:nvPr/>
          </p:nvSpPr>
          <p:spPr>
            <a:xfrm>
              <a:off x="3418182" y="4647551"/>
              <a:ext cx="101094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overrided_state</a:t>
              </a:r>
              <a:endParaRPr lang="ko-KR" altLang="en-US" sz="900" dirty="0"/>
            </a:p>
          </p:txBody>
        </p:sp>
        <p:sp>
          <p:nvSpPr>
            <p:cNvPr id="99" name="이등변 삼각형 98">
              <a:extLst>
                <a:ext uri="{FF2B5EF4-FFF2-40B4-BE49-F238E27FC236}">
                  <a16:creationId xmlns:a16="http://schemas.microsoft.com/office/drawing/2014/main" id="{3F774E29-3A64-4346-A791-591D40F37C3A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E68C1E7A-775D-4CD0-BFA0-76ECBDF5A2B5}"/>
              </a:ext>
            </a:extLst>
          </p:cNvPr>
          <p:cNvGrpSpPr/>
          <p:nvPr/>
        </p:nvGrpSpPr>
        <p:grpSpPr>
          <a:xfrm>
            <a:off x="3312488" y="1057275"/>
            <a:ext cx="1056117" cy="230512"/>
            <a:chOff x="3373007" y="4647551"/>
            <a:chExt cx="1056117" cy="230512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4B2EBD7-A3B3-467C-95B4-8C8C75D08359}"/>
                </a:ext>
              </a:extLst>
            </p:cNvPr>
            <p:cNvSpPr/>
            <p:nvPr/>
          </p:nvSpPr>
          <p:spPr>
            <a:xfrm>
              <a:off x="3373007" y="4647551"/>
              <a:ext cx="1056117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busy_error_state</a:t>
              </a:r>
              <a:endParaRPr lang="ko-KR" altLang="en-US" sz="900" dirty="0"/>
            </a:p>
          </p:txBody>
        </p:sp>
        <p:sp>
          <p:nvSpPr>
            <p:cNvPr id="102" name="이등변 삼각형 101">
              <a:extLst>
                <a:ext uri="{FF2B5EF4-FFF2-40B4-BE49-F238E27FC236}">
                  <a16:creationId xmlns:a16="http://schemas.microsoft.com/office/drawing/2014/main" id="{E91CCF25-E4B0-4346-A54D-1B008A60C7C5}"/>
                </a:ext>
              </a:extLst>
            </p:cNvPr>
            <p:cNvSpPr/>
            <p:nvPr/>
          </p:nvSpPr>
          <p:spPr>
            <a:xfrm>
              <a:off x="4253324" y="4819726"/>
              <a:ext cx="76200" cy="5787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70B6DBF0-4007-4FAC-AA2D-309171A41D6C}"/>
              </a:ext>
            </a:extLst>
          </p:cNvPr>
          <p:cNvCxnSpPr>
            <a:cxnSpLocks/>
            <a:stCxn id="101" idx="3"/>
            <a:endCxn id="74" idx="1"/>
          </p:cNvCxnSpPr>
          <p:nvPr/>
        </p:nvCxnSpPr>
        <p:spPr>
          <a:xfrm flipV="1">
            <a:off x="4368605" y="1171816"/>
            <a:ext cx="93349" cy="7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29">
            <a:extLst>
              <a:ext uri="{FF2B5EF4-FFF2-40B4-BE49-F238E27FC236}">
                <a16:creationId xmlns:a16="http://schemas.microsoft.com/office/drawing/2014/main" id="{CC937045-2825-4A12-B04A-07295D01EA8C}"/>
              </a:ext>
            </a:extLst>
          </p:cNvPr>
          <p:cNvCxnSpPr>
            <a:cxnSpLocks/>
            <a:stCxn id="98" idx="2"/>
            <a:endCxn id="82" idx="1"/>
          </p:cNvCxnSpPr>
          <p:nvPr/>
        </p:nvCxnSpPr>
        <p:spPr>
          <a:xfrm rot="16200000" flipH="1">
            <a:off x="3923547" y="300393"/>
            <a:ext cx="356933" cy="716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E29A896A-5912-4335-AC6B-DDE683F9DAE7}"/>
              </a:ext>
            </a:extLst>
          </p:cNvPr>
          <p:cNvGrpSpPr/>
          <p:nvPr/>
        </p:nvGrpSpPr>
        <p:grpSpPr>
          <a:xfrm rot="5400000">
            <a:off x="2672905" y="6019929"/>
            <a:ext cx="376768" cy="228600"/>
            <a:chOff x="7731306" y="2828040"/>
            <a:chExt cx="376768" cy="228600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C2BC7BA6-850C-4552-8A10-299E9E7B64DD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5239C0B5-02A5-4988-8DBF-45207942523C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순서도: 지연 107">
              <a:extLst>
                <a:ext uri="{FF2B5EF4-FFF2-40B4-BE49-F238E27FC236}">
                  <a16:creationId xmlns:a16="http://schemas.microsoft.com/office/drawing/2014/main" id="{68D2A5FA-401C-4B99-98D8-9CD27F395B50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6AD8E65F-E068-41DE-A14A-8CBBC3F32B37}"/>
              </a:ext>
            </a:extLst>
          </p:cNvPr>
          <p:cNvCxnSpPr>
            <a:cxnSpLocks/>
            <a:stCxn id="52" idx="0"/>
            <a:endCxn id="107" idx="2"/>
          </p:cNvCxnSpPr>
          <p:nvPr/>
        </p:nvCxnSpPr>
        <p:spPr>
          <a:xfrm rot="16200000" flipH="1">
            <a:off x="2530409" y="5690643"/>
            <a:ext cx="88595" cy="421808"/>
          </a:xfrm>
          <a:prstGeom prst="bentConnector3">
            <a:avLst>
              <a:gd name="adj1" fmla="val -2580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3813E6FC-C5F8-45F9-AAF2-CA1F18648F17}"/>
              </a:ext>
            </a:extLst>
          </p:cNvPr>
          <p:cNvCxnSpPr>
            <a:cxnSpLocks/>
            <a:stCxn id="108" idx="3"/>
            <a:endCxn id="94" idx="0"/>
          </p:cNvCxnSpPr>
          <p:nvPr/>
        </p:nvCxnSpPr>
        <p:spPr>
          <a:xfrm rot="5400000">
            <a:off x="2794299" y="6389573"/>
            <a:ext cx="133951" cy="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8012F051-E3DF-4390-AF76-21B52F0D5F4E}"/>
              </a:ext>
            </a:extLst>
          </p:cNvPr>
          <p:cNvGrpSpPr/>
          <p:nvPr/>
        </p:nvGrpSpPr>
        <p:grpSpPr>
          <a:xfrm>
            <a:off x="3758561" y="5237926"/>
            <a:ext cx="710252" cy="231077"/>
            <a:chOff x="3601793" y="3411913"/>
            <a:chExt cx="710252" cy="231077"/>
          </a:xfrm>
        </p:grpSpPr>
        <p:sp>
          <p:nvSpPr>
            <p:cNvPr id="112" name="사다리꼴 111">
              <a:extLst>
                <a:ext uri="{FF2B5EF4-FFF2-40B4-BE49-F238E27FC236}">
                  <a16:creationId xmlns:a16="http://schemas.microsoft.com/office/drawing/2014/main" id="{6A894D53-69E2-4BC6-A7A9-A2538CCE5340}"/>
                </a:ext>
              </a:extLst>
            </p:cNvPr>
            <p:cNvSpPr/>
            <p:nvPr/>
          </p:nvSpPr>
          <p:spPr>
            <a:xfrm>
              <a:off x="3601793" y="3411913"/>
              <a:ext cx="710252" cy="231077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DF69A93D-41EC-4B42-B04D-2F9648866D4B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99A599E2-9908-4E6C-B285-F522FDE18ED3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15" name="연결선: 꺾임 129">
            <a:extLst>
              <a:ext uri="{FF2B5EF4-FFF2-40B4-BE49-F238E27FC236}">
                <a16:creationId xmlns:a16="http://schemas.microsoft.com/office/drawing/2014/main" id="{44671843-9DC3-486A-B344-905D5C337FE7}"/>
              </a:ext>
            </a:extLst>
          </p:cNvPr>
          <p:cNvCxnSpPr>
            <a:cxnSpLocks/>
            <a:stCxn id="112" idx="0"/>
            <a:endCxn id="8" idx="2"/>
          </p:cNvCxnSpPr>
          <p:nvPr/>
        </p:nvCxnSpPr>
        <p:spPr>
          <a:xfrm rot="5400000" flipH="1" flipV="1">
            <a:off x="4044460" y="5163969"/>
            <a:ext cx="143185" cy="47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연결선: 꺾임 129">
            <a:extLst>
              <a:ext uri="{FF2B5EF4-FFF2-40B4-BE49-F238E27FC236}">
                <a16:creationId xmlns:a16="http://schemas.microsoft.com/office/drawing/2014/main" id="{BA2892B8-AC77-4AE2-9CA0-096B0AEBE5A8}"/>
              </a:ext>
            </a:extLst>
          </p:cNvPr>
          <p:cNvCxnSpPr>
            <a:cxnSpLocks/>
            <a:stCxn id="8" idx="1"/>
            <a:endCxn id="114" idx="4"/>
          </p:cNvCxnSpPr>
          <p:nvPr/>
        </p:nvCxnSpPr>
        <p:spPr>
          <a:xfrm rot="10800000" flipH="1" flipV="1">
            <a:off x="3384987" y="4979485"/>
            <a:ext cx="502855" cy="488952"/>
          </a:xfrm>
          <a:prstGeom prst="bentConnector4">
            <a:avLst>
              <a:gd name="adj1" fmla="val -54931"/>
              <a:gd name="adj2" fmla="val 1350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29">
            <a:extLst>
              <a:ext uri="{FF2B5EF4-FFF2-40B4-BE49-F238E27FC236}">
                <a16:creationId xmlns:a16="http://schemas.microsoft.com/office/drawing/2014/main" id="{755FA050-15C5-4566-A713-E4B919EA5E0E}"/>
              </a:ext>
            </a:extLst>
          </p:cNvPr>
          <p:cNvCxnSpPr>
            <a:cxnSpLocks/>
            <a:stCxn id="19" idx="1"/>
            <a:endCxn id="119" idx="2"/>
          </p:cNvCxnSpPr>
          <p:nvPr/>
        </p:nvCxnSpPr>
        <p:spPr>
          <a:xfrm rot="10800000">
            <a:off x="3356966" y="5281391"/>
            <a:ext cx="475856" cy="980260"/>
          </a:xfrm>
          <a:prstGeom prst="bentConnector3">
            <a:avLst>
              <a:gd name="adj1" fmla="val 135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9750160A-8D4B-447D-B2C4-576775097DEB}"/>
              </a:ext>
            </a:extLst>
          </p:cNvPr>
          <p:cNvGrpSpPr/>
          <p:nvPr/>
        </p:nvGrpSpPr>
        <p:grpSpPr>
          <a:xfrm>
            <a:off x="3297431" y="5239384"/>
            <a:ext cx="376768" cy="228600"/>
            <a:chOff x="7731306" y="2828040"/>
            <a:chExt cx="376768" cy="228600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DD3C9E65-6E92-4143-B820-B83B065E3AB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14747858-9518-42DF-918C-709BE0E17C9B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순서도: 지연 120">
              <a:extLst>
                <a:ext uri="{FF2B5EF4-FFF2-40B4-BE49-F238E27FC236}">
                  <a16:creationId xmlns:a16="http://schemas.microsoft.com/office/drawing/2014/main" id="{B95DFDBF-1489-4764-92BA-663171F62157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2" name="연결선: 꺾임 129">
            <a:extLst>
              <a:ext uri="{FF2B5EF4-FFF2-40B4-BE49-F238E27FC236}">
                <a16:creationId xmlns:a16="http://schemas.microsoft.com/office/drawing/2014/main" id="{B21BD44C-2BCC-4419-8FFC-F75F9DA97EA4}"/>
              </a:ext>
            </a:extLst>
          </p:cNvPr>
          <p:cNvCxnSpPr>
            <a:cxnSpLocks/>
            <a:stCxn id="121" idx="3"/>
            <a:endCxn id="112" idx="1"/>
          </p:cNvCxnSpPr>
          <p:nvPr/>
        </p:nvCxnSpPr>
        <p:spPr>
          <a:xfrm flipV="1">
            <a:off x="3674199" y="5353465"/>
            <a:ext cx="130492" cy="2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9">
            <a:extLst>
              <a:ext uri="{FF2B5EF4-FFF2-40B4-BE49-F238E27FC236}">
                <a16:creationId xmlns:a16="http://schemas.microsoft.com/office/drawing/2014/main" id="{E779D523-A3AA-48DC-BF31-087B1F8A9A4F}"/>
              </a:ext>
            </a:extLst>
          </p:cNvPr>
          <p:cNvCxnSpPr>
            <a:cxnSpLocks/>
            <a:stCxn id="52" idx="0"/>
            <a:endCxn id="120" idx="2"/>
          </p:cNvCxnSpPr>
          <p:nvPr/>
        </p:nvCxnSpPr>
        <p:spPr>
          <a:xfrm rot="5400000" flipH="1" flipV="1">
            <a:off x="2616673" y="5176492"/>
            <a:ext cx="427888" cy="933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6183F1B9-1288-4062-B3CD-7D4A8FF9870D}"/>
              </a:ext>
            </a:extLst>
          </p:cNvPr>
          <p:cNvGrpSpPr/>
          <p:nvPr/>
        </p:nvGrpSpPr>
        <p:grpSpPr>
          <a:xfrm>
            <a:off x="3297431" y="4604291"/>
            <a:ext cx="376768" cy="228600"/>
            <a:chOff x="7731306" y="2828040"/>
            <a:chExt cx="376768" cy="228600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7E79D15E-4D7F-43D4-B44C-DDD2B827C3EA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F9A10DD1-A13C-43D9-B15A-8B046D1E2D1D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순서도: 지연 126">
              <a:extLst>
                <a:ext uri="{FF2B5EF4-FFF2-40B4-BE49-F238E27FC236}">
                  <a16:creationId xmlns:a16="http://schemas.microsoft.com/office/drawing/2014/main" id="{345DF43E-E90E-43EA-B61A-144CAA10E4CB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8" name="연결선: 꺾임 129">
            <a:extLst>
              <a:ext uri="{FF2B5EF4-FFF2-40B4-BE49-F238E27FC236}">
                <a16:creationId xmlns:a16="http://schemas.microsoft.com/office/drawing/2014/main" id="{CD531272-973E-411E-B182-A601A304CAE1}"/>
              </a:ext>
            </a:extLst>
          </p:cNvPr>
          <p:cNvCxnSpPr>
            <a:cxnSpLocks/>
            <a:stCxn id="52" idx="0"/>
            <a:endCxn id="126" idx="2"/>
          </p:cNvCxnSpPr>
          <p:nvPr/>
        </p:nvCxnSpPr>
        <p:spPr>
          <a:xfrm rot="5400000" flipH="1" flipV="1">
            <a:off x="2299127" y="4858946"/>
            <a:ext cx="1062981" cy="933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9">
            <a:extLst>
              <a:ext uri="{FF2B5EF4-FFF2-40B4-BE49-F238E27FC236}">
                <a16:creationId xmlns:a16="http://schemas.microsoft.com/office/drawing/2014/main" id="{BD8F7DAF-EFD5-4C8A-9505-A94456D52FE6}"/>
              </a:ext>
            </a:extLst>
          </p:cNvPr>
          <p:cNvCxnSpPr>
            <a:cxnSpLocks/>
            <a:stCxn id="127" idx="3"/>
            <a:endCxn id="5" idx="2"/>
          </p:cNvCxnSpPr>
          <p:nvPr/>
        </p:nvCxnSpPr>
        <p:spPr>
          <a:xfrm flipV="1">
            <a:off x="3674199" y="4579052"/>
            <a:ext cx="443856" cy="139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9DE0240-043E-4329-B618-7A37957768D2}"/>
              </a:ext>
            </a:extLst>
          </p:cNvPr>
          <p:cNvSpPr/>
          <p:nvPr/>
        </p:nvSpPr>
        <p:spPr>
          <a:xfrm>
            <a:off x="6163684" y="113736"/>
            <a:ext cx="95976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[4:0]</a:t>
            </a:r>
            <a:r>
              <a:rPr lang="en-US" altLang="ko-KR" sz="900" dirty="0" err="1"/>
              <a:t>addr</a:t>
            </a:r>
            <a:endParaRPr lang="ko-KR" altLang="en-US" sz="9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E58C753-C345-4CBD-B23E-55AA607CD3BF}"/>
              </a:ext>
            </a:extLst>
          </p:cNvPr>
          <p:cNvSpPr/>
          <p:nvPr/>
        </p:nvSpPr>
        <p:spPr>
          <a:xfrm>
            <a:off x="6158817" y="5534721"/>
            <a:ext cx="963794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 </a:t>
            </a:r>
            <a:r>
              <a:rPr lang="en-US" altLang="ko-KR" sz="900" dirty="0" err="1"/>
              <a:t>rd_data</a:t>
            </a:r>
            <a:endParaRPr lang="ko-KR" altLang="en-US" sz="900" dirty="0"/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E84ADA11-A79F-47C6-902D-44A0E243C508}"/>
              </a:ext>
            </a:extLst>
          </p:cNvPr>
          <p:cNvGrpSpPr/>
          <p:nvPr/>
        </p:nvGrpSpPr>
        <p:grpSpPr>
          <a:xfrm>
            <a:off x="5656591" y="5833248"/>
            <a:ext cx="1469178" cy="230512"/>
            <a:chOff x="2962265" y="4647551"/>
            <a:chExt cx="1469178" cy="230512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F974E26-AC2A-494B-B929-F38E59EDD81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[63:0] </a:t>
              </a:r>
              <a:r>
                <a:rPr lang="en-US" altLang="ko-KR" sz="900" dirty="0" err="1"/>
                <a:t>override_buffer</a:t>
              </a:r>
              <a:endParaRPr lang="ko-KR" altLang="en-US" sz="900" dirty="0"/>
            </a:p>
          </p:txBody>
        </p:sp>
        <p:sp>
          <p:nvSpPr>
            <p:cNvPr id="136" name="이등변 삼각형 135">
              <a:extLst>
                <a:ext uri="{FF2B5EF4-FFF2-40B4-BE49-F238E27FC236}">
                  <a16:creationId xmlns:a16="http://schemas.microsoft.com/office/drawing/2014/main" id="{E9658A2B-3509-4EE7-BD2F-15C1E76329AF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9AE4EEDE-AE50-403E-8EF9-61875CD9675D}"/>
              </a:ext>
            </a:extLst>
          </p:cNvPr>
          <p:cNvGrpSpPr/>
          <p:nvPr/>
        </p:nvGrpSpPr>
        <p:grpSpPr>
          <a:xfrm>
            <a:off x="5656591" y="6141632"/>
            <a:ext cx="1469178" cy="230512"/>
            <a:chOff x="2962265" y="4647551"/>
            <a:chExt cx="1469178" cy="230512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EA37B110-41F8-4661-B67F-5030B2AF624E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override_en_buffer</a:t>
              </a:r>
              <a:endParaRPr lang="ko-KR" altLang="en-US" sz="900" dirty="0"/>
            </a:p>
          </p:txBody>
        </p:sp>
        <p:sp>
          <p:nvSpPr>
            <p:cNvPr id="139" name="이등변 삼각형 138">
              <a:extLst>
                <a:ext uri="{FF2B5EF4-FFF2-40B4-BE49-F238E27FC236}">
                  <a16:creationId xmlns:a16="http://schemas.microsoft.com/office/drawing/2014/main" id="{C5268D4F-62C9-472F-A1AD-2095C1031E6B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C782DB46-EE79-4A38-B730-48879FDBEEF0}"/>
              </a:ext>
            </a:extLst>
          </p:cNvPr>
          <p:cNvGrpSpPr/>
          <p:nvPr/>
        </p:nvGrpSpPr>
        <p:grpSpPr>
          <a:xfrm>
            <a:off x="5656591" y="6456564"/>
            <a:ext cx="1469178" cy="230512"/>
            <a:chOff x="2962265" y="4647551"/>
            <a:chExt cx="1469178" cy="230512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FB51B280-DE47-4C38-97EE-55646CA825AD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selected_en_buffer</a:t>
              </a:r>
              <a:endParaRPr lang="ko-KR" altLang="en-US" sz="900" dirty="0"/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D765D585-8ECB-4EEF-90DF-51C4657E125A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56403E87-BCF3-4E4C-9695-878703D83BC4}"/>
              </a:ext>
            </a:extLst>
          </p:cNvPr>
          <p:cNvGrpSpPr/>
          <p:nvPr/>
        </p:nvGrpSpPr>
        <p:grpSpPr>
          <a:xfrm>
            <a:off x="5656591" y="2104737"/>
            <a:ext cx="1469178" cy="230512"/>
            <a:chOff x="2962265" y="4647551"/>
            <a:chExt cx="1469178" cy="230512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4CA7040F-636B-4EB0-9D7D-09E1E46D359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 </a:t>
              </a:r>
              <a:r>
                <a:rPr lang="en-US" altLang="ko-KR" sz="900" dirty="0" err="1"/>
                <a:t>gpo_in_buffer</a:t>
              </a:r>
              <a:endParaRPr lang="ko-KR" altLang="en-US" sz="900" dirty="0"/>
            </a:p>
          </p:txBody>
        </p: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id="{43D6FBA1-EA55-4068-81CA-08BA0219FA3E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675AE037-8655-40BC-9773-16734F6DCBA4}"/>
              </a:ext>
            </a:extLst>
          </p:cNvPr>
          <p:cNvGrpSpPr/>
          <p:nvPr/>
        </p:nvGrpSpPr>
        <p:grpSpPr>
          <a:xfrm>
            <a:off x="5656591" y="1323413"/>
            <a:ext cx="1469178" cy="230512"/>
            <a:chOff x="2962265" y="4647551"/>
            <a:chExt cx="1469178" cy="230512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44EB7531-57B9-4633-A79A-4E466467060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counter_matched_buffer</a:t>
              </a:r>
              <a:endParaRPr lang="ko-KR" altLang="en-US" sz="900" dirty="0"/>
            </a:p>
          </p:txBody>
        </p:sp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id="{1FD29AEC-BA02-4620-A54B-1A0B5E548F29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953A11CE-89C4-450E-A7CD-1FD7B084190E}"/>
              </a:ext>
            </a:extLst>
          </p:cNvPr>
          <p:cNvGrpSpPr/>
          <p:nvPr/>
        </p:nvGrpSpPr>
        <p:grpSpPr>
          <a:xfrm>
            <a:off x="5656591" y="1057280"/>
            <a:ext cx="1469178" cy="230512"/>
            <a:chOff x="2962265" y="4647551"/>
            <a:chExt cx="1469178" cy="230512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A1EE67D7-0535-4AAC-8112-B32596F6FDB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busy_error_buffer</a:t>
              </a:r>
              <a:endParaRPr lang="ko-KR" altLang="en-US" sz="900" dirty="0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F44BC5D0-7D6B-408E-BE7F-AB2DF8324F73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DBDF3D6D-5A09-4658-B5F2-C2B789E72A9C}"/>
              </a:ext>
            </a:extLst>
          </p:cNvPr>
          <p:cNvGrpSpPr/>
          <p:nvPr/>
        </p:nvGrpSpPr>
        <p:grpSpPr>
          <a:xfrm>
            <a:off x="5656591" y="721133"/>
            <a:ext cx="1469178" cy="230512"/>
            <a:chOff x="2962265" y="4647551"/>
            <a:chExt cx="1469178" cy="230512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6C3508CB-EED4-42DF-A01E-A6A42A11815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overrided_buffer</a:t>
              </a:r>
              <a:endParaRPr lang="ko-KR" altLang="en-US" sz="900" dirty="0"/>
            </a:p>
          </p:txBody>
        </p:sp>
        <p:sp>
          <p:nvSpPr>
            <p:cNvPr id="154" name="이등변 삼각형 153">
              <a:extLst>
                <a:ext uri="{FF2B5EF4-FFF2-40B4-BE49-F238E27FC236}">
                  <a16:creationId xmlns:a16="http://schemas.microsoft.com/office/drawing/2014/main" id="{36435195-2EA3-4725-9690-87326FA5E91C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4A9BB21D-B305-4CA0-9F33-C22A72CA65D9}"/>
              </a:ext>
            </a:extLst>
          </p:cNvPr>
          <p:cNvGrpSpPr/>
          <p:nvPr/>
        </p:nvGrpSpPr>
        <p:grpSpPr>
          <a:xfrm>
            <a:off x="5656591" y="390148"/>
            <a:ext cx="1469178" cy="230512"/>
            <a:chOff x="2962265" y="4647551"/>
            <a:chExt cx="1469178" cy="230512"/>
          </a:xfrm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8E9D9121-EE7B-4F55-8DC8-6D2D682B477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error_data_buffer</a:t>
              </a:r>
              <a:endParaRPr lang="ko-KR" altLang="en-US" sz="900" dirty="0"/>
            </a:p>
          </p:txBody>
        </p:sp>
        <p:sp>
          <p:nvSpPr>
            <p:cNvPr id="157" name="이등변 삼각형 156">
              <a:extLst>
                <a:ext uri="{FF2B5EF4-FFF2-40B4-BE49-F238E27FC236}">
                  <a16:creationId xmlns:a16="http://schemas.microsoft.com/office/drawing/2014/main" id="{B5BB1436-DAF7-44D0-9D2E-B62EC86226DF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F23E1571-2C3D-4B38-9CEF-0AAC49DD5F14}"/>
              </a:ext>
            </a:extLst>
          </p:cNvPr>
          <p:cNvCxnSpPr>
            <a:cxnSpLocks/>
            <a:stCxn id="138" idx="1"/>
            <a:endCxn id="19" idx="3"/>
          </p:cNvCxnSpPr>
          <p:nvPr/>
        </p:nvCxnSpPr>
        <p:spPr>
          <a:xfrm rot="10800000" flipV="1">
            <a:off x="5429251" y="6256887"/>
            <a:ext cx="227341" cy="4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5AE0B909-1529-49E1-9F08-D6BDC86153A0}"/>
              </a:ext>
            </a:extLst>
          </p:cNvPr>
          <p:cNvCxnSpPr>
            <a:cxnSpLocks/>
            <a:stCxn id="141" idx="1"/>
            <a:endCxn id="63" idx="3"/>
          </p:cNvCxnSpPr>
          <p:nvPr/>
        </p:nvCxnSpPr>
        <p:spPr>
          <a:xfrm rot="10800000" flipV="1">
            <a:off x="5420105" y="6571820"/>
            <a:ext cx="236486" cy="30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EC93F84B-02A4-4EB6-9FF7-BE0A94747E1F}"/>
              </a:ext>
            </a:extLst>
          </p:cNvPr>
          <p:cNvCxnSpPr>
            <a:cxnSpLocks/>
            <a:stCxn id="74" idx="3"/>
            <a:endCxn id="150" idx="1"/>
          </p:cNvCxnSpPr>
          <p:nvPr/>
        </p:nvCxnSpPr>
        <p:spPr>
          <a:xfrm>
            <a:off x="5421719" y="1171816"/>
            <a:ext cx="234872" cy="7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7BC3B2CB-AC44-42DC-9C4D-26247FE98DC6}"/>
              </a:ext>
            </a:extLst>
          </p:cNvPr>
          <p:cNvCxnSpPr>
            <a:cxnSpLocks/>
            <a:stCxn id="82" idx="3"/>
            <a:endCxn id="153" idx="1"/>
          </p:cNvCxnSpPr>
          <p:nvPr/>
        </p:nvCxnSpPr>
        <p:spPr>
          <a:xfrm flipV="1">
            <a:off x="5420105" y="836389"/>
            <a:ext cx="236486" cy="7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6FB75ED7-267B-4C20-958A-A44FF592A335}"/>
              </a:ext>
            </a:extLst>
          </p:cNvPr>
          <p:cNvCxnSpPr>
            <a:cxnSpLocks/>
            <a:stCxn id="92" idx="3"/>
            <a:endCxn id="156" idx="1"/>
          </p:cNvCxnSpPr>
          <p:nvPr/>
        </p:nvCxnSpPr>
        <p:spPr>
          <a:xfrm>
            <a:off x="5420106" y="505404"/>
            <a:ext cx="236485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제목 1">
            <a:extLst>
              <a:ext uri="{FF2B5EF4-FFF2-40B4-BE49-F238E27FC236}">
                <a16:creationId xmlns:a16="http://schemas.microsoft.com/office/drawing/2014/main" id="{A8170E30-F9F3-423B-B439-2ED058193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981" y="1"/>
            <a:ext cx="3734294" cy="6731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If we use </a:t>
            </a:r>
            <a:r>
              <a:rPr lang="en-US" altLang="ko-KR" dirty="0" err="1"/>
              <a:t>addr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18183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4A85C4-6C69-4FAC-B7F6-0C76A00B003F}"/>
              </a:ext>
            </a:extLst>
          </p:cNvPr>
          <p:cNvSpPr/>
          <p:nvPr/>
        </p:nvSpPr>
        <p:spPr>
          <a:xfrm>
            <a:off x="3832822" y="6146395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override_en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DD4C13D-458F-4A49-8D97-077D3D52D43D}"/>
              </a:ext>
            </a:extLst>
          </p:cNvPr>
          <p:cNvSpPr/>
          <p:nvPr/>
        </p:nvSpPr>
        <p:spPr>
          <a:xfrm>
            <a:off x="2051748" y="6106367"/>
            <a:ext cx="63595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selected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8DA3E34-29FD-4855-A1DE-C97833B12540}"/>
              </a:ext>
            </a:extLst>
          </p:cNvPr>
          <p:cNvSpPr/>
          <p:nvPr/>
        </p:nvSpPr>
        <p:spPr>
          <a:xfrm>
            <a:off x="2051748" y="717270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gpo_out</a:t>
            </a:r>
            <a:endParaRPr lang="ko-KR" altLang="en-US" sz="9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DE388F0-928D-4523-8CFE-3F212B6AA8F8}"/>
              </a:ext>
            </a:extLst>
          </p:cNvPr>
          <p:cNvSpPr/>
          <p:nvPr/>
        </p:nvSpPr>
        <p:spPr>
          <a:xfrm>
            <a:off x="2051749" y="5857250"/>
            <a:ext cx="62410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busy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D03E75D-3523-4A15-AAA2-5C4694AAB573}"/>
              </a:ext>
            </a:extLst>
          </p:cNvPr>
          <p:cNvSpPr/>
          <p:nvPr/>
        </p:nvSpPr>
        <p:spPr>
          <a:xfrm>
            <a:off x="4461954" y="1056560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busy_error</a:t>
            </a:r>
            <a:endParaRPr lang="ko-KR" altLang="en-US" sz="9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DFAE7EB-1D07-4751-BDCE-E5E26C36F025}"/>
              </a:ext>
            </a:extLst>
          </p:cNvPr>
          <p:cNvSpPr/>
          <p:nvPr/>
        </p:nvSpPr>
        <p:spPr>
          <a:xfrm>
            <a:off x="4601164" y="721931"/>
            <a:ext cx="81894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overrided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258B497-8B18-4C32-8DCA-1C16EA2ACA8A}"/>
              </a:ext>
            </a:extLst>
          </p:cNvPr>
          <p:cNvSpPr/>
          <p:nvPr/>
        </p:nvSpPr>
        <p:spPr>
          <a:xfrm>
            <a:off x="4316413" y="390148"/>
            <a:ext cx="110369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error_data</a:t>
            </a:r>
            <a:endParaRPr lang="ko-KR" altLang="en-US" sz="900" dirty="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804FB430-6F2B-45E6-9090-277EE2616603}"/>
              </a:ext>
            </a:extLst>
          </p:cNvPr>
          <p:cNvGrpSpPr/>
          <p:nvPr/>
        </p:nvGrpSpPr>
        <p:grpSpPr>
          <a:xfrm>
            <a:off x="2127828" y="6456564"/>
            <a:ext cx="1469178" cy="230512"/>
            <a:chOff x="2962265" y="4647551"/>
            <a:chExt cx="1469178" cy="230512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11D7FF69-93F7-40A8-AB84-0EC5E116259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selected_state</a:t>
              </a:r>
              <a:endParaRPr lang="ko-KR" altLang="en-US" sz="900" dirty="0"/>
            </a:p>
          </p:txBody>
        </p:sp>
        <p:sp>
          <p:nvSpPr>
            <p:cNvPr id="100" name="이등변 삼각형 99">
              <a:extLst>
                <a:ext uri="{FF2B5EF4-FFF2-40B4-BE49-F238E27FC236}">
                  <a16:creationId xmlns:a16="http://schemas.microsoft.com/office/drawing/2014/main" id="{64B88C5B-0C3A-4560-B23A-7054C427B8FF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42B3E964-174E-4A82-8FA9-1309F71EF94F}"/>
              </a:ext>
            </a:extLst>
          </p:cNvPr>
          <p:cNvCxnSpPr>
            <a:cxnSpLocks/>
            <a:stCxn id="114" idx="0"/>
            <a:endCxn id="97" idx="1"/>
          </p:cNvCxnSpPr>
          <p:nvPr/>
        </p:nvCxnSpPr>
        <p:spPr>
          <a:xfrm rot="5400000" flipH="1" flipV="1">
            <a:off x="2613250" y="1053929"/>
            <a:ext cx="2251687" cy="11546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0AF4D3C5-FFE5-4209-86AD-E46F4D272076}"/>
              </a:ext>
            </a:extLst>
          </p:cNvPr>
          <p:cNvGrpSpPr/>
          <p:nvPr/>
        </p:nvGrpSpPr>
        <p:grpSpPr>
          <a:xfrm>
            <a:off x="2425898" y="2757091"/>
            <a:ext cx="1471307" cy="230512"/>
            <a:chOff x="2957817" y="4647551"/>
            <a:chExt cx="1471307" cy="230512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96FCC5C-40B6-465C-A48B-34E828EA9B7E}"/>
                </a:ext>
              </a:extLst>
            </p:cNvPr>
            <p:cNvSpPr/>
            <p:nvPr/>
          </p:nvSpPr>
          <p:spPr>
            <a:xfrm>
              <a:off x="2958261" y="4647551"/>
              <a:ext cx="1470863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 </a:t>
              </a:r>
              <a:r>
                <a:rPr lang="en-US" altLang="ko-KR" sz="900" dirty="0" err="1"/>
                <a:t>error_data_buffer</a:t>
              </a:r>
              <a:endParaRPr lang="ko-KR" altLang="en-US" sz="900" dirty="0"/>
            </a:p>
          </p:txBody>
        </p:sp>
        <p:sp>
          <p:nvSpPr>
            <p:cNvPr id="115" name="이등변 삼각형 114">
              <a:extLst>
                <a:ext uri="{FF2B5EF4-FFF2-40B4-BE49-F238E27FC236}">
                  <a16:creationId xmlns:a16="http://schemas.microsoft.com/office/drawing/2014/main" id="{2DCEBB25-7370-4625-B213-B162F2A9C6ED}"/>
                </a:ext>
              </a:extLst>
            </p:cNvPr>
            <p:cNvSpPr/>
            <p:nvPr/>
          </p:nvSpPr>
          <p:spPr>
            <a:xfrm rot="5400000">
              <a:off x="2960036" y="4736694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A2553AB-9D51-45AD-8925-BC30E45EBB82}"/>
              </a:ext>
            </a:extLst>
          </p:cNvPr>
          <p:cNvSpPr/>
          <p:nvPr/>
        </p:nvSpPr>
        <p:spPr>
          <a:xfrm>
            <a:off x="4477728" y="2107118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 </a:t>
            </a:r>
            <a:r>
              <a:rPr lang="en-US" altLang="ko-KR" sz="900" dirty="0" err="1"/>
              <a:t>gpo_in</a:t>
            </a:r>
            <a:endParaRPr lang="ko-KR" altLang="en-US" sz="900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3A6C897D-DD0E-4A5D-90F3-0F7733387D27}"/>
              </a:ext>
            </a:extLst>
          </p:cNvPr>
          <p:cNvSpPr/>
          <p:nvPr/>
        </p:nvSpPr>
        <p:spPr>
          <a:xfrm>
            <a:off x="3893482" y="167553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8FFFA8CC-4761-4B16-9386-D7AEA43B2C14}"/>
              </a:ext>
            </a:extLst>
          </p:cNvPr>
          <p:cNvCxnSpPr>
            <a:cxnSpLocks/>
            <a:stCxn id="133" idx="0"/>
            <a:endCxn id="134" idx="6"/>
          </p:cNvCxnSpPr>
          <p:nvPr/>
        </p:nvCxnSpPr>
        <p:spPr>
          <a:xfrm rot="16200000" flipV="1">
            <a:off x="4352625" y="1510019"/>
            <a:ext cx="333709" cy="8604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AB79927-E3D1-44C3-873B-726B71AC6383}"/>
              </a:ext>
            </a:extLst>
          </p:cNvPr>
          <p:cNvSpPr/>
          <p:nvPr/>
        </p:nvSpPr>
        <p:spPr>
          <a:xfrm>
            <a:off x="3350468" y="1320238"/>
            <a:ext cx="84853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46D73345-3977-4026-AF1E-26A1AC21429F}"/>
              </a:ext>
            </a:extLst>
          </p:cNvPr>
          <p:cNvCxnSpPr>
            <a:cxnSpLocks/>
            <a:stCxn id="136" idx="2"/>
            <a:endCxn id="134" idx="0"/>
          </p:cNvCxnSpPr>
          <p:nvPr/>
        </p:nvCxnSpPr>
        <p:spPr>
          <a:xfrm rot="16200000" flipH="1">
            <a:off x="3820656" y="1504830"/>
            <a:ext cx="124783" cy="216622"/>
          </a:xfrm>
          <a:prstGeom prst="bentConnector3">
            <a:avLst>
              <a:gd name="adj1" fmla="val 23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86021B3E-347C-4753-9123-49277E1E0DAF}"/>
              </a:ext>
            </a:extLst>
          </p:cNvPr>
          <p:cNvGrpSpPr/>
          <p:nvPr/>
        </p:nvGrpSpPr>
        <p:grpSpPr>
          <a:xfrm rot="10800000">
            <a:off x="3465729" y="1732872"/>
            <a:ext cx="317233" cy="228600"/>
            <a:chOff x="7790841" y="2828040"/>
            <a:chExt cx="317233" cy="228600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28D94CD0-F5C4-4860-B39A-35973EC34D6D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5F270732-F551-4358-AB66-54C9F6240C8B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순서도: 지연 140">
              <a:extLst>
                <a:ext uri="{FF2B5EF4-FFF2-40B4-BE49-F238E27FC236}">
                  <a16:creationId xmlns:a16="http://schemas.microsoft.com/office/drawing/2014/main" id="{81E34231-25D9-42BD-AE03-00518BB3E00F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EA22A9FE-18B3-4943-B494-B90054F871A5}"/>
              </a:ext>
            </a:extLst>
          </p:cNvPr>
          <p:cNvCxnSpPr>
            <a:cxnSpLocks/>
            <a:stCxn id="134" idx="2"/>
            <a:endCxn id="140" idx="2"/>
          </p:cNvCxnSpPr>
          <p:nvPr/>
        </p:nvCxnSpPr>
        <p:spPr>
          <a:xfrm rot="10800000">
            <a:off x="3782956" y="1771495"/>
            <a:ext cx="110526" cy="19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CA4E357-8456-4AC4-974F-33FA42EF2E43}"/>
              </a:ext>
            </a:extLst>
          </p:cNvPr>
          <p:cNvSpPr/>
          <p:nvPr/>
        </p:nvSpPr>
        <p:spPr>
          <a:xfrm>
            <a:off x="4316413" y="1322689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counter_matched</a:t>
            </a:r>
            <a:endParaRPr lang="ko-KR" altLang="en-US" sz="900" dirty="0"/>
          </a:p>
        </p:txBody>
      </p: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F371249B-D401-43DA-8D89-5BD1F0E4A203}"/>
              </a:ext>
            </a:extLst>
          </p:cNvPr>
          <p:cNvCxnSpPr>
            <a:cxnSpLocks/>
            <a:stCxn id="143" idx="2"/>
            <a:endCxn id="139" idx="2"/>
          </p:cNvCxnSpPr>
          <p:nvPr/>
        </p:nvCxnSpPr>
        <p:spPr>
          <a:xfrm rot="5400000">
            <a:off x="4142757" y="1193406"/>
            <a:ext cx="366264" cy="1085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F29F4702-EA25-4B5E-A5D0-F48743470023}"/>
              </a:ext>
            </a:extLst>
          </p:cNvPr>
          <p:cNvGrpSpPr/>
          <p:nvPr/>
        </p:nvGrpSpPr>
        <p:grpSpPr>
          <a:xfrm>
            <a:off x="2805059" y="3271051"/>
            <a:ext cx="710252" cy="255263"/>
            <a:chOff x="3601793" y="3387727"/>
            <a:chExt cx="710252" cy="255263"/>
          </a:xfrm>
        </p:grpSpPr>
        <p:sp>
          <p:nvSpPr>
            <p:cNvPr id="146" name="사다리꼴 145">
              <a:extLst>
                <a:ext uri="{FF2B5EF4-FFF2-40B4-BE49-F238E27FC236}">
                  <a16:creationId xmlns:a16="http://schemas.microsoft.com/office/drawing/2014/main" id="{52E812FE-56DC-4711-9501-E10BFF68DC2D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B6D34607-0367-4DA8-9FB0-31AF60B1819B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5C2D46B7-00A6-4B81-8FB7-1C0C847B308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4F9644BD-EF2A-4EF8-9EC6-ED963D3255F3}"/>
              </a:ext>
            </a:extLst>
          </p:cNvPr>
          <p:cNvCxnSpPr>
            <a:cxnSpLocks/>
            <a:stCxn id="146" idx="0"/>
            <a:endCxn id="114" idx="2"/>
          </p:cNvCxnSpPr>
          <p:nvPr/>
        </p:nvCxnSpPr>
        <p:spPr>
          <a:xfrm rot="5400000" flipH="1" flipV="1">
            <a:off x="3019255" y="3128533"/>
            <a:ext cx="283448" cy="15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129">
            <a:extLst>
              <a:ext uri="{FF2B5EF4-FFF2-40B4-BE49-F238E27FC236}">
                <a16:creationId xmlns:a16="http://schemas.microsoft.com/office/drawing/2014/main" id="{BB637E53-E8CD-4E50-8AF0-8102BE66D075}"/>
              </a:ext>
            </a:extLst>
          </p:cNvPr>
          <p:cNvCxnSpPr>
            <a:cxnSpLocks/>
            <a:stCxn id="85" idx="1"/>
            <a:endCxn id="156" idx="4"/>
          </p:cNvCxnSpPr>
          <p:nvPr/>
        </p:nvCxnSpPr>
        <p:spPr>
          <a:xfrm rot="10800000">
            <a:off x="3161992" y="4105351"/>
            <a:ext cx="222996" cy="874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2D063433-DCCF-4443-9AE6-9C70FCC08CF5}"/>
              </a:ext>
            </a:extLst>
          </p:cNvPr>
          <p:cNvGrpSpPr/>
          <p:nvPr/>
        </p:nvGrpSpPr>
        <p:grpSpPr>
          <a:xfrm>
            <a:off x="3032710" y="3850654"/>
            <a:ext cx="710252" cy="255263"/>
            <a:chOff x="3601793" y="3387727"/>
            <a:chExt cx="710252" cy="255263"/>
          </a:xfrm>
        </p:grpSpPr>
        <p:sp>
          <p:nvSpPr>
            <p:cNvPr id="154" name="사다리꼴 153">
              <a:extLst>
                <a:ext uri="{FF2B5EF4-FFF2-40B4-BE49-F238E27FC236}">
                  <a16:creationId xmlns:a16="http://schemas.microsoft.com/office/drawing/2014/main" id="{ECDE5E0B-B0A0-4AC6-8F9D-57E6FE7ECF0D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D9584A61-36FE-4387-B7D9-759E32B97A07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A31140E4-614C-4B3F-A37E-BB9D493FE60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74BC3281-BB5E-41FF-AFBC-637D629976E4}"/>
              </a:ext>
            </a:extLst>
          </p:cNvPr>
          <p:cNvCxnSpPr>
            <a:cxnSpLocks/>
            <a:stCxn id="154" idx="0"/>
            <a:endCxn id="147" idx="4"/>
          </p:cNvCxnSpPr>
          <p:nvPr/>
        </p:nvCxnSpPr>
        <p:spPr>
          <a:xfrm rot="16200000" flipV="1">
            <a:off x="3225123" y="3687941"/>
            <a:ext cx="324906" cy="5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BB890BAE-2D74-435A-83C3-41CC738597B1}"/>
              </a:ext>
            </a:extLst>
          </p:cNvPr>
          <p:cNvCxnSpPr>
            <a:cxnSpLocks/>
            <a:stCxn id="133" idx="1"/>
            <a:endCxn id="155" idx="4"/>
          </p:cNvCxnSpPr>
          <p:nvPr/>
        </p:nvCxnSpPr>
        <p:spPr>
          <a:xfrm rot="10800000" flipV="1">
            <a:off x="3614968" y="2222373"/>
            <a:ext cx="862761" cy="1882977"/>
          </a:xfrm>
          <a:prstGeom prst="bentConnector4">
            <a:avLst>
              <a:gd name="adj1" fmla="val 48071"/>
              <a:gd name="adj2" fmla="val 1121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F35402DF-8307-4679-A8B9-B730178467FD}"/>
              </a:ext>
            </a:extLst>
          </p:cNvPr>
          <p:cNvCxnSpPr>
            <a:cxnSpLocks/>
            <a:stCxn id="114" idx="3"/>
            <a:endCxn id="148" idx="4"/>
          </p:cNvCxnSpPr>
          <p:nvPr/>
        </p:nvCxnSpPr>
        <p:spPr>
          <a:xfrm flipH="1">
            <a:off x="2934341" y="2872347"/>
            <a:ext cx="962864" cy="653401"/>
          </a:xfrm>
          <a:prstGeom prst="bentConnector4">
            <a:avLst>
              <a:gd name="adj1" fmla="val -10552"/>
              <a:gd name="adj2" fmla="val 1349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CD5DDC9D-0335-482D-992E-86BEC5619556}"/>
              </a:ext>
            </a:extLst>
          </p:cNvPr>
          <p:cNvSpPr/>
          <p:nvPr/>
        </p:nvSpPr>
        <p:spPr>
          <a:xfrm>
            <a:off x="3832822" y="6146395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override_en</a:t>
            </a:r>
            <a:endParaRPr lang="ko-KR" altLang="en-US" sz="900" dirty="0"/>
          </a:p>
        </p:txBody>
      </p: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B61C1178-7B01-4E19-BE10-8A06E7A8FB8F}"/>
              </a:ext>
            </a:extLst>
          </p:cNvPr>
          <p:cNvGrpSpPr/>
          <p:nvPr/>
        </p:nvGrpSpPr>
        <p:grpSpPr>
          <a:xfrm>
            <a:off x="2543022" y="1057995"/>
            <a:ext cx="317233" cy="228600"/>
            <a:chOff x="7790841" y="2828040"/>
            <a:chExt cx="317233" cy="228600"/>
          </a:xfrm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A1D571F9-A1E8-4C21-9DD7-A03E51EF2BC0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9A32D31D-06D7-45C7-B0C8-6ED16BA20613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순서도: 지연 180">
              <a:extLst>
                <a:ext uri="{FF2B5EF4-FFF2-40B4-BE49-F238E27FC236}">
                  <a16:creationId xmlns:a16="http://schemas.microsoft.com/office/drawing/2014/main" id="{A2BEEE3C-28EF-42F3-9246-E7093950C41E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BB649668-875D-4CF4-923D-8051AF7355C0}"/>
              </a:ext>
            </a:extLst>
          </p:cNvPr>
          <p:cNvGrpSpPr/>
          <p:nvPr/>
        </p:nvGrpSpPr>
        <p:grpSpPr>
          <a:xfrm rot="10800000">
            <a:off x="3255417" y="5717245"/>
            <a:ext cx="314302" cy="228600"/>
            <a:chOff x="2052619" y="2978803"/>
            <a:chExt cx="314302" cy="228600"/>
          </a:xfrm>
        </p:grpSpPr>
        <p:sp>
          <p:nvSpPr>
            <p:cNvPr id="183" name="달 182">
              <a:extLst>
                <a:ext uri="{FF2B5EF4-FFF2-40B4-BE49-F238E27FC236}">
                  <a16:creationId xmlns:a16="http://schemas.microsoft.com/office/drawing/2014/main" id="{18730DD7-3E4D-4256-898E-0C37EC016DDA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412BF2C1-07FF-42E9-AB16-E7210AD132FB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5D61511C-CBFA-43D9-841C-5D39BAF9103E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A61AEBAB-2FD5-470D-8549-913483A9D746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7E72B7FF-7F0E-4B6C-9E67-D4AEF30E96DD}"/>
              </a:ext>
            </a:extLst>
          </p:cNvPr>
          <p:cNvCxnSpPr>
            <a:cxnSpLocks/>
            <a:stCxn id="79" idx="1"/>
            <a:endCxn id="185" idx="2"/>
          </p:cNvCxnSpPr>
          <p:nvPr/>
        </p:nvCxnSpPr>
        <p:spPr>
          <a:xfrm rot="10800000">
            <a:off x="3546837" y="5905506"/>
            <a:ext cx="290749" cy="6693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29">
            <a:extLst>
              <a:ext uri="{FF2B5EF4-FFF2-40B4-BE49-F238E27FC236}">
                <a16:creationId xmlns:a16="http://schemas.microsoft.com/office/drawing/2014/main" id="{68B90012-366D-41DB-8E98-E39C6F6354FE}"/>
              </a:ext>
            </a:extLst>
          </p:cNvPr>
          <p:cNvCxnSpPr>
            <a:cxnSpLocks/>
            <a:stCxn id="141" idx="3"/>
            <a:endCxn id="201" idx="2"/>
          </p:cNvCxnSpPr>
          <p:nvPr/>
        </p:nvCxnSpPr>
        <p:spPr>
          <a:xfrm rot="10800000" flipH="1" flipV="1">
            <a:off x="3465728" y="1847172"/>
            <a:ext cx="1580531" cy="3652814"/>
          </a:xfrm>
          <a:prstGeom prst="bentConnector5">
            <a:avLst>
              <a:gd name="adj1" fmla="val -12535"/>
              <a:gd name="adj2" fmla="val 21747"/>
              <a:gd name="adj3" fmla="val 114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D201441F-B6BD-4ABD-8E14-C36EB6E4FC47}"/>
              </a:ext>
            </a:extLst>
          </p:cNvPr>
          <p:cNvCxnSpPr>
            <a:cxnSpLocks/>
            <a:stCxn id="183" idx="1"/>
            <a:endCxn id="179" idx="2"/>
          </p:cNvCxnSpPr>
          <p:nvPr/>
        </p:nvCxnSpPr>
        <p:spPr>
          <a:xfrm rot="10800000">
            <a:off x="2543023" y="1100003"/>
            <a:ext cx="712395" cy="4731543"/>
          </a:xfrm>
          <a:prstGeom prst="bentConnector3">
            <a:avLst>
              <a:gd name="adj1" fmla="val 1320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88390A98-B63E-44B3-96D8-1B3E2D755424}"/>
              </a:ext>
            </a:extLst>
          </p:cNvPr>
          <p:cNvCxnSpPr>
            <a:cxnSpLocks/>
            <a:stCxn id="56" idx="0"/>
            <a:endCxn id="180" idx="2"/>
          </p:cNvCxnSpPr>
          <p:nvPr/>
        </p:nvCxnSpPr>
        <p:spPr>
          <a:xfrm rot="5400000" flipH="1" flipV="1">
            <a:off x="148777" y="3463000"/>
            <a:ext cx="4609277" cy="1792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959CEAEE-B97D-4772-85CB-1EA0B30A5505}"/>
              </a:ext>
            </a:extLst>
          </p:cNvPr>
          <p:cNvCxnSpPr>
            <a:cxnSpLocks/>
            <a:stCxn id="181" idx="3"/>
            <a:endCxn id="240" idx="2"/>
          </p:cNvCxnSpPr>
          <p:nvPr/>
        </p:nvCxnSpPr>
        <p:spPr>
          <a:xfrm flipH="1">
            <a:off x="2476980" y="1172295"/>
            <a:ext cx="383275" cy="2152426"/>
          </a:xfrm>
          <a:prstGeom prst="bentConnector5">
            <a:avLst>
              <a:gd name="adj1" fmla="val -59644"/>
              <a:gd name="adj2" fmla="val 52058"/>
              <a:gd name="adj3" fmla="val 1596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03E50C3B-9EBC-4EB4-BEE8-26EDB4697D41}"/>
              </a:ext>
            </a:extLst>
          </p:cNvPr>
          <p:cNvGrpSpPr/>
          <p:nvPr/>
        </p:nvGrpSpPr>
        <p:grpSpPr>
          <a:xfrm>
            <a:off x="3373739" y="524830"/>
            <a:ext cx="317233" cy="228600"/>
            <a:chOff x="7790841" y="2828040"/>
            <a:chExt cx="317233" cy="228600"/>
          </a:xfrm>
        </p:grpSpPr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0CDC5099-BB93-4226-BD23-56F79FBFCE19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A5F645EF-BF58-4057-9F35-9716E698D439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순서도: 지연 194">
              <a:extLst>
                <a:ext uri="{FF2B5EF4-FFF2-40B4-BE49-F238E27FC236}">
                  <a16:creationId xmlns:a16="http://schemas.microsoft.com/office/drawing/2014/main" id="{33718FCF-A66E-4008-BFB0-4B3921DB95F0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5ABE8365-B4D0-4F76-A55C-9740DA068ECB}"/>
              </a:ext>
            </a:extLst>
          </p:cNvPr>
          <p:cNvCxnSpPr>
            <a:cxnSpLocks/>
            <a:stCxn id="177" idx="2"/>
            <a:endCxn id="193" idx="2"/>
          </p:cNvCxnSpPr>
          <p:nvPr/>
        </p:nvCxnSpPr>
        <p:spPr>
          <a:xfrm rot="5400000" flipH="1">
            <a:off x="1097353" y="2843224"/>
            <a:ext cx="5810070" cy="1257297"/>
          </a:xfrm>
          <a:prstGeom prst="bentConnector4">
            <a:avLst>
              <a:gd name="adj1" fmla="val -765"/>
              <a:gd name="adj2" fmla="val 2096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연결선: 꺾임 129">
            <a:extLst>
              <a:ext uri="{FF2B5EF4-FFF2-40B4-BE49-F238E27FC236}">
                <a16:creationId xmlns:a16="http://schemas.microsoft.com/office/drawing/2014/main" id="{CF92371A-FA17-4741-8EEB-A22587CF39AB}"/>
              </a:ext>
            </a:extLst>
          </p:cNvPr>
          <p:cNvCxnSpPr>
            <a:cxnSpLocks/>
            <a:stCxn id="141" idx="3"/>
            <a:endCxn id="194" idx="2"/>
          </p:cNvCxnSpPr>
          <p:nvPr/>
        </p:nvCxnSpPr>
        <p:spPr>
          <a:xfrm rot="10800000">
            <a:off x="3373745" y="714808"/>
            <a:ext cx="91984" cy="1132364"/>
          </a:xfrm>
          <a:prstGeom prst="bentConnector3">
            <a:avLst>
              <a:gd name="adj1" fmla="val 2104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연결선: 꺾임 129">
            <a:extLst>
              <a:ext uri="{FF2B5EF4-FFF2-40B4-BE49-F238E27FC236}">
                <a16:creationId xmlns:a16="http://schemas.microsoft.com/office/drawing/2014/main" id="{91B70943-DA3E-44AC-8A5E-51BF828A4C33}"/>
              </a:ext>
            </a:extLst>
          </p:cNvPr>
          <p:cNvCxnSpPr>
            <a:cxnSpLocks/>
            <a:stCxn id="195" idx="3"/>
            <a:endCxn id="241" idx="2"/>
          </p:cNvCxnSpPr>
          <p:nvPr/>
        </p:nvCxnSpPr>
        <p:spPr>
          <a:xfrm flipH="1">
            <a:off x="2476980" y="639130"/>
            <a:ext cx="1213992" cy="2833562"/>
          </a:xfrm>
          <a:prstGeom prst="bentConnector5">
            <a:avLst>
              <a:gd name="adj1" fmla="val -45506"/>
              <a:gd name="adj2" fmla="val 51563"/>
              <a:gd name="adj3" fmla="val 1271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29">
            <a:extLst>
              <a:ext uri="{FF2B5EF4-FFF2-40B4-BE49-F238E27FC236}">
                <a16:creationId xmlns:a16="http://schemas.microsoft.com/office/drawing/2014/main" id="{3979E0D3-D288-4321-ADEC-6F32A2236AAA}"/>
              </a:ext>
            </a:extLst>
          </p:cNvPr>
          <p:cNvCxnSpPr>
            <a:cxnSpLocks/>
            <a:stCxn id="203" idx="3"/>
            <a:endCxn id="186" idx="2"/>
          </p:cNvCxnSpPr>
          <p:nvPr/>
        </p:nvCxnSpPr>
        <p:spPr>
          <a:xfrm rot="10800000" flipV="1">
            <a:off x="3546837" y="5427693"/>
            <a:ext cx="1182191" cy="329842"/>
          </a:xfrm>
          <a:prstGeom prst="bentConnector3">
            <a:avLst>
              <a:gd name="adj1" fmla="val 873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5321ED58-5F0A-4957-8487-A946FB55CD9A}"/>
              </a:ext>
            </a:extLst>
          </p:cNvPr>
          <p:cNvGrpSpPr/>
          <p:nvPr/>
        </p:nvGrpSpPr>
        <p:grpSpPr>
          <a:xfrm rot="10800000">
            <a:off x="4729027" y="5313393"/>
            <a:ext cx="376768" cy="228600"/>
            <a:chOff x="7731306" y="2828040"/>
            <a:chExt cx="376768" cy="228600"/>
          </a:xfrm>
        </p:grpSpPr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74B458D7-E9E4-4AB1-B74A-6B5D3D0DDD59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D04AA662-B197-4DA2-9304-691FAC8B6FC8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순서도: 지연 202">
              <a:extLst>
                <a:ext uri="{FF2B5EF4-FFF2-40B4-BE49-F238E27FC236}">
                  <a16:creationId xmlns:a16="http://schemas.microsoft.com/office/drawing/2014/main" id="{B9B48CB6-8DF5-477C-8E18-54A5956BF5F3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4" name="연결선: 꺾임 129">
            <a:extLst>
              <a:ext uri="{FF2B5EF4-FFF2-40B4-BE49-F238E27FC236}">
                <a16:creationId xmlns:a16="http://schemas.microsoft.com/office/drawing/2014/main" id="{FC7D141D-3988-45CD-95DE-EDD351BC50B8}"/>
              </a:ext>
            </a:extLst>
          </p:cNvPr>
          <p:cNvCxnSpPr>
            <a:cxnSpLocks/>
            <a:stCxn id="177" idx="3"/>
            <a:endCxn id="202" idx="2"/>
          </p:cNvCxnSpPr>
          <p:nvPr/>
        </p:nvCxnSpPr>
        <p:spPr>
          <a:xfrm flipH="1" flipV="1">
            <a:off x="5105795" y="5352015"/>
            <a:ext cx="323455" cy="909636"/>
          </a:xfrm>
          <a:prstGeom prst="bentConnector3">
            <a:avLst>
              <a:gd name="adj1" fmla="val -94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57ED4B03-8EC1-4F6E-BCE7-61BC981EE724}"/>
              </a:ext>
            </a:extLst>
          </p:cNvPr>
          <p:cNvGrpSpPr/>
          <p:nvPr/>
        </p:nvGrpSpPr>
        <p:grpSpPr>
          <a:xfrm>
            <a:off x="2454097" y="3284382"/>
            <a:ext cx="314302" cy="228600"/>
            <a:chOff x="2052619" y="2978803"/>
            <a:chExt cx="314302" cy="228600"/>
          </a:xfrm>
        </p:grpSpPr>
        <p:sp>
          <p:nvSpPr>
            <p:cNvPr id="238" name="달 237">
              <a:extLst>
                <a:ext uri="{FF2B5EF4-FFF2-40B4-BE49-F238E27FC236}">
                  <a16:creationId xmlns:a16="http://schemas.microsoft.com/office/drawing/2014/main" id="{02179C85-C4B9-4452-A915-DDA4E724E39B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7FDE6FFD-87DF-463A-B5B0-C92CE5BF9F66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240" name="타원 239">
                <a:extLst>
                  <a:ext uri="{FF2B5EF4-FFF2-40B4-BE49-F238E27FC236}">
                    <a16:creationId xmlns:a16="http://schemas.microsoft.com/office/drawing/2014/main" id="{9A3E3D1D-4CA9-4C98-9299-215D8C040A83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타원 240">
                <a:extLst>
                  <a:ext uri="{FF2B5EF4-FFF2-40B4-BE49-F238E27FC236}">
                    <a16:creationId xmlns:a16="http://schemas.microsoft.com/office/drawing/2014/main" id="{4AA9632E-B16E-4EC2-9EA5-8C2B56C974BA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FAE18EB2-C0AD-4A93-8EAA-86A881FA44C3}"/>
              </a:ext>
            </a:extLst>
          </p:cNvPr>
          <p:cNvCxnSpPr>
            <a:cxnSpLocks/>
            <a:stCxn id="238" idx="1"/>
            <a:endCxn id="146" idx="1"/>
          </p:cNvCxnSpPr>
          <p:nvPr/>
        </p:nvCxnSpPr>
        <p:spPr>
          <a:xfrm>
            <a:off x="2768399" y="3398682"/>
            <a:ext cx="8761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연결선: 꺾임 129">
            <a:extLst>
              <a:ext uri="{FF2B5EF4-FFF2-40B4-BE49-F238E27FC236}">
                <a16:creationId xmlns:a16="http://schemas.microsoft.com/office/drawing/2014/main" id="{D87F9E8B-5285-4911-A2D1-868E2AE67943}"/>
              </a:ext>
            </a:extLst>
          </p:cNvPr>
          <p:cNvCxnSpPr>
            <a:cxnSpLocks/>
            <a:stCxn id="141" idx="3"/>
            <a:endCxn id="154" idx="1"/>
          </p:cNvCxnSpPr>
          <p:nvPr/>
        </p:nvCxnSpPr>
        <p:spPr>
          <a:xfrm rot="10800000" flipV="1">
            <a:off x="3083669" y="1847172"/>
            <a:ext cx="382061" cy="2131114"/>
          </a:xfrm>
          <a:prstGeom prst="bentConnector3">
            <a:avLst>
              <a:gd name="adj1" fmla="val 3651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62C6CF3-DE98-A447-88E8-550F8768CB0D}"/>
              </a:ext>
            </a:extLst>
          </p:cNvPr>
          <p:cNvSpPr/>
          <p:nvPr/>
        </p:nvSpPr>
        <p:spPr>
          <a:xfrm>
            <a:off x="3837585" y="6459586"/>
            <a:ext cx="1582520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selected_en</a:t>
            </a:r>
            <a:endParaRPr lang="ko-KR" altLang="en-US" sz="900" dirty="0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5EC12700-6E0D-5D40-AB11-C9D8768A4FEF}"/>
              </a:ext>
            </a:extLst>
          </p:cNvPr>
          <p:cNvGrpSpPr/>
          <p:nvPr/>
        </p:nvGrpSpPr>
        <p:grpSpPr>
          <a:xfrm>
            <a:off x="3384699" y="4864229"/>
            <a:ext cx="1467148" cy="230512"/>
            <a:chOff x="2961976" y="4647551"/>
            <a:chExt cx="1467148" cy="230512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5E75D901-8373-FF42-8A85-C38BCE85975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[63:0]</a:t>
              </a:r>
              <a:r>
                <a:rPr lang="en-US" altLang="ko-KR" sz="900" dirty="0" err="1"/>
                <a:t>override_value</a:t>
              </a:r>
              <a:endParaRPr lang="ko-KR" altLang="en-US" sz="900" dirty="0"/>
            </a:p>
          </p:txBody>
        </p:sp>
        <p:sp>
          <p:nvSpPr>
            <p:cNvPr id="87" name="이등변 삼각형 173">
              <a:extLst>
                <a:ext uri="{FF2B5EF4-FFF2-40B4-BE49-F238E27FC236}">
                  <a16:creationId xmlns:a16="http://schemas.microsoft.com/office/drawing/2014/main" id="{E4762E47-036E-6A4E-82A1-33E6CAAA73CB}"/>
                </a:ext>
              </a:extLst>
            </p:cNvPr>
            <p:cNvSpPr/>
            <p:nvPr/>
          </p:nvSpPr>
          <p:spPr>
            <a:xfrm rot="5400000">
              <a:off x="296419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BA5345E-055A-F347-B205-6AB9942D58E3}"/>
              </a:ext>
            </a:extLst>
          </p:cNvPr>
          <p:cNvGrpSpPr/>
          <p:nvPr/>
        </p:nvGrpSpPr>
        <p:grpSpPr>
          <a:xfrm>
            <a:off x="3482421" y="4507272"/>
            <a:ext cx="1361879" cy="230512"/>
            <a:chOff x="3067245" y="4647551"/>
            <a:chExt cx="1361879" cy="23051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D977CFF5-F1C9-B748-A76F-BEE2959FD952}"/>
                </a:ext>
              </a:extLst>
            </p:cNvPr>
            <p:cNvSpPr/>
            <p:nvPr/>
          </p:nvSpPr>
          <p:spPr>
            <a:xfrm>
              <a:off x="3067245" y="4647551"/>
              <a:ext cx="13618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 </a:t>
              </a:r>
              <a:r>
                <a:rPr lang="en-US" altLang="ko-KR" sz="900" dirty="0" err="1"/>
                <a:t>gpo_out_buffer</a:t>
              </a:r>
              <a:endParaRPr lang="ko-KR" altLang="en-US" sz="900" dirty="0"/>
            </a:p>
          </p:txBody>
        </p:sp>
        <p:sp>
          <p:nvSpPr>
            <p:cNvPr id="90" name="이등변 삼각형 283">
              <a:extLst>
                <a:ext uri="{FF2B5EF4-FFF2-40B4-BE49-F238E27FC236}">
                  <a16:creationId xmlns:a16="http://schemas.microsoft.com/office/drawing/2014/main" id="{F6C28D9E-E46C-0441-BC59-62867CC8D5E4}"/>
                </a:ext>
              </a:extLst>
            </p:cNvPr>
            <p:cNvSpPr/>
            <p:nvPr/>
          </p:nvSpPr>
          <p:spPr>
            <a:xfrm rot="5400000">
              <a:off x="307282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DE803AA-BC65-400E-93B4-6A8A123F9352}"/>
              </a:ext>
            </a:extLst>
          </p:cNvPr>
          <p:cNvSpPr/>
          <p:nvPr/>
        </p:nvSpPr>
        <p:spPr>
          <a:xfrm>
            <a:off x="1938962" y="33556"/>
            <a:ext cx="3548400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gpo_core_prime</a:t>
            </a:r>
            <a:endParaRPr lang="ko-KR" altLang="en-US" sz="9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D171640-F851-4A50-8A10-58AD4E0F638B}"/>
              </a:ext>
            </a:extLst>
          </p:cNvPr>
          <p:cNvSpPr/>
          <p:nvPr/>
        </p:nvSpPr>
        <p:spPr>
          <a:xfrm>
            <a:off x="3832417" y="5833204"/>
            <a:ext cx="15964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override_input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8132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B4AE16-2F97-8C41-9DE7-343749B50459}"/>
              </a:ext>
            </a:extLst>
          </p:cNvPr>
          <p:cNvSpPr/>
          <p:nvPr/>
        </p:nvSpPr>
        <p:spPr>
          <a:xfrm>
            <a:off x="1730188" y="33556"/>
            <a:ext cx="6704511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gpi_core_prime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A94EB5-1357-C742-B7F8-45A8B7510343}"/>
              </a:ext>
            </a:extLst>
          </p:cNvPr>
          <p:cNvSpPr/>
          <p:nvPr/>
        </p:nvSpPr>
        <p:spPr>
          <a:xfrm>
            <a:off x="2051748" y="717270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 </a:t>
            </a:r>
            <a:r>
              <a:rPr lang="en-US" altLang="ko-KR" sz="900" dirty="0" err="1"/>
              <a:t>gpo_in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9CBA2E-AA9D-3C4D-8E7E-19B770F2BB01}"/>
              </a:ext>
            </a:extLst>
          </p:cNvPr>
          <p:cNvSpPr/>
          <p:nvPr/>
        </p:nvSpPr>
        <p:spPr>
          <a:xfrm>
            <a:off x="2051749" y="1631496"/>
            <a:ext cx="62410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347187-B8E8-574C-957E-248BC06632FF}"/>
              </a:ext>
            </a:extLst>
          </p:cNvPr>
          <p:cNvSpPr/>
          <p:nvPr/>
        </p:nvSpPr>
        <p:spPr>
          <a:xfrm>
            <a:off x="7150487" y="1383682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gpi_out</a:t>
            </a:r>
            <a:endParaRPr lang="ko-KR" altLang="en-US" sz="9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FA3539-7CE4-914D-A37B-2D5E60A348A0}"/>
              </a:ext>
            </a:extLst>
          </p:cNvPr>
          <p:cNvSpPr/>
          <p:nvPr/>
        </p:nvSpPr>
        <p:spPr>
          <a:xfrm>
            <a:off x="7289697" y="1049053"/>
            <a:ext cx="81894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data_ready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81F010-3671-0B43-93F8-66458EB6ABE6}"/>
              </a:ext>
            </a:extLst>
          </p:cNvPr>
          <p:cNvSpPr/>
          <p:nvPr/>
        </p:nvSpPr>
        <p:spPr>
          <a:xfrm>
            <a:off x="7004946" y="494501"/>
            <a:ext cx="110369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[63:0]counter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482F4C-4C90-AE49-81D2-7278D31F8BD3}"/>
              </a:ext>
            </a:extLst>
          </p:cNvPr>
          <p:cNvSpPr/>
          <p:nvPr/>
        </p:nvSpPr>
        <p:spPr>
          <a:xfrm>
            <a:off x="7004946" y="1715465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[4:0]</a:t>
            </a:r>
            <a:r>
              <a:rPr lang="en-US" altLang="ko-KR" sz="900" dirty="0" err="1"/>
              <a:t>addr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845B32-E8E9-1743-B632-D4BBE825D961}"/>
              </a:ext>
            </a:extLst>
          </p:cNvPr>
          <p:cNvSpPr/>
          <p:nvPr/>
        </p:nvSpPr>
        <p:spPr>
          <a:xfrm>
            <a:off x="7004946" y="2050094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read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6C338B-870E-3448-ACD4-619ECAFD4DB4}"/>
              </a:ext>
            </a:extLst>
          </p:cNvPr>
          <p:cNvSpPr/>
          <p:nvPr/>
        </p:nvSpPr>
        <p:spPr>
          <a:xfrm>
            <a:off x="7004946" y="2381877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rd_data</a:t>
            </a:r>
            <a:endParaRPr lang="ko-KR" altLang="en-US" sz="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16B989-7323-3A4E-BEE5-DC1708061E01}"/>
              </a:ext>
            </a:extLst>
          </p:cNvPr>
          <p:cNvSpPr/>
          <p:nvPr/>
        </p:nvSpPr>
        <p:spPr>
          <a:xfrm>
            <a:off x="7004946" y="2713660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cs</a:t>
            </a:r>
            <a:endParaRPr lang="ko-KR" altLang="en-US" sz="9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B68A463-CF13-A446-9D5F-9351DE3C99B1}"/>
              </a:ext>
            </a:extLst>
          </p:cNvPr>
          <p:cNvGrpSpPr/>
          <p:nvPr/>
        </p:nvGrpSpPr>
        <p:grpSpPr>
          <a:xfrm>
            <a:off x="2051748" y="4850874"/>
            <a:ext cx="5362304" cy="290238"/>
            <a:chOff x="3704876" y="4293973"/>
            <a:chExt cx="5362304" cy="29023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7EF1C43-C3BB-E945-BBEE-FEF7D46FDB89}"/>
                </a:ext>
              </a:extLst>
            </p:cNvPr>
            <p:cNvSpPr/>
            <p:nvPr/>
          </p:nvSpPr>
          <p:spPr>
            <a:xfrm>
              <a:off x="3704876" y="4293973"/>
              <a:ext cx="536230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0320A00-8328-DE41-A827-C8C39858B750}"/>
                </a:ext>
              </a:extLst>
            </p:cNvPr>
            <p:cNvGrpSpPr/>
            <p:nvPr/>
          </p:nvGrpSpPr>
          <p:grpSpPr>
            <a:xfrm>
              <a:off x="6949424" y="4323667"/>
              <a:ext cx="2082704" cy="230512"/>
              <a:chOff x="8210869" y="4323667"/>
              <a:chExt cx="2082704" cy="230512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6BAF14F1-C1C9-3440-AC53-C4D065D36490}"/>
                  </a:ext>
                </a:extLst>
              </p:cNvPr>
              <p:cNvSpPr/>
              <p:nvPr/>
            </p:nvSpPr>
            <p:spPr>
              <a:xfrm>
                <a:off x="8210869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[31:0]</a:t>
                </a:r>
                <a:r>
                  <a:rPr lang="en-US" altLang="ko-KR" sz="900" dirty="0" err="1"/>
                  <a:t>time_reg</a:t>
                </a:r>
                <a:endParaRPr lang="ko-KR" altLang="en-US" sz="900" dirty="0"/>
              </a:p>
            </p:txBody>
          </p:sp>
          <p:sp>
            <p:nvSpPr>
              <p:cNvPr id="25" name="이등변 삼각형 337">
                <a:extLst>
                  <a:ext uri="{FF2B5EF4-FFF2-40B4-BE49-F238E27FC236}">
                    <a16:creationId xmlns:a16="http://schemas.microsoft.com/office/drawing/2014/main" id="{5D57214F-022D-514B-965C-AEFEE08BCDF6}"/>
                  </a:ext>
                </a:extLst>
              </p:cNvPr>
              <p:cNvSpPr/>
              <p:nvPr/>
            </p:nvSpPr>
            <p:spPr>
              <a:xfrm rot="16200000">
                <a:off x="915337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802F066-5363-3140-A0B8-9FECEB288838}"/>
                  </a:ext>
                </a:extLst>
              </p:cNvPr>
              <p:cNvSpPr/>
              <p:nvPr/>
            </p:nvSpPr>
            <p:spPr>
              <a:xfrm>
                <a:off x="9266841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[31:0]data</a:t>
                </a:r>
                <a:endParaRPr lang="ko-KR" altLang="en-US" sz="900" dirty="0"/>
              </a:p>
            </p:txBody>
          </p:sp>
          <p:sp>
            <p:nvSpPr>
              <p:cNvPr id="29" name="이등변 삼각형 337">
                <a:extLst>
                  <a:ext uri="{FF2B5EF4-FFF2-40B4-BE49-F238E27FC236}">
                    <a16:creationId xmlns:a16="http://schemas.microsoft.com/office/drawing/2014/main" id="{8E9C235E-69A3-0B4A-B4AD-6BA51EE7C1D9}"/>
                  </a:ext>
                </a:extLst>
              </p:cNvPr>
              <p:cNvSpPr/>
              <p:nvPr/>
            </p:nvSpPr>
            <p:spPr>
              <a:xfrm rot="16200000">
                <a:off x="1020758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84A6B9F-9087-FC49-9594-30581DD93FDF}"/>
                </a:ext>
              </a:extLst>
            </p:cNvPr>
            <p:cNvGrpSpPr/>
            <p:nvPr/>
          </p:nvGrpSpPr>
          <p:grpSpPr>
            <a:xfrm>
              <a:off x="4827417" y="4323667"/>
              <a:ext cx="2085585" cy="230512"/>
              <a:chOff x="7350310" y="4323667"/>
              <a:chExt cx="2085585" cy="230512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08D8464-01BC-BE49-A14D-6D9A78D93240}"/>
                  </a:ext>
                </a:extLst>
              </p:cNvPr>
              <p:cNvSpPr/>
              <p:nvPr/>
            </p:nvSpPr>
            <p:spPr>
              <a:xfrm>
                <a:off x="8408624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[63:32]</a:t>
                </a:r>
                <a:r>
                  <a:rPr lang="en-US" altLang="ko-KR" sz="900" dirty="0" err="1"/>
                  <a:t>time_reg</a:t>
                </a:r>
                <a:endParaRPr lang="ko-KR" altLang="en-US" sz="900" dirty="0"/>
              </a:p>
            </p:txBody>
          </p:sp>
          <p:sp>
            <p:nvSpPr>
              <p:cNvPr id="21" name="이등변 삼각형 341">
                <a:extLst>
                  <a:ext uri="{FF2B5EF4-FFF2-40B4-BE49-F238E27FC236}">
                    <a16:creationId xmlns:a16="http://schemas.microsoft.com/office/drawing/2014/main" id="{324B06C5-77C6-A04F-879D-4E17860F08EE}"/>
                  </a:ext>
                </a:extLst>
              </p:cNvPr>
              <p:cNvSpPr/>
              <p:nvPr/>
            </p:nvSpPr>
            <p:spPr>
              <a:xfrm rot="16200000">
                <a:off x="9357476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43DFC6D-0A04-FA49-8317-B1F36B34B0C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[15:0]</a:t>
                </a:r>
                <a:r>
                  <a:rPr lang="en-US" altLang="ko-KR" sz="900" dirty="0" err="1"/>
                  <a:t>dest</a:t>
                </a:r>
                <a:endParaRPr lang="ko-KR" altLang="en-US" sz="900" dirty="0"/>
              </a:p>
            </p:txBody>
          </p:sp>
          <p:sp>
            <p:nvSpPr>
              <p:cNvPr id="23" name="이등변 삼각형 341">
                <a:extLst>
                  <a:ext uri="{FF2B5EF4-FFF2-40B4-BE49-F238E27FC236}">
                    <a16:creationId xmlns:a16="http://schemas.microsoft.com/office/drawing/2014/main" id="{4AC65B5B-8C12-FA4E-9B5E-AE5AD48D270E}"/>
                  </a:ext>
                </a:extLst>
              </p:cNvPr>
              <p:cNvSpPr/>
              <p:nvPr/>
            </p:nvSpPr>
            <p:spPr>
              <a:xfrm rot="16200000">
                <a:off x="829916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ABA1B3E-31C5-8E40-B710-9412666E2FC2}"/>
                </a:ext>
              </a:extLst>
            </p:cNvPr>
            <p:cNvSpPr/>
            <p:nvPr/>
          </p:nvSpPr>
          <p:spPr>
            <a:xfrm>
              <a:off x="3752737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16’h0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FEEDCB-42D5-EA46-94E8-F5594523914C}"/>
              </a:ext>
            </a:extLst>
          </p:cNvPr>
          <p:cNvSpPr/>
          <p:nvPr/>
        </p:nvSpPr>
        <p:spPr>
          <a:xfrm>
            <a:off x="3350468" y="308184"/>
            <a:ext cx="84853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30" name="연결선: 꺾임 129">
            <a:extLst>
              <a:ext uri="{FF2B5EF4-FFF2-40B4-BE49-F238E27FC236}">
                <a16:creationId xmlns:a16="http://schemas.microsoft.com/office/drawing/2014/main" id="{FD854160-B2E4-2C42-B878-912D5FBFCBF1}"/>
              </a:ext>
            </a:extLst>
          </p:cNvPr>
          <p:cNvCxnSpPr>
            <a:cxnSpLocks/>
            <a:stCxn id="5" idx="3"/>
            <a:endCxn id="47" idx="4"/>
          </p:cNvCxnSpPr>
          <p:nvPr/>
        </p:nvCxnSpPr>
        <p:spPr>
          <a:xfrm>
            <a:off x="2995739" y="832526"/>
            <a:ext cx="1490458" cy="26444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129">
            <a:extLst>
              <a:ext uri="{FF2B5EF4-FFF2-40B4-BE49-F238E27FC236}">
                <a16:creationId xmlns:a16="http://schemas.microsoft.com/office/drawing/2014/main" id="{2F4FC084-5CA3-0144-8658-822D02B7C3B9}"/>
              </a:ext>
            </a:extLst>
          </p:cNvPr>
          <p:cNvCxnSpPr>
            <a:cxnSpLocks/>
            <a:stCxn id="27" idx="2"/>
            <a:endCxn id="47" idx="4"/>
          </p:cNvCxnSpPr>
          <p:nvPr/>
        </p:nvCxnSpPr>
        <p:spPr>
          <a:xfrm rot="16200000" flipH="1">
            <a:off x="2661347" y="1652084"/>
            <a:ext cx="2938238" cy="7114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129">
            <a:extLst>
              <a:ext uri="{FF2B5EF4-FFF2-40B4-BE49-F238E27FC236}">
                <a16:creationId xmlns:a16="http://schemas.microsoft.com/office/drawing/2014/main" id="{F129E875-5A1D-734B-A9A9-03E12FFEF2C8}"/>
              </a:ext>
            </a:extLst>
          </p:cNvPr>
          <p:cNvCxnSpPr>
            <a:cxnSpLocks/>
            <a:stCxn id="9" idx="1"/>
            <a:endCxn id="47" idx="4"/>
          </p:cNvCxnSpPr>
          <p:nvPr/>
        </p:nvCxnSpPr>
        <p:spPr>
          <a:xfrm rot="10800000" flipV="1">
            <a:off x="4486198" y="609756"/>
            <a:ext cx="2518749" cy="28671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129">
            <a:extLst>
              <a:ext uri="{FF2B5EF4-FFF2-40B4-BE49-F238E27FC236}">
                <a16:creationId xmlns:a16="http://schemas.microsoft.com/office/drawing/2014/main" id="{2B916FAA-655F-7440-9BF1-00388C745366}"/>
              </a:ext>
            </a:extLst>
          </p:cNvPr>
          <p:cNvCxnSpPr>
            <a:cxnSpLocks/>
            <a:stCxn id="9" idx="1"/>
            <a:endCxn id="47" idx="4"/>
          </p:cNvCxnSpPr>
          <p:nvPr/>
        </p:nvCxnSpPr>
        <p:spPr>
          <a:xfrm rot="10800000" flipV="1">
            <a:off x="4486198" y="609756"/>
            <a:ext cx="2518749" cy="28671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50D6CAC-B899-8C49-9AA0-CA4767056CD5}"/>
              </a:ext>
            </a:extLst>
          </p:cNvPr>
          <p:cNvGrpSpPr/>
          <p:nvPr/>
        </p:nvGrpSpPr>
        <p:grpSpPr>
          <a:xfrm rot="10800000">
            <a:off x="3905227" y="3476368"/>
            <a:ext cx="710252" cy="255263"/>
            <a:chOff x="3601793" y="3387727"/>
            <a:chExt cx="710252" cy="255263"/>
          </a:xfrm>
        </p:grpSpPr>
        <p:sp>
          <p:nvSpPr>
            <p:cNvPr id="45" name="사다리꼴 344">
              <a:extLst>
                <a:ext uri="{FF2B5EF4-FFF2-40B4-BE49-F238E27FC236}">
                  <a16:creationId xmlns:a16="http://schemas.microsoft.com/office/drawing/2014/main" id="{6F69AE0C-A74E-8F48-B0B8-60FC63C1BB0B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E6EF329-8B55-6640-81B6-92765D699F76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E2831186-6A7C-3A4E-93DD-0980E84FADD6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53" name="연결선: 꺾임 129">
            <a:extLst>
              <a:ext uri="{FF2B5EF4-FFF2-40B4-BE49-F238E27FC236}">
                <a16:creationId xmlns:a16="http://schemas.microsoft.com/office/drawing/2014/main" id="{DB5E1B6F-2AA2-3648-9EA7-079FE92F3C81}"/>
              </a:ext>
            </a:extLst>
          </p:cNvPr>
          <p:cNvCxnSpPr>
            <a:cxnSpLocks/>
            <a:stCxn id="6" idx="3"/>
            <a:endCxn id="45" idx="3"/>
          </p:cNvCxnSpPr>
          <p:nvPr/>
        </p:nvCxnSpPr>
        <p:spPr>
          <a:xfrm>
            <a:off x="2675857" y="1746752"/>
            <a:ext cx="1280328" cy="18572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129">
            <a:extLst>
              <a:ext uri="{FF2B5EF4-FFF2-40B4-BE49-F238E27FC236}">
                <a16:creationId xmlns:a16="http://schemas.microsoft.com/office/drawing/2014/main" id="{72511EE6-7A3E-744B-AEAB-021E3EA63331}"/>
              </a:ext>
            </a:extLst>
          </p:cNvPr>
          <p:cNvCxnSpPr>
            <a:cxnSpLocks/>
            <a:stCxn id="45" idx="0"/>
            <a:endCxn id="16" idx="0"/>
          </p:cNvCxnSpPr>
          <p:nvPr/>
        </p:nvCxnSpPr>
        <p:spPr>
          <a:xfrm rot="16200000" flipH="1">
            <a:off x="3937005" y="4054978"/>
            <a:ext cx="1119243" cy="472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129">
            <a:extLst>
              <a:ext uri="{FF2B5EF4-FFF2-40B4-BE49-F238E27FC236}">
                <a16:creationId xmlns:a16="http://schemas.microsoft.com/office/drawing/2014/main" id="{406C2EA4-66D5-0741-B743-5D5D08C972AD}"/>
              </a:ext>
            </a:extLst>
          </p:cNvPr>
          <p:cNvCxnSpPr>
            <a:cxnSpLocks/>
            <a:stCxn id="16" idx="2"/>
            <a:endCxn id="46" idx="4"/>
          </p:cNvCxnSpPr>
          <p:nvPr/>
        </p:nvCxnSpPr>
        <p:spPr>
          <a:xfrm rot="5400000" flipH="1">
            <a:off x="3550972" y="3959184"/>
            <a:ext cx="1664178" cy="699678"/>
          </a:xfrm>
          <a:prstGeom prst="bentConnector5">
            <a:avLst>
              <a:gd name="adj1" fmla="val -13737"/>
              <a:gd name="adj2" fmla="val 415870"/>
              <a:gd name="adj3" fmla="val 1137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129">
            <a:extLst>
              <a:ext uri="{FF2B5EF4-FFF2-40B4-BE49-F238E27FC236}">
                <a16:creationId xmlns:a16="http://schemas.microsoft.com/office/drawing/2014/main" id="{D3FC5432-F882-A444-A378-4F417B86BEFF}"/>
              </a:ext>
            </a:extLst>
          </p:cNvPr>
          <p:cNvCxnSpPr>
            <a:cxnSpLocks/>
            <a:stCxn id="6" idx="3"/>
            <a:endCxn id="63" idx="1"/>
          </p:cNvCxnSpPr>
          <p:nvPr/>
        </p:nvCxnSpPr>
        <p:spPr>
          <a:xfrm flipV="1">
            <a:off x="2675857" y="1739772"/>
            <a:ext cx="2444659" cy="69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D7CCAA2-60F7-8D46-9F10-E4A6DEFC29A7}"/>
              </a:ext>
            </a:extLst>
          </p:cNvPr>
          <p:cNvGrpSpPr/>
          <p:nvPr/>
        </p:nvGrpSpPr>
        <p:grpSpPr>
          <a:xfrm>
            <a:off x="5120516" y="1624516"/>
            <a:ext cx="1109522" cy="230512"/>
            <a:chOff x="5179236" y="2546912"/>
            <a:chExt cx="1109522" cy="230512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F1FF6D8-EA92-A247-B5C1-B42F1BBB4F11}"/>
                </a:ext>
              </a:extLst>
            </p:cNvPr>
            <p:cNvSpPr/>
            <p:nvPr/>
          </p:nvSpPr>
          <p:spPr>
            <a:xfrm>
              <a:off x="5179236" y="2546912"/>
              <a:ext cx="110952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data_ready_state</a:t>
              </a:r>
              <a:endParaRPr lang="ko-KR" altLang="en-US" sz="900" dirty="0"/>
            </a:p>
          </p:txBody>
        </p:sp>
        <p:sp>
          <p:nvSpPr>
            <p:cNvPr id="64" name="이등변 삼각형 337">
              <a:extLst>
                <a:ext uri="{FF2B5EF4-FFF2-40B4-BE49-F238E27FC236}">
                  <a16:creationId xmlns:a16="http://schemas.microsoft.com/office/drawing/2014/main" id="{0B3D50F3-AD5B-7B44-8932-A82935580AFD}"/>
                </a:ext>
              </a:extLst>
            </p:cNvPr>
            <p:cNvSpPr/>
            <p:nvPr/>
          </p:nvSpPr>
          <p:spPr>
            <a:xfrm rot="16200000">
              <a:off x="6210208" y="2621524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0" name="연결선: 꺾임 129">
            <a:extLst>
              <a:ext uri="{FF2B5EF4-FFF2-40B4-BE49-F238E27FC236}">
                <a16:creationId xmlns:a16="http://schemas.microsoft.com/office/drawing/2014/main" id="{9F5726DE-5781-FD45-AEDE-4664208ABBD6}"/>
              </a:ext>
            </a:extLst>
          </p:cNvPr>
          <p:cNvCxnSpPr>
            <a:cxnSpLocks/>
            <a:stCxn id="63" idx="0"/>
            <a:endCxn id="8" idx="1"/>
          </p:cNvCxnSpPr>
          <p:nvPr/>
        </p:nvCxnSpPr>
        <p:spPr>
          <a:xfrm rot="5400000" flipH="1" flipV="1">
            <a:off x="6252384" y="587203"/>
            <a:ext cx="460207" cy="1614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10CDEE8-C5A9-3A4D-B4B0-4DE7D219C5C1}"/>
              </a:ext>
            </a:extLst>
          </p:cNvPr>
          <p:cNvGrpSpPr/>
          <p:nvPr/>
        </p:nvGrpSpPr>
        <p:grpSpPr>
          <a:xfrm rot="5400000">
            <a:off x="6538254" y="5625895"/>
            <a:ext cx="710252" cy="255263"/>
            <a:chOff x="3601793" y="3387727"/>
            <a:chExt cx="710252" cy="255263"/>
          </a:xfrm>
        </p:grpSpPr>
        <p:sp>
          <p:nvSpPr>
            <p:cNvPr id="74" name="사다리꼴 344">
              <a:extLst>
                <a:ext uri="{FF2B5EF4-FFF2-40B4-BE49-F238E27FC236}">
                  <a16:creationId xmlns:a16="http://schemas.microsoft.com/office/drawing/2014/main" id="{18A22BF2-D27E-7145-9D76-42353C31D632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MUX</a:t>
              </a:r>
              <a:endParaRPr lang="ko-KR" altLang="en-US" sz="800" dirty="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C0F0AC54-9346-9C41-BA2C-AF43BF941F95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2C06F44-066F-6646-A173-690B0CE8ED05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77" name="연결선: 꺾임 129">
            <a:extLst>
              <a:ext uri="{FF2B5EF4-FFF2-40B4-BE49-F238E27FC236}">
                <a16:creationId xmlns:a16="http://schemas.microsoft.com/office/drawing/2014/main" id="{D5EA25FB-384D-6F4C-A083-788CBB953697}"/>
              </a:ext>
            </a:extLst>
          </p:cNvPr>
          <p:cNvCxnSpPr>
            <a:cxnSpLocks/>
            <a:stCxn id="16" idx="2"/>
            <a:endCxn id="74" idx="2"/>
          </p:cNvCxnSpPr>
          <p:nvPr/>
        </p:nvCxnSpPr>
        <p:spPr>
          <a:xfrm rot="16200000" flipH="1">
            <a:off x="5443117" y="4430894"/>
            <a:ext cx="612415" cy="20328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129">
            <a:extLst>
              <a:ext uri="{FF2B5EF4-FFF2-40B4-BE49-F238E27FC236}">
                <a16:creationId xmlns:a16="http://schemas.microsoft.com/office/drawing/2014/main" id="{CFF52BFD-C57F-BD40-98CE-C2951368CD0F}"/>
              </a:ext>
            </a:extLst>
          </p:cNvPr>
          <p:cNvCxnSpPr>
            <a:cxnSpLocks/>
            <a:stCxn id="74" idx="0"/>
            <a:endCxn id="12" idx="3"/>
          </p:cNvCxnSpPr>
          <p:nvPr/>
        </p:nvCxnSpPr>
        <p:spPr>
          <a:xfrm flipV="1">
            <a:off x="7021012" y="2497133"/>
            <a:ext cx="1088739" cy="3256394"/>
          </a:xfrm>
          <a:prstGeom prst="bentConnector3">
            <a:avLst>
              <a:gd name="adj1" fmla="val 120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129">
            <a:extLst>
              <a:ext uri="{FF2B5EF4-FFF2-40B4-BE49-F238E27FC236}">
                <a16:creationId xmlns:a16="http://schemas.microsoft.com/office/drawing/2014/main" id="{933A357C-0BE4-BF4E-8950-4539952C2669}"/>
              </a:ext>
            </a:extLst>
          </p:cNvPr>
          <p:cNvCxnSpPr>
            <a:cxnSpLocks/>
            <a:stCxn id="10" idx="1"/>
            <a:endCxn id="74" idx="1"/>
          </p:cNvCxnSpPr>
          <p:nvPr/>
        </p:nvCxnSpPr>
        <p:spPr>
          <a:xfrm rot="10800000" flipV="1">
            <a:off x="6893380" y="1830721"/>
            <a:ext cx="111566" cy="3618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129">
            <a:extLst>
              <a:ext uri="{FF2B5EF4-FFF2-40B4-BE49-F238E27FC236}">
                <a16:creationId xmlns:a16="http://schemas.microsoft.com/office/drawing/2014/main" id="{C2A29595-F1A8-D14D-97C0-35F13F487668}"/>
              </a:ext>
            </a:extLst>
          </p:cNvPr>
          <p:cNvCxnSpPr>
            <a:cxnSpLocks/>
            <a:stCxn id="16" idx="2"/>
            <a:endCxn id="7" idx="1"/>
          </p:cNvCxnSpPr>
          <p:nvPr/>
        </p:nvCxnSpPr>
        <p:spPr>
          <a:xfrm rot="5400000" flipH="1" flipV="1">
            <a:off x="4120606" y="2111231"/>
            <a:ext cx="3642174" cy="2417587"/>
          </a:xfrm>
          <a:prstGeom prst="bentConnector4">
            <a:avLst>
              <a:gd name="adj1" fmla="val -6276"/>
              <a:gd name="adj2" fmla="val -1203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301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B0DEE7-CD71-674A-BD00-4BB270FF3411}"/>
              </a:ext>
            </a:extLst>
          </p:cNvPr>
          <p:cNvSpPr/>
          <p:nvPr/>
        </p:nvSpPr>
        <p:spPr>
          <a:xfrm>
            <a:off x="1730188" y="33556"/>
            <a:ext cx="6704511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rti_core_prime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86AE76-D120-824A-BD6C-D972A6B4687B}"/>
              </a:ext>
            </a:extLst>
          </p:cNvPr>
          <p:cNvSpPr/>
          <p:nvPr/>
        </p:nvSpPr>
        <p:spPr>
          <a:xfrm>
            <a:off x="2051748" y="717270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 </a:t>
            </a:r>
            <a:r>
              <a:rPr lang="en-US" altLang="ko-KR" sz="900" dirty="0" err="1"/>
              <a:t>gpo_in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FB534F-D2C8-DD49-B3B4-C571089E8F23}"/>
              </a:ext>
            </a:extLst>
          </p:cNvPr>
          <p:cNvSpPr/>
          <p:nvPr/>
        </p:nvSpPr>
        <p:spPr>
          <a:xfrm>
            <a:off x="2051749" y="1631496"/>
            <a:ext cx="62410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CBE0AF-2B52-F244-8DDF-5B087B8DF6D9}"/>
              </a:ext>
            </a:extLst>
          </p:cNvPr>
          <p:cNvGrpSpPr/>
          <p:nvPr/>
        </p:nvGrpSpPr>
        <p:grpSpPr>
          <a:xfrm>
            <a:off x="6204669" y="2053219"/>
            <a:ext cx="2120002" cy="2787959"/>
            <a:chOff x="2800341" y="421269"/>
            <a:chExt cx="2120002" cy="278795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16F2A88-FC8D-E749-8715-D0F9E10F4E60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416CFA9-8696-FD4D-88AA-10B037F04479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AF43F22-0A2D-3B4C-9F63-CE14108D2303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5182177-153C-5E47-8D03-DEB3C700B5A4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82C3EC8-DEED-C941-9AFD-2DDEABBAB7BA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2A930DC-ADD3-6C4A-B2C4-8FCEF55CF740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94B083C-91DA-F044-B733-25E9EEC80774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6A9F165-240F-FB4D-BDCB-3F388A422AB3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E802D55-F322-C340-B6F2-ECAE11EBA64F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64CEC34-B8EB-DE4F-A2DF-E41308163CAA}"/>
              </a:ext>
            </a:extLst>
          </p:cNvPr>
          <p:cNvSpPr/>
          <p:nvPr/>
        </p:nvSpPr>
        <p:spPr>
          <a:xfrm>
            <a:off x="6727848" y="13714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full</a:t>
            </a:r>
            <a:endParaRPr lang="ko-KR" altLang="en-US" sz="900" dirty="0"/>
          </a:p>
        </p:txBody>
      </p:sp>
      <p:cxnSp>
        <p:nvCxnSpPr>
          <p:cNvPr id="18" name="연결선: 꺾임 129">
            <a:extLst>
              <a:ext uri="{FF2B5EF4-FFF2-40B4-BE49-F238E27FC236}">
                <a16:creationId xmlns:a16="http://schemas.microsoft.com/office/drawing/2014/main" id="{EB808133-724E-FD4A-AD87-87A82CC9588D}"/>
              </a:ext>
            </a:extLst>
          </p:cNvPr>
          <p:cNvCxnSpPr>
            <a:cxnSpLocks/>
            <a:stCxn id="13" idx="1"/>
            <a:endCxn id="20" idx="1"/>
          </p:cNvCxnSpPr>
          <p:nvPr/>
        </p:nvCxnSpPr>
        <p:spPr>
          <a:xfrm rot="10800000" flipH="1">
            <a:off x="6204668" y="1800048"/>
            <a:ext cx="523179" cy="1729596"/>
          </a:xfrm>
          <a:prstGeom prst="bentConnector3">
            <a:avLst>
              <a:gd name="adj1" fmla="val -43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29">
            <a:extLst>
              <a:ext uri="{FF2B5EF4-FFF2-40B4-BE49-F238E27FC236}">
                <a16:creationId xmlns:a16="http://schemas.microsoft.com/office/drawing/2014/main" id="{2D6F5D0B-26D4-3941-8A73-F7C30A5560AC}"/>
              </a:ext>
            </a:extLst>
          </p:cNvPr>
          <p:cNvCxnSpPr>
            <a:cxnSpLocks/>
            <a:stCxn id="14" idx="1"/>
            <a:endCxn id="17" idx="1"/>
          </p:cNvCxnSpPr>
          <p:nvPr/>
        </p:nvCxnSpPr>
        <p:spPr>
          <a:xfrm rot="10800000" flipH="1">
            <a:off x="6204668" y="1486720"/>
            <a:ext cx="523179" cy="2328674"/>
          </a:xfrm>
          <a:prstGeom prst="bentConnector3">
            <a:avLst>
              <a:gd name="adj1" fmla="val -546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755B56-E133-0244-9248-55D754CACB52}"/>
              </a:ext>
            </a:extLst>
          </p:cNvPr>
          <p:cNvSpPr/>
          <p:nvPr/>
        </p:nvSpPr>
        <p:spPr>
          <a:xfrm>
            <a:off x="6727848" y="1684792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empty</a:t>
            </a:r>
            <a:endParaRPr lang="ko-KR" altLang="en-US" sz="900" dirty="0"/>
          </a:p>
        </p:txBody>
      </p:sp>
      <p:cxnSp>
        <p:nvCxnSpPr>
          <p:cNvPr id="22" name="연결선: 꺾임 129">
            <a:extLst>
              <a:ext uri="{FF2B5EF4-FFF2-40B4-BE49-F238E27FC236}">
                <a16:creationId xmlns:a16="http://schemas.microsoft.com/office/drawing/2014/main" id="{0D7966AB-7F37-4245-9300-D55442C2C194}"/>
              </a:ext>
            </a:extLst>
          </p:cNvPr>
          <p:cNvCxnSpPr>
            <a:cxnSpLocks/>
            <a:stCxn id="27" idx="0"/>
            <a:endCxn id="16" idx="1"/>
          </p:cNvCxnSpPr>
          <p:nvPr/>
        </p:nvCxnSpPr>
        <p:spPr>
          <a:xfrm rot="5400000" flipH="1" flipV="1">
            <a:off x="4121351" y="3153813"/>
            <a:ext cx="577058" cy="35895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ABA0C2B-CB60-A748-89AC-E3A9B8D70FED}"/>
              </a:ext>
            </a:extLst>
          </p:cNvPr>
          <p:cNvSpPr/>
          <p:nvPr/>
        </p:nvSpPr>
        <p:spPr>
          <a:xfrm>
            <a:off x="6074705" y="5540086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reset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726D1E7-B1C1-F649-9DC5-37C7ADE517F8}"/>
              </a:ext>
            </a:extLst>
          </p:cNvPr>
          <p:cNvSpPr/>
          <p:nvPr/>
        </p:nvSpPr>
        <p:spPr>
          <a:xfrm>
            <a:off x="5638922" y="6490465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cs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2D5715-07C2-7A4A-8329-FBCB66095EFB}"/>
              </a:ext>
            </a:extLst>
          </p:cNvPr>
          <p:cNvSpPr/>
          <p:nvPr/>
        </p:nvSpPr>
        <p:spPr>
          <a:xfrm>
            <a:off x="4295272" y="6490465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[4:0]addr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99EC3CD-BEF9-DA43-9C86-09D74F3EBB02}"/>
              </a:ext>
            </a:extLst>
          </p:cNvPr>
          <p:cNvSpPr/>
          <p:nvPr/>
        </p:nvSpPr>
        <p:spPr>
          <a:xfrm>
            <a:off x="6074705" y="5858206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E65561E-F353-744A-9128-BCC48F0DE42D}"/>
              </a:ext>
            </a:extLst>
          </p:cNvPr>
          <p:cNvSpPr/>
          <p:nvPr/>
        </p:nvSpPr>
        <p:spPr>
          <a:xfrm>
            <a:off x="2348482" y="5237131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2394202-29D6-954F-98E4-F2B1B1284256}"/>
              </a:ext>
            </a:extLst>
          </p:cNvPr>
          <p:cNvSpPr/>
          <p:nvPr/>
        </p:nvSpPr>
        <p:spPr>
          <a:xfrm>
            <a:off x="4554157" y="5908915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43EE85F-E1A2-6147-99C6-9B1903FE2078}"/>
              </a:ext>
            </a:extLst>
          </p:cNvPr>
          <p:cNvGrpSpPr/>
          <p:nvPr/>
        </p:nvGrpSpPr>
        <p:grpSpPr>
          <a:xfrm>
            <a:off x="3759868" y="5311767"/>
            <a:ext cx="319613" cy="228600"/>
            <a:chOff x="8219201" y="5454526"/>
            <a:chExt cx="319613" cy="22860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8E6F726-177F-A240-8090-B5AE3ABC2611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7643E25-31A3-F848-920C-DC95D0FE0219}"/>
                </a:ext>
              </a:extLst>
            </p:cNvPr>
            <p:cNvSpPr/>
            <p:nvPr/>
          </p:nvSpPr>
          <p:spPr>
            <a:xfrm rot="10800000">
              <a:off x="84874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25209AD-4551-6C44-874C-C438F573BFF5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지연 376">
              <a:extLst>
                <a:ext uri="{FF2B5EF4-FFF2-40B4-BE49-F238E27FC236}">
                  <a16:creationId xmlns:a16="http://schemas.microsoft.com/office/drawing/2014/main" id="{5AFEA36E-F82B-F947-B597-6F009BB8D2D9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" name="연결선: 꺾임 377">
            <a:extLst>
              <a:ext uri="{FF2B5EF4-FFF2-40B4-BE49-F238E27FC236}">
                <a16:creationId xmlns:a16="http://schemas.microsoft.com/office/drawing/2014/main" id="{F4A556B1-0F5B-7F48-869A-855BA73023CC}"/>
              </a:ext>
            </a:extLst>
          </p:cNvPr>
          <p:cNvCxnSpPr>
            <a:cxnSpLocks/>
            <a:stCxn id="25" idx="0"/>
            <a:endCxn id="28" idx="4"/>
          </p:cNvCxnSpPr>
          <p:nvPr/>
        </p:nvCxnSpPr>
        <p:spPr>
          <a:xfrm rot="16200000" flipV="1">
            <a:off x="4460744" y="6295956"/>
            <a:ext cx="385798" cy="3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78">
            <a:extLst>
              <a:ext uri="{FF2B5EF4-FFF2-40B4-BE49-F238E27FC236}">
                <a16:creationId xmlns:a16="http://schemas.microsoft.com/office/drawing/2014/main" id="{A1012CC4-A07A-614A-A393-E199E3B096E8}"/>
              </a:ext>
            </a:extLst>
          </p:cNvPr>
          <p:cNvCxnSpPr>
            <a:cxnSpLocks/>
            <a:stCxn id="36" idx="1"/>
            <a:endCxn id="28" idx="6"/>
          </p:cNvCxnSpPr>
          <p:nvPr/>
        </p:nvCxnSpPr>
        <p:spPr>
          <a:xfrm rot="10800000" flipV="1">
            <a:off x="4749910" y="6004409"/>
            <a:ext cx="113599" cy="2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654A2E3-122E-0A4F-9C2B-65D15B1CBEDF}"/>
              </a:ext>
            </a:extLst>
          </p:cNvPr>
          <p:cNvSpPr/>
          <p:nvPr/>
        </p:nvSpPr>
        <p:spPr>
          <a:xfrm>
            <a:off x="4863508" y="5889154"/>
            <a:ext cx="19461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</a:t>
            </a:r>
            <a:endParaRPr lang="ko-KR" altLang="en-US" sz="900" dirty="0"/>
          </a:p>
        </p:txBody>
      </p:sp>
      <p:cxnSp>
        <p:nvCxnSpPr>
          <p:cNvPr id="37" name="연결선: 꺾임 380">
            <a:extLst>
              <a:ext uri="{FF2B5EF4-FFF2-40B4-BE49-F238E27FC236}">
                <a16:creationId xmlns:a16="http://schemas.microsoft.com/office/drawing/2014/main" id="{ED940F4B-097A-024A-BBA9-18D425DE84E2}"/>
              </a:ext>
            </a:extLst>
          </p:cNvPr>
          <p:cNvCxnSpPr>
            <a:cxnSpLocks/>
            <a:stCxn id="28" idx="0"/>
            <a:endCxn id="31" idx="2"/>
          </p:cNvCxnSpPr>
          <p:nvPr/>
        </p:nvCxnSpPr>
        <p:spPr>
          <a:xfrm rot="16200000" flipV="1">
            <a:off x="4162861" y="5419743"/>
            <a:ext cx="405793" cy="572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82">
            <a:extLst>
              <a:ext uri="{FF2B5EF4-FFF2-40B4-BE49-F238E27FC236}">
                <a16:creationId xmlns:a16="http://schemas.microsoft.com/office/drawing/2014/main" id="{80148AB8-BF56-0141-B958-3B05DB625AAE}"/>
              </a:ext>
            </a:extLst>
          </p:cNvPr>
          <p:cNvCxnSpPr>
            <a:cxnSpLocks/>
            <a:stCxn id="26" idx="1"/>
            <a:endCxn id="32" idx="2"/>
          </p:cNvCxnSpPr>
          <p:nvPr/>
        </p:nvCxnSpPr>
        <p:spPr>
          <a:xfrm rot="10800000">
            <a:off x="4079475" y="5350390"/>
            <a:ext cx="1995230" cy="6230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3">
            <a:extLst>
              <a:ext uri="{FF2B5EF4-FFF2-40B4-BE49-F238E27FC236}">
                <a16:creationId xmlns:a16="http://schemas.microsoft.com/office/drawing/2014/main" id="{ABB160C2-D959-2741-91F6-3C66AE31D95E}"/>
              </a:ext>
            </a:extLst>
          </p:cNvPr>
          <p:cNvCxnSpPr>
            <a:cxnSpLocks/>
            <a:stCxn id="24" idx="0"/>
            <a:endCxn id="30" idx="2"/>
          </p:cNvCxnSpPr>
          <p:nvPr/>
        </p:nvCxnSpPr>
        <p:spPr>
          <a:xfrm rot="16200000" flipV="1">
            <a:off x="4461558" y="5046014"/>
            <a:ext cx="1062368" cy="1826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30E7BE2-D999-EB43-854C-BA9806E729D0}"/>
              </a:ext>
            </a:extLst>
          </p:cNvPr>
          <p:cNvGrpSpPr/>
          <p:nvPr/>
        </p:nvGrpSpPr>
        <p:grpSpPr>
          <a:xfrm rot="10800000">
            <a:off x="3308528" y="5236089"/>
            <a:ext cx="314302" cy="228600"/>
            <a:chOff x="2052619" y="2978803"/>
            <a:chExt cx="314302" cy="228600"/>
          </a:xfrm>
        </p:grpSpPr>
        <p:sp>
          <p:nvSpPr>
            <p:cNvPr id="41" name="달 40">
              <a:extLst>
                <a:ext uri="{FF2B5EF4-FFF2-40B4-BE49-F238E27FC236}">
                  <a16:creationId xmlns:a16="http://schemas.microsoft.com/office/drawing/2014/main" id="{01018A5B-D56A-5E4D-9B72-D12D52BE9F9E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4772BB9B-CF8E-8944-A53F-8CF9FC509A01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BCAB3B47-DDED-884C-BAC0-C64542A9713A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2CEE6F0A-E8CA-394C-ADA8-C5171C775247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45" name="연결선: 꺾임 395">
            <a:extLst>
              <a:ext uri="{FF2B5EF4-FFF2-40B4-BE49-F238E27FC236}">
                <a16:creationId xmlns:a16="http://schemas.microsoft.com/office/drawing/2014/main" id="{A1309503-6CD0-F84A-9C53-C9EEBFD8735E}"/>
              </a:ext>
            </a:extLst>
          </p:cNvPr>
          <p:cNvCxnSpPr>
            <a:cxnSpLocks/>
            <a:stCxn id="33" idx="3"/>
            <a:endCxn id="43" idx="2"/>
          </p:cNvCxnSpPr>
          <p:nvPr/>
        </p:nvCxnSpPr>
        <p:spPr>
          <a:xfrm rot="10800000">
            <a:off x="3599948" y="5424351"/>
            <a:ext cx="159921" cy="17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396">
            <a:extLst>
              <a:ext uri="{FF2B5EF4-FFF2-40B4-BE49-F238E27FC236}">
                <a16:creationId xmlns:a16="http://schemas.microsoft.com/office/drawing/2014/main" id="{87198BBD-F62D-7F46-BFDA-E45FB85E6B0A}"/>
              </a:ext>
            </a:extLst>
          </p:cNvPr>
          <p:cNvCxnSpPr>
            <a:cxnSpLocks/>
            <a:stCxn id="23" idx="1"/>
            <a:endCxn id="44" idx="2"/>
          </p:cNvCxnSpPr>
          <p:nvPr/>
        </p:nvCxnSpPr>
        <p:spPr>
          <a:xfrm rot="10800000">
            <a:off x="3599947" y="5276380"/>
            <a:ext cx="2474758" cy="3789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397">
            <a:extLst>
              <a:ext uri="{FF2B5EF4-FFF2-40B4-BE49-F238E27FC236}">
                <a16:creationId xmlns:a16="http://schemas.microsoft.com/office/drawing/2014/main" id="{52942335-007F-4A44-83D2-F5185D0BE9DB}"/>
              </a:ext>
            </a:extLst>
          </p:cNvPr>
          <p:cNvCxnSpPr>
            <a:cxnSpLocks/>
            <a:stCxn id="41" idx="1"/>
            <a:endCxn id="27" idx="3"/>
          </p:cNvCxnSpPr>
          <p:nvPr/>
        </p:nvCxnSpPr>
        <p:spPr>
          <a:xfrm rot="10800000" flipV="1">
            <a:off x="2881700" y="5350389"/>
            <a:ext cx="426829" cy="1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3A6F19F-3449-F143-901C-E489BC89DB15}"/>
              </a:ext>
            </a:extLst>
          </p:cNvPr>
          <p:cNvSpPr/>
          <p:nvPr/>
        </p:nvSpPr>
        <p:spPr>
          <a:xfrm>
            <a:off x="6723484" y="1047469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overflow_error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39FC588-4B19-7E4A-9235-08D0F50FBD87}"/>
              </a:ext>
            </a:extLst>
          </p:cNvPr>
          <p:cNvSpPr/>
          <p:nvPr/>
        </p:nvSpPr>
        <p:spPr>
          <a:xfrm>
            <a:off x="6723483" y="711007"/>
            <a:ext cx="159682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overflow_error_data</a:t>
            </a:r>
            <a:endParaRPr lang="ko-KR" altLang="en-US" sz="9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B335BE6-3A6B-D64E-8BEB-1A93C23257F8}"/>
              </a:ext>
            </a:extLst>
          </p:cNvPr>
          <p:cNvGrpSpPr/>
          <p:nvPr/>
        </p:nvGrpSpPr>
        <p:grpSpPr>
          <a:xfrm>
            <a:off x="4266197" y="1194396"/>
            <a:ext cx="1348786" cy="230645"/>
            <a:chOff x="8976315" y="5565316"/>
            <a:chExt cx="1348786" cy="23064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A502502-6F61-5542-8A2C-B3F58A0D1A6A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overflow_error_state</a:t>
              </a:r>
              <a:endParaRPr lang="ko-KR" altLang="en-US" sz="900" dirty="0"/>
            </a:p>
          </p:txBody>
        </p:sp>
        <p:sp>
          <p:nvSpPr>
            <p:cNvPr id="55" name="이등변 삼각형 108">
              <a:extLst>
                <a:ext uri="{FF2B5EF4-FFF2-40B4-BE49-F238E27FC236}">
                  <a16:creationId xmlns:a16="http://schemas.microsoft.com/office/drawing/2014/main" id="{F78B220A-30C2-2442-ADC2-B6C199007E5C}"/>
                </a:ext>
              </a:extLst>
            </p:cNvPr>
            <p:cNvSpPr/>
            <p:nvPr/>
          </p:nvSpPr>
          <p:spPr>
            <a:xfrm>
              <a:off x="10184295" y="5715323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B1295CF-E4D4-5141-9F77-4FD57B6F15E9}"/>
              </a:ext>
            </a:extLst>
          </p:cNvPr>
          <p:cNvGrpSpPr/>
          <p:nvPr/>
        </p:nvGrpSpPr>
        <p:grpSpPr>
          <a:xfrm>
            <a:off x="4118393" y="812318"/>
            <a:ext cx="1596825" cy="233839"/>
            <a:chOff x="6273585" y="252614"/>
            <a:chExt cx="1596825" cy="233839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D6BE139-BE65-CE4B-9A18-B448BF61522A}"/>
                </a:ext>
              </a:extLst>
            </p:cNvPr>
            <p:cNvSpPr/>
            <p:nvPr/>
          </p:nvSpPr>
          <p:spPr>
            <a:xfrm>
              <a:off x="6273585" y="252614"/>
              <a:ext cx="159682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overflow_error_data</a:t>
              </a:r>
              <a:endParaRPr lang="ko-KR" altLang="en-US" sz="900" dirty="0"/>
            </a:p>
          </p:txBody>
        </p:sp>
        <p:sp>
          <p:nvSpPr>
            <p:cNvPr id="58" name="이등변 삼각형 111">
              <a:extLst>
                <a:ext uri="{FF2B5EF4-FFF2-40B4-BE49-F238E27FC236}">
                  <a16:creationId xmlns:a16="http://schemas.microsoft.com/office/drawing/2014/main" id="{DE44512C-5425-8941-A906-8A463E639FC7}"/>
                </a:ext>
              </a:extLst>
            </p:cNvPr>
            <p:cNvSpPr/>
            <p:nvPr/>
          </p:nvSpPr>
          <p:spPr>
            <a:xfrm>
              <a:off x="7736180" y="405815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95D4C9B-4C70-1744-B614-60CD3AFBCE84}"/>
              </a:ext>
            </a:extLst>
          </p:cNvPr>
          <p:cNvGrpSpPr/>
          <p:nvPr/>
        </p:nvGrpSpPr>
        <p:grpSpPr>
          <a:xfrm rot="10800000">
            <a:off x="2962507" y="2671206"/>
            <a:ext cx="319613" cy="228600"/>
            <a:chOff x="8219201" y="5454526"/>
            <a:chExt cx="319613" cy="228600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1C5CDEB-A079-FE4D-B732-21959C6472C2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AF22A0BC-DA05-4042-AFEB-4CA0E004B342}"/>
                </a:ext>
              </a:extLst>
            </p:cNvPr>
            <p:cNvSpPr/>
            <p:nvPr/>
          </p:nvSpPr>
          <p:spPr>
            <a:xfrm rot="10800000">
              <a:off x="84874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C84AE17-5779-F647-B661-A45466CF6237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순서도: 지연 376">
              <a:extLst>
                <a:ext uri="{FF2B5EF4-FFF2-40B4-BE49-F238E27FC236}">
                  <a16:creationId xmlns:a16="http://schemas.microsoft.com/office/drawing/2014/main" id="{D9313486-66B2-AD41-9E92-09C3D1EAF7BC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4" name="연결선: 꺾임 129">
            <a:extLst>
              <a:ext uri="{FF2B5EF4-FFF2-40B4-BE49-F238E27FC236}">
                <a16:creationId xmlns:a16="http://schemas.microsoft.com/office/drawing/2014/main" id="{DE54A44B-923C-604F-8573-E524F9462B61}"/>
              </a:ext>
            </a:extLst>
          </p:cNvPr>
          <p:cNvCxnSpPr>
            <a:cxnSpLocks/>
            <a:stCxn id="6" idx="3"/>
            <a:endCxn id="61" idx="2"/>
          </p:cNvCxnSpPr>
          <p:nvPr/>
        </p:nvCxnSpPr>
        <p:spPr>
          <a:xfrm>
            <a:off x="2675857" y="1746752"/>
            <a:ext cx="286650" cy="9616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129">
            <a:extLst>
              <a:ext uri="{FF2B5EF4-FFF2-40B4-BE49-F238E27FC236}">
                <a16:creationId xmlns:a16="http://schemas.microsoft.com/office/drawing/2014/main" id="{148ED601-C6EF-D84E-93DB-702C5E58105C}"/>
              </a:ext>
            </a:extLst>
          </p:cNvPr>
          <p:cNvCxnSpPr>
            <a:cxnSpLocks/>
            <a:stCxn id="14" idx="1"/>
            <a:endCxn id="62" idx="2"/>
          </p:cNvCxnSpPr>
          <p:nvPr/>
        </p:nvCxnSpPr>
        <p:spPr>
          <a:xfrm rot="10800000">
            <a:off x="2962513" y="2861184"/>
            <a:ext cx="3242156" cy="954210"/>
          </a:xfrm>
          <a:prstGeom prst="bentConnector3">
            <a:avLst>
              <a:gd name="adj1" fmla="val 1044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129">
            <a:extLst>
              <a:ext uri="{FF2B5EF4-FFF2-40B4-BE49-F238E27FC236}">
                <a16:creationId xmlns:a16="http://schemas.microsoft.com/office/drawing/2014/main" id="{446105E8-E911-2E4A-A46B-F39BA9B1C1AA}"/>
              </a:ext>
            </a:extLst>
          </p:cNvPr>
          <p:cNvCxnSpPr>
            <a:cxnSpLocks/>
            <a:stCxn id="63" idx="3"/>
            <a:endCxn id="54" idx="1"/>
          </p:cNvCxnSpPr>
          <p:nvPr/>
        </p:nvCxnSpPr>
        <p:spPr>
          <a:xfrm flipV="1">
            <a:off x="3282120" y="1309652"/>
            <a:ext cx="984077" cy="14758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129">
            <a:extLst>
              <a:ext uri="{FF2B5EF4-FFF2-40B4-BE49-F238E27FC236}">
                <a16:creationId xmlns:a16="http://schemas.microsoft.com/office/drawing/2014/main" id="{C5F5D9FE-6CBF-D748-9CA1-45AFCABAE4D6}"/>
              </a:ext>
            </a:extLst>
          </p:cNvPr>
          <p:cNvCxnSpPr>
            <a:cxnSpLocks/>
            <a:stCxn id="54" idx="3"/>
            <a:endCxn id="51" idx="1"/>
          </p:cNvCxnSpPr>
          <p:nvPr/>
        </p:nvCxnSpPr>
        <p:spPr>
          <a:xfrm flipV="1">
            <a:off x="5614983" y="1162725"/>
            <a:ext cx="1108501" cy="1469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129">
            <a:extLst>
              <a:ext uri="{FF2B5EF4-FFF2-40B4-BE49-F238E27FC236}">
                <a16:creationId xmlns:a16="http://schemas.microsoft.com/office/drawing/2014/main" id="{4024E05B-E401-CB48-A6CA-0D73A5437053}"/>
              </a:ext>
            </a:extLst>
          </p:cNvPr>
          <p:cNvCxnSpPr>
            <a:cxnSpLocks/>
            <a:stCxn id="57" idx="3"/>
            <a:endCxn id="52" idx="1"/>
          </p:cNvCxnSpPr>
          <p:nvPr/>
        </p:nvCxnSpPr>
        <p:spPr>
          <a:xfrm flipV="1">
            <a:off x="5715218" y="826263"/>
            <a:ext cx="1008265" cy="1013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129">
            <a:extLst>
              <a:ext uri="{FF2B5EF4-FFF2-40B4-BE49-F238E27FC236}">
                <a16:creationId xmlns:a16="http://schemas.microsoft.com/office/drawing/2014/main" id="{24A62F46-7615-3241-8DA3-EBCE94480B4C}"/>
              </a:ext>
            </a:extLst>
          </p:cNvPr>
          <p:cNvCxnSpPr>
            <a:cxnSpLocks/>
            <a:stCxn id="5" idx="3"/>
            <a:endCxn id="86" idx="4"/>
          </p:cNvCxnSpPr>
          <p:nvPr/>
        </p:nvCxnSpPr>
        <p:spPr>
          <a:xfrm flipV="1">
            <a:off x="2995739" y="700097"/>
            <a:ext cx="477141" cy="1324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EBFB294-E1B2-0A4E-93CF-87EDF37C4587}"/>
              </a:ext>
            </a:extLst>
          </p:cNvPr>
          <p:cNvGrpSpPr/>
          <p:nvPr/>
        </p:nvGrpSpPr>
        <p:grpSpPr>
          <a:xfrm rot="5400000">
            <a:off x="3244819" y="798309"/>
            <a:ext cx="710252" cy="255263"/>
            <a:chOff x="3601793" y="3387727"/>
            <a:chExt cx="710252" cy="255263"/>
          </a:xfrm>
        </p:grpSpPr>
        <p:sp>
          <p:nvSpPr>
            <p:cNvPr id="84" name="사다리꼴 344">
              <a:extLst>
                <a:ext uri="{FF2B5EF4-FFF2-40B4-BE49-F238E27FC236}">
                  <a16:creationId xmlns:a16="http://schemas.microsoft.com/office/drawing/2014/main" id="{05C8DCF6-5BF1-2543-A6C8-E13DF8D7D574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1EFB5655-D1AD-B74D-B0F8-A04A5386E5A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593D6BCC-8161-5344-85F3-3B509FB5C575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89" name="연결선: 꺾임 129">
            <a:extLst>
              <a:ext uri="{FF2B5EF4-FFF2-40B4-BE49-F238E27FC236}">
                <a16:creationId xmlns:a16="http://schemas.microsoft.com/office/drawing/2014/main" id="{487F161A-F520-574B-9E8B-3151ECFC4A07}"/>
              </a:ext>
            </a:extLst>
          </p:cNvPr>
          <p:cNvCxnSpPr>
            <a:cxnSpLocks/>
            <a:stCxn id="57" idx="0"/>
            <a:endCxn id="85" idx="4"/>
          </p:cNvCxnSpPr>
          <p:nvPr/>
        </p:nvCxnSpPr>
        <p:spPr>
          <a:xfrm rot="16200000" flipH="1" flipV="1">
            <a:off x="4024466" y="260732"/>
            <a:ext cx="340754" cy="1443926"/>
          </a:xfrm>
          <a:prstGeom prst="bentConnector4">
            <a:avLst>
              <a:gd name="adj1" fmla="val -102355"/>
              <a:gd name="adj2" fmla="val 124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129">
            <a:extLst>
              <a:ext uri="{FF2B5EF4-FFF2-40B4-BE49-F238E27FC236}">
                <a16:creationId xmlns:a16="http://schemas.microsoft.com/office/drawing/2014/main" id="{99DDAB89-DE0C-CA4C-A254-5FE9E9CC45E0}"/>
              </a:ext>
            </a:extLst>
          </p:cNvPr>
          <p:cNvCxnSpPr>
            <a:cxnSpLocks/>
            <a:stCxn id="84" idx="0"/>
            <a:endCxn id="57" idx="1"/>
          </p:cNvCxnSpPr>
          <p:nvPr/>
        </p:nvCxnSpPr>
        <p:spPr>
          <a:xfrm>
            <a:off x="3727577" y="925941"/>
            <a:ext cx="390816" cy="1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3EEA138B-392C-B245-A5BD-67BBC246BE17}"/>
              </a:ext>
            </a:extLst>
          </p:cNvPr>
          <p:cNvGrpSpPr/>
          <p:nvPr/>
        </p:nvGrpSpPr>
        <p:grpSpPr>
          <a:xfrm rot="10800000">
            <a:off x="5100589" y="2807039"/>
            <a:ext cx="373588" cy="228600"/>
            <a:chOff x="8219201" y="5454526"/>
            <a:chExt cx="373588" cy="228600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6AA4710-CCCE-0B4F-B162-973C9C5C254C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83E9DB5D-7153-9F42-94B4-4EF0D5946BF9}"/>
                </a:ext>
              </a:extLst>
            </p:cNvPr>
            <p:cNvSpPr/>
            <p:nvPr/>
          </p:nvSpPr>
          <p:spPr>
            <a:xfrm rot="10800000">
              <a:off x="8541379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54222462-B97F-FB4C-B5AC-98FFB8A869EF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순서도: 지연 376">
              <a:extLst>
                <a:ext uri="{FF2B5EF4-FFF2-40B4-BE49-F238E27FC236}">
                  <a16:creationId xmlns:a16="http://schemas.microsoft.com/office/drawing/2014/main" id="{E206340B-5FB8-0446-A89D-74485B8288CD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4" name="연결선: 꺾임 129">
            <a:extLst>
              <a:ext uri="{FF2B5EF4-FFF2-40B4-BE49-F238E27FC236}">
                <a16:creationId xmlns:a16="http://schemas.microsoft.com/office/drawing/2014/main" id="{18BEB1F8-7E92-E94A-8E78-83B11FB9F345}"/>
              </a:ext>
            </a:extLst>
          </p:cNvPr>
          <p:cNvCxnSpPr>
            <a:cxnSpLocks/>
            <a:stCxn id="6" idx="3"/>
            <a:endCxn id="101" idx="2"/>
          </p:cNvCxnSpPr>
          <p:nvPr/>
        </p:nvCxnSpPr>
        <p:spPr>
          <a:xfrm>
            <a:off x="2675857" y="1746752"/>
            <a:ext cx="2478713" cy="12502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29">
            <a:extLst>
              <a:ext uri="{FF2B5EF4-FFF2-40B4-BE49-F238E27FC236}">
                <a16:creationId xmlns:a16="http://schemas.microsoft.com/office/drawing/2014/main" id="{295F5FCB-F0B6-E740-87BE-241BB12C985B}"/>
              </a:ext>
            </a:extLst>
          </p:cNvPr>
          <p:cNvCxnSpPr>
            <a:cxnSpLocks/>
            <a:stCxn id="14" idx="1"/>
            <a:endCxn id="100" idx="2"/>
          </p:cNvCxnSpPr>
          <p:nvPr/>
        </p:nvCxnSpPr>
        <p:spPr>
          <a:xfrm rot="10800000">
            <a:off x="5100589" y="2844284"/>
            <a:ext cx="1104080" cy="971110"/>
          </a:xfrm>
          <a:prstGeom prst="bentConnector3">
            <a:avLst>
              <a:gd name="adj1" fmla="val 120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29">
            <a:extLst>
              <a:ext uri="{FF2B5EF4-FFF2-40B4-BE49-F238E27FC236}">
                <a16:creationId xmlns:a16="http://schemas.microsoft.com/office/drawing/2014/main" id="{CBA5A8AF-CC39-DB45-9C34-ECF2414542E6}"/>
              </a:ext>
            </a:extLst>
          </p:cNvPr>
          <p:cNvCxnSpPr>
            <a:cxnSpLocks/>
            <a:stCxn id="102" idx="3"/>
            <a:endCxn id="12" idx="1"/>
          </p:cNvCxnSpPr>
          <p:nvPr/>
        </p:nvCxnSpPr>
        <p:spPr>
          <a:xfrm>
            <a:off x="5474177" y="2921339"/>
            <a:ext cx="730492" cy="3225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29">
            <a:extLst>
              <a:ext uri="{FF2B5EF4-FFF2-40B4-BE49-F238E27FC236}">
                <a16:creationId xmlns:a16="http://schemas.microsoft.com/office/drawing/2014/main" id="{DA90959E-8AD1-7D4E-A0D5-31FD0130EECB}"/>
              </a:ext>
            </a:extLst>
          </p:cNvPr>
          <p:cNvCxnSpPr>
            <a:cxnSpLocks/>
            <a:stCxn id="25" idx="3"/>
            <a:endCxn id="11" idx="1"/>
          </p:cNvCxnSpPr>
          <p:nvPr/>
        </p:nvCxnSpPr>
        <p:spPr>
          <a:xfrm flipV="1">
            <a:off x="5015233" y="2958144"/>
            <a:ext cx="1189436" cy="3647577"/>
          </a:xfrm>
          <a:prstGeom prst="bentConnector3">
            <a:avLst>
              <a:gd name="adj1" fmla="val 443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56DB27AC-5764-8546-B880-CDB0AC2E5AAE}"/>
              </a:ext>
            </a:extLst>
          </p:cNvPr>
          <p:cNvGrpSpPr/>
          <p:nvPr/>
        </p:nvGrpSpPr>
        <p:grpSpPr>
          <a:xfrm rot="16200000">
            <a:off x="5183124" y="2251939"/>
            <a:ext cx="710252" cy="255263"/>
            <a:chOff x="3601793" y="3387727"/>
            <a:chExt cx="710252" cy="255263"/>
          </a:xfrm>
        </p:grpSpPr>
        <p:sp>
          <p:nvSpPr>
            <p:cNvPr id="118" name="사다리꼴 344">
              <a:extLst>
                <a:ext uri="{FF2B5EF4-FFF2-40B4-BE49-F238E27FC236}">
                  <a16:creationId xmlns:a16="http://schemas.microsoft.com/office/drawing/2014/main" id="{BEB7E259-5BBC-054B-A42F-7B36075F447F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MUX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1811B743-E39C-A548-B679-104E70983BE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9C817AC6-313B-F54C-95BB-65A954A6CC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C0C3E92-0A49-A14C-97A1-59ADAE44A600}"/>
              </a:ext>
            </a:extLst>
          </p:cNvPr>
          <p:cNvSpPr/>
          <p:nvPr/>
        </p:nvSpPr>
        <p:spPr>
          <a:xfrm>
            <a:off x="6070979" y="4929056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rd_data</a:t>
            </a:r>
            <a:endParaRPr lang="ko-KR" altLang="en-US" sz="900" dirty="0"/>
          </a:p>
        </p:txBody>
      </p:sp>
      <p:cxnSp>
        <p:nvCxnSpPr>
          <p:cNvPr id="123" name="연결선: 꺾임 129">
            <a:extLst>
              <a:ext uri="{FF2B5EF4-FFF2-40B4-BE49-F238E27FC236}">
                <a16:creationId xmlns:a16="http://schemas.microsoft.com/office/drawing/2014/main" id="{A76F4294-C062-0C4E-B8E3-CA3B0BBD420D}"/>
              </a:ext>
            </a:extLst>
          </p:cNvPr>
          <p:cNvCxnSpPr>
            <a:cxnSpLocks/>
            <a:stCxn id="9" idx="1"/>
            <a:endCxn id="118" idx="2"/>
          </p:cNvCxnSpPr>
          <p:nvPr/>
        </p:nvCxnSpPr>
        <p:spPr>
          <a:xfrm rot="10800000">
            <a:off x="5665883" y="2379572"/>
            <a:ext cx="538787" cy="70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9">
            <a:extLst>
              <a:ext uri="{FF2B5EF4-FFF2-40B4-BE49-F238E27FC236}">
                <a16:creationId xmlns:a16="http://schemas.microsoft.com/office/drawing/2014/main" id="{F6E552E8-2812-164B-B3A0-6722CA82EB38}"/>
              </a:ext>
            </a:extLst>
          </p:cNvPr>
          <p:cNvCxnSpPr>
            <a:cxnSpLocks/>
            <a:stCxn id="25" idx="3"/>
            <a:endCxn id="118" idx="1"/>
          </p:cNvCxnSpPr>
          <p:nvPr/>
        </p:nvCxnSpPr>
        <p:spPr>
          <a:xfrm flipV="1">
            <a:off x="5015233" y="2683739"/>
            <a:ext cx="523018" cy="39219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DD5C1BF4-DE1B-ED4A-A3D9-AA6776D0F4C9}"/>
              </a:ext>
            </a:extLst>
          </p:cNvPr>
          <p:cNvCxnSpPr>
            <a:cxnSpLocks/>
            <a:stCxn id="118" idx="0"/>
            <a:endCxn id="121" idx="1"/>
          </p:cNvCxnSpPr>
          <p:nvPr/>
        </p:nvCxnSpPr>
        <p:spPr>
          <a:xfrm rot="10800000" flipH="1" flipV="1">
            <a:off x="5410619" y="2379570"/>
            <a:ext cx="660360" cy="2664741"/>
          </a:xfrm>
          <a:prstGeom prst="bentConnector3">
            <a:avLst>
              <a:gd name="adj1" fmla="val -1157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29">
            <a:extLst>
              <a:ext uri="{FF2B5EF4-FFF2-40B4-BE49-F238E27FC236}">
                <a16:creationId xmlns:a16="http://schemas.microsoft.com/office/drawing/2014/main" id="{4BE2C7F7-EC7C-974B-9BF7-4A3D337048C5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2995739" y="832526"/>
            <a:ext cx="3208930" cy="3268618"/>
          </a:xfrm>
          <a:prstGeom prst="bentConnector3">
            <a:avLst>
              <a:gd name="adj1" fmla="val 72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219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01C9EED-C07C-4744-AF17-C7666EE5FDFC}"/>
              </a:ext>
            </a:extLst>
          </p:cNvPr>
          <p:cNvGrpSpPr/>
          <p:nvPr/>
        </p:nvGrpSpPr>
        <p:grpSpPr>
          <a:xfrm>
            <a:off x="2439236" y="1845739"/>
            <a:ext cx="7311970" cy="290238"/>
            <a:chOff x="1237670" y="1736682"/>
            <a:chExt cx="7311970" cy="2902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B0043D3-6311-4563-A186-AF19BFC78671}"/>
                </a:ext>
              </a:extLst>
            </p:cNvPr>
            <p:cNvSpPr/>
            <p:nvPr/>
          </p:nvSpPr>
          <p:spPr>
            <a:xfrm>
              <a:off x="1271416" y="1764218"/>
              <a:ext cx="94399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[111:95] </a:t>
              </a:r>
              <a:r>
                <a:rPr lang="en-US" altLang="ko-KR" sz="900" dirty="0" err="1"/>
                <a:t>dest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077720-3A2E-4DD7-854B-538C794D3C4A}"/>
                </a:ext>
              </a:extLst>
            </p:cNvPr>
            <p:cNvSpPr/>
            <p:nvPr/>
          </p:nvSpPr>
          <p:spPr>
            <a:xfrm>
              <a:off x="5440563" y="1764218"/>
              <a:ext cx="308431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[31:0] data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355C381-CE5F-45FD-9852-824A6EED5902}"/>
                </a:ext>
              </a:extLst>
            </p:cNvPr>
            <p:cNvSpPr/>
            <p:nvPr/>
          </p:nvSpPr>
          <p:spPr>
            <a:xfrm>
              <a:off x="2285829" y="1764218"/>
              <a:ext cx="308431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[95:32] timestamp</a:t>
              </a:r>
              <a:endParaRPr lang="ko-KR" altLang="en-US" sz="9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8C3E9A8-2E2D-4E9E-8FBE-EF361E2747BE}"/>
                </a:ext>
              </a:extLst>
            </p:cNvPr>
            <p:cNvSpPr/>
            <p:nvPr/>
          </p:nvSpPr>
          <p:spPr>
            <a:xfrm>
              <a:off x="1237670" y="1736682"/>
              <a:ext cx="7311970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FFBCFD9-4DF6-46F3-8D96-990E08EBCE45}"/>
              </a:ext>
            </a:extLst>
          </p:cNvPr>
          <p:cNvGrpSpPr/>
          <p:nvPr/>
        </p:nvGrpSpPr>
        <p:grpSpPr>
          <a:xfrm>
            <a:off x="736600" y="2432968"/>
            <a:ext cx="9014605" cy="290238"/>
            <a:chOff x="-464966" y="1736682"/>
            <a:chExt cx="9014605" cy="29023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0EEE45E-61F2-4BE5-A184-A901D9DFBDCA}"/>
                </a:ext>
              </a:extLst>
            </p:cNvPr>
            <p:cNvSpPr/>
            <p:nvPr/>
          </p:nvSpPr>
          <p:spPr>
            <a:xfrm>
              <a:off x="1289754" y="1764218"/>
              <a:ext cx="94399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[111:95] </a:t>
              </a:r>
              <a:r>
                <a:rPr lang="en-US" altLang="ko-KR" sz="900" dirty="0" err="1"/>
                <a:t>dest</a:t>
              </a:r>
              <a:endParaRPr lang="ko-KR" altLang="en-US" sz="9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6D042CF-6D01-45E5-AFD4-EE024A890568}"/>
                </a:ext>
              </a:extLst>
            </p:cNvPr>
            <p:cNvSpPr/>
            <p:nvPr/>
          </p:nvSpPr>
          <p:spPr>
            <a:xfrm>
              <a:off x="5440563" y="1764218"/>
              <a:ext cx="308431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[31:0] data</a:t>
              </a:r>
              <a:endParaRPr lang="ko-KR" altLang="en-US" sz="9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D401D81-4CB3-448E-B867-D20A2EDB299F}"/>
                </a:ext>
              </a:extLst>
            </p:cNvPr>
            <p:cNvSpPr/>
            <p:nvPr/>
          </p:nvSpPr>
          <p:spPr>
            <a:xfrm>
              <a:off x="2285829" y="1764218"/>
              <a:ext cx="308431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[95:32] timestamp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F7290F1-13FD-4EF7-84C0-4B43B4844491}"/>
                </a:ext>
              </a:extLst>
            </p:cNvPr>
            <p:cNvSpPr/>
            <p:nvPr/>
          </p:nvSpPr>
          <p:spPr>
            <a:xfrm>
              <a:off x="-464966" y="1736682"/>
              <a:ext cx="901460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23DE632-2236-4952-B27F-90207E5EF0CF}"/>
                </a:ext>
              </a:extLst>
            </p:cNvPr>
            <p:cNvSpPr/>
            <p:nvPr/>
          </p:nvSpPr>
          <p:spPr>
            <a:xfrm>
              <a:off x="-430040" y="1764218"/>
              <a:ext cx="1667710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[127:112] </a:t>
              </a:r>
              <a:r>
                <a:rPr lang="en-US" altLang="ko-KR" sz="900" dirty="0" err="1"/>
                <a:t>core_num</a:t>
              </a:r>
              <a:endParaRPr lang="ko-KR" altLang="en-US" sz="900" dirty="0"/>
            </a:p>
          </p:txBody>
        </p: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5574080-DED2-4D43-8685-A6D8DF97F315}"/>
              </a:ext>
            </a:extLst>
          </p:cNvPr>
          <p:cNvCxnSpPr>
            <a:stCxn id="14" idx="2"/>
          </p:cNvCxnSpPr>
          <p:nvPr/>
        </p:nvCxnSpPr>
        <p:spPr>
          <a:xfrm>
            <a:off x="1605381" y="2691016"/>
            <a:ext cx="328194" cy="118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692255D-BE5D-42DF-A4C3-FBD5E538054C}"/>
              </a:ext>
            </a:extLst>
          </p:cNvPr>
          <p:cNvSpPr txBox="1"/>
          <p:nvPr/>
        </p:nvSpPr>
        <p:spPr>
          <a:xfrm>
            <a:off x="1933575" y="3990975"/>
            <a:ext cx="406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need to be changed to channel num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FAAA57-323F-4A20-AF39-0BA9258ECC25}"/>
              </a:ext>
            </a:extLst>
          </p:cNvPr>
          <p:cNvSpPr txBox="1"/>
          <p:nvPr/>
        </p:nvSpPr>
        <p:spPr>
          <a:xfrm>
            <a:off x="180975" y="2058982"/>
            <a:ext cx="68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error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E089E6-7117-4F5F-8423-E6D0B0D22744}"/>
              </a:ext>
            </a:extLst>
          </p:cNvPr>
          <p:cNvSpPr txBox="1"/>
          <p:nvPr/>
        </p:nvSpPr>
        <p:spPr>
          <a:xfrm>
            <a:off x="180974" y="147640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86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0992-9531-4DFB-B7C8-20CB9DBC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output_driver</a:t>
            </a:r>
            <a:r>
              <a:rPr lang="en-US" altLang="ko-KR" dirty="0"/>
              <a:t>(</a:t>
            </a:r>
            <a:r>
              <a:rPr lang="en-US" altLang="ko-KR" dirty="0" err="1"/>
              <a:t>dds_profile_driver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1471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0992-9531-4DFB-B7C8-20CB9DBC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output_driver</a:t>
            </a:r>
            <a:r>
              <a:rPr lang="en-US" altLang="ko-KR" dirty="0"/>
              <a:t>(</a:t>
            </a:r>
            <a:r>
              <a:rPr lang="en-US" altLang="ko-KR" dirty="0" err="1"/>
              <a:t>dds_SPI_driver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801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직사각형 341">
            <a:extLst>
              <a:ext uri="{FF2B5EF4-FFF2-40B4-BE49-F238E27FC236}">
                <a16:creationId xmlns:a16="http://schemas.microsoft.com/office/drawing/2014/main" id="{59B1C42F-1A81-4A89-8A53-B47B6FF7A8F2}"/>
              </a:ext>
            </a:extLst>
          </p:cNvPr>
          <p:cNvSpPr/>
          <p:nvPr/>
        </p:nvSpPr>
        <p:spPr>
          <a:xfrm>
            <a:off x="2542118" y="33556"/>
            <a:ext cx="6347882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spi_core</a:t>
            </a:r>
            <a:r>
              <a:rPr lang="en-US" altLang="ko-KR" sz="900" dirty="0">
                <a:solidFill>
                  <a:schemeClr val="tx1"/>
                </a:solidFill>
              </a:rPr>
              <a:t>(AD9910_1)</a:t>
            </a:r>
            <a:endParaRPr lang="ko-KR" altLang="en-US" sz="900" dirty="0"/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FBF37B54-8542-4451-B912-552512EB6E9C}"/>
              </a:ext>
            </a:extLst>
          </p:cNvPr>
          <p:cNvSpPr/>
          <p:nvPr/>
        </p:nvSpPr>
        <p:spPr>
          <a:xfrm>
            <a:off x="9042400" y="33556"/>
            <a:ext cx="3121637" cy="4920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700FCF74-ADD9-4F40-B51D-5D1E8594EAE7}"/>
              </a:ext>
            </a:extLst>
          </p:cNvPr>
          <p:cNvSpPr/>
          <p:nvPr/>
        </p:nvSpPr>
        <p:spPr>
          <a:xfrm>
            <a:off x="9042400" y="653892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counter_matched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C5E3550-EC51-403C-8866-547C1ABF8F7A}"/>
              </a:ext>
            </a:extLst>
          </p:cNvPr>
          <p:cNvSpPr/>
          <p:nvPr/>
        </p:nvSpPr>
        <p:spPr>
          <a:xfrm>
            <a:off x="9042400" y="99488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[127:0]</a:t>
            </a:r>
            <a:r>
              <a:rPr lang="en-US" altLang="ko-KR" sz="900" dirty="0" err="1">
                <a:solidFill>
                  <a:schemeClr val="tx1"/>
                </a:solidFill>
              </a:rPr>
              <a:t>rto_out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EDEB707-FF34-439F-9FEA-6EEE2C25FCD9}"/>
              </a:ext>
            </a:extLst>
          </p:cNvPr>
          <p:cNvSpPr/>
          <p:nvPr/>
        </p:nvSpPr>
        <p:spPr>
          <a:xfrm>
            <a:off x="10841887" y="653892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timestamp_error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25A5E332-EF98-46F5-A8DC-856169ED076D}"/>
              </a:ext>
            </a:extLst>
          </p:cNvPr>
          <p:cNvSpPr/>
          <p:nvPr/>
        </p:nvSpPr>
        <p:spPr>
          <a:xfrm>
            <a:off x="10841887" y="893161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overflow_error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C04D949-FC70-407C-87AF-2FCDE61F172D}"/>
              </a:ext>
            </a:extLst>
          </p:cNvPr>
          <p:cNvSpPr/>
          <p:nvPr/>
        </p:nvSpPr>
        <p:spPr>
          <a:xfrm>
            <a:off x="10841887" y="113243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[31:0]</a:t>
            </a:r>
            <a:r>
              <a:rPr lang="en-US" altLang="ko-KR" sz="900" dirty="0" err="1">
                <a:solidFill>
                  <a:schemeClr val="tx1"/>
                </a:solidFill>
              </a:rPr>
              <a:t>rd_data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D38E59C-7BBF-409E-A8E3-D836D90070D1}"/>
              </a:ext>
            </a:extLst>
          </p:cNvPr>
          <p:cNvSpPr/>
          <p:nvPr/>
        </p:nvSpPr>
        <p:spPr>
          <a:xfrm>
            <a:off x="10841887" y="1371699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full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C5F6089-9014-4A31-A6C4-0893A67424F4}"/>
              </a:ext>
            </a:extLst>
          </p:cNvPr>
          <p:cNvSpPr/>
          <p:nvPr/>
        </p:nvSpPr>
        <p:spPr>
          <a:xfrm>
            <a:off x="10841887" y="1610968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empty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0FD8715-F663-452A-B66C-E48ABEBC5218}"/>
              </a:ext>
            </a:extLst>
          </p:cNvPr>
          <p:cNvSpPr/>
          <p:nvPr/>
        </p:nvSpPr>
        <p:spPr>
          <a:xfrm>
            <a:off x="10841887" y="1850526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auto_start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7233514-376E-4C5A-A461-E24D4F7EA094}"/>
              </a:ext>
            </a:extLst>
          </p:cNvPr>
          <p:cNvSpPr/>
          <p:nvPr/>
        </p:nvSpPr>
        <p:spPr>
          <a:xfrm>
            <a:off x="10841887" y="209008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[31:0]</a:t>
            </a:r>
            <a:r>
              <a:rPr lang="en-US" altLang="ko-KR" sz="900" dirty="0" err="1">
                <a:solidFill>
                  <a:schemeClr val="tx1"/>
                </a:solidFill>
              </a:rPr>
              <a:t>wr_data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FF27D8AA-93E6-4AA2-ACF8-D0747FA526C7}"/>
              </a:ext>
            </a:extLst>
          </p:cNvPr>
          <p:cNvSpPr/>
          <p:nvPr/>
        </p:nvSpPr>
        <p:spPr>
          <a:xfrm>
            <a:off x="10841887" y="232980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reset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3B8B528-FDDF-4A11-A199-E60A72B83846}"/>
              </a:ext>
            </a:extLst>
          </p:cNvPr>
          <p:cNvSpPr/>
          <p:nvPr/>
        </p:nvSpPr>
        <p:spPr>
          <a:xfrm>
            <a:off x="10841887" y="2569516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write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0561C83-0C83-403E-BC65-47AADAFA432F}"/>
              </a:ext>
            </a:extLst>
          </p:cNvPr>
          <p:cNvSpPr/>
          <p:nvPr/>
        </p:nvSpPr>
        <p:spPr>
          <a:xfrm>
            <a:off x="10841887" y="2809232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counter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36A7CC90-7E9D-4CFC-B5A4-8C82E5A20510}"/>
              </a:ext>
            </a:extLst>
          </p:cNvPr>
          <p:cNvSpPr/>
          <p:nvPr/>
        </p:nvSpPr>
        <p:spPr>
          <a:xfrm>
            <a:off x="10841887" y="3049803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[63:0]counter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801538EA-D55F-485B-9708-6DC1496B8173}"/>
              </a:ext>
            </a:extLst>
          </p:cNvPr>
          <p:cNvSpPr/>
          <p:nvPr/>
        </p:nvSpPr>
        <p:spPr>
          <a:xfrm>
            <a:off x="10841887" y="329037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cs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2AF542F4-EA0E-4910-90D6-7E0D695ADA3D}"/>
              </a:ext>
            </a:extLst>
          </p:cNvPr>
          <p:cNvSpPr/>
          <p:nvPr/>
        </p:nvSpPr>
        <p:spPr>
          <a:xfrm>
            <a:off x="10841887" y="3530945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read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AA0058A-4316-4367-BBDD-999C5D8D763D}"/>
              </a:ext>
            </a:extLst>
          </p:cNvPr>
          <p:cNvSpPr/>
          <p:nvPr/>
        </p:nvSpPr>
        <p:spPr>
          <a:xfrm>
            <a:off x="10841887" y="3771516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[4:0]</a:t>
            </a:r>
            <a:r>
              <a:rPr lang="en-US" altLang="ko-KR" sz="900" dirty="0" err="1">
                <a:solidFill>
                  <a:schemeClr val="tx1"/>
                </a:solidFill>
              </a:rPr>
              <a:t>addr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6B23A33-87F7-4A20-BD23-679224DF6644}"/>
              </a:ext>
            </a:extLst>
          </p:cNvPr>
          <p:cNvSpPr/>
          <p:nvPr/>
        </p:nvSpPr>
        <p:spPr>
          <a:xfrm>
            <a:off x="10841887" y="4012087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clk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D857B112-6934-4F67-BD7A-6A0D5ACB0063}"/>
              </a:ext>
            </a:extLst>
          </p:cNvPr>
          <p:cNvSpPr/>
          <p:nvPr/>
        </p:nvSpPr>
        <p:spPr>
          <a:xfrm>
            <a:off x="10841887" y="4242599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[15:0]</a:t>
            </a:r>
            <a:r>
              <a:rPr lang="en-US" altLang="ko-KR" sz="900" dirty="0" err="1">
                <a:solidFill>
                  <a:schemeClr val="tx1"/>
                </a:solidFill>
              </a:rPr>
              <a:t>dest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E0191F43-712D-45AD-A2AC-ECF628E5C2BF}"/>
              </a:ext>
            </a:extLst>
          </p:cNvPr>
          <p:cNvSpPr/>
          <p:nvPr/>
        </p:nvSpPr>
        <p:spPr>
          <a:xfrm>
            <a:off x="5495089" y="653892"/>
            <a:ext cx="1409700" cy="59183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SPI_FSM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EE4E173-1EC3-464E-B47B-240BF961A869}"/>
              </a:ext>
            </a:extLst>
          </p:cNvPr>
          <p:cNvSpPr/>
          <p:nvPr/>
        </p:nvSpPr>
        <p:spPr>
          <a:xfrm>
            <a:off x="10353675" y="4484696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[127:0]</a:t>
            </a:r>
            <a:r>
              <a:rPr lang="en-US" altLang="ko-KR" sz="900" dirty="0" err="1">
                <a:solidFill>
                  <a:schemeClr val="tx1"/>
                </a:solidFill>
              </a:rPr>
              <a:t>timestamp_error_data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CD1A63A0-3F43-413C-80C7-989B57CD1F70}"/>
              </a:ext>
            </a:extLst>
          </p:cNvPr>
          <p:cNvSpPr/>
          <p:nvPr/>
        </p:nvSpPr>
        <p:spPr>
          <a:xfrm>
            <a:off x="10353675" y="4723965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[127:0]</a:t>
            </a:r>
            <a:r>
              <a:rPr lang="en-US" altLang="ko-KR" sz="900" dirty="0" err="1">
                <a:solidFill>
                  <a:schemeClr val="tx1"/>
                </a:solidFill>
              </a:rPr>
              <a:t>overflow_error_data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D707339-BBC6-4A25-9EFC-72E34F309619}"/>
              </a:ext>
            </a:extLst>
          </p:cNvPr>
          <p:cNvGrpSpPr/>
          <p:nvPr/>
        </p:nvGrpSpPr>
        <p:grpSpPr>
          <a:xfrm>
            <a:off x="7009338" y="174200"/>
            <a:ext cx="1817163" cy="3346686"/>
            <a:chOff x="7009338" y="653892"/>
            <a:chExt cx="1817163" cy="3346686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098E823-963E-46FF-84E0-3E6E7FC737E4}"/>
                </a:ext>
              </a:extLst>
            </p:cNvPr>
            <p:cNvSpPr/>
            <p:nvPr/>
          </p:nvSpPr>
          <p:spPr>
            <a:xfrm>
              <a:off x="7009339" y="653892"/>
              <a:ext cx="1753664" cy="33466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spi_config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4A905BF6-D677-4F9C-A7F8-B6B68C0ECE74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810A7062-50EE-450C-B568-5A66D24314C1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D684DA89-12FC-4CA8-9F1D-D09442CC9EFA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C6F31E91-C2E5-48DF-88AF-9243459A10EF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AAA7CCA2-8C30-42D2-A709-870F1A5DD701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E30D22A4-E81C-47CD-9935-3096368195D5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AEA181DD-729A-4F43-B181-27513BA6F79B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ECC04292-43D2-429B-B43F-4D3C30FD1C8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D421C255-F042-48E5-95FC-2F8FD7E655D6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5B6826A9-99A5-4183-9A59-D56972D96C98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376B34FB-0542-438A-97DA-88CDD2AB1DFC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7B082C1F-05AD-4FF8-8BD2-70A32FAC3FF4}"/>
              </a:ext>
            </a:extLst>
          </p:cNvPr>
          <p:cNvSpPr/>
          <p:nvPr/>
        </p:nvSpPr>
        <p:spPr>
          <a:xfrm>
            <a:off x="9042400" y="5064953"/>
            <a:ext cx="3121637" cy="1719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rti_core</a:t>
            </a:r>
            <a:r>
              <a:rPr lang="en-US" altLang="ko-KR" sz="900" dirty="0">
                <a:solidFill>
                  <a:schemeClr val="tx1"/>
                </a:solidFill>
              </a:rPr>
              <a:t>()</a:t>
            </a:r>
            <a:endParaRPr lang="ko-KR" altLang="en-US" sz="9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621CE2D-D081-49A6-B000-9EC27A03C34F}"/>
              </a:ext>
            </a:extLst>
          </p:cNvPr>
          <p:cNvGrpSpPr/>
          <p:nvPr/>
        </p:nvGrpSpPr>
        <p:grpSpPr>
          <a:xfrm>
            <a:off x="2686948" y="653892"/>
            <a:ext cx="2703592" cy="5918358"/>
            <a:chOff x="2686948" y="653892"/>
            <a:chExt cx="2703592" cy="5918358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FFBFB2C6-017B-45D1-B3FB-0448D6ED005C}"/>
                </a:ext>
              </a:extLst>
            </p:cNvPr>
            <p:cNvSpPr/>
            <p:nvPr/>
          </p:nvSpPr>
          <p:spPr>
            <a:xfrm>
              <a:off x="2686948" y="653892"/>
              <a:ext cx="2703592" cy="59183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single_spi_output</a:t>
              </a:r>
              <a:endParaRPr lang="ko-KR" altLang="en-US" sz="900" dirty="0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BE4B6708-39EE-4C2D-88D8-04FEC6FBE5F2}"/>
                </a:ext>
              </a:extLst>
            </p:cNvPr>
            <p:cNvSpPr/>
            <p:nvPr/>
          </p:nvSpPr>
          <p:spPr>
            <a:xfrm>
              <a:off x="2717070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8023EDEF-32D4-41B1-8F92-0D33731279A4}"/>
                </a:ext>
              </a:extLst>
            </p:cNvPr>
            <p:cNvSpPr/>
            <p:nvPr/>
          </p:nvSpPr>
          <p:spPr>
            <a:xfrm>
              <a:off x="2717070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mosi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6EC34570-CB40-406D-92C0-D59F4DE01FDB}"/>
                </a:ext>
              </a:extLst>
            </p:cNvPr>
            <p:cNvSpPr/>
            <p:nvPr/>
          </p:nvSpPr>
          <p:spPr>
            <a:xfrm>
              <a:off x="2717070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miso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9E9CF26D-A108-480E-B16D-54437825F52C}"/>
                </a:ext>
              </a:extLst>
            </p:cNvPr>
            <p:cNvSpPr/>
            <p:nvPr/>
          </p:nvSpPr>
          <p:spPr>
            <a:xfrm>
              <a:off x="4066879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0C0F08F8-D63D-4ECE-93F1-E44935CE41EA}"/>
                </a:ext>
              </a:extLst>
            </p:cNvPr>
            <p:cNvSpPr/>
            <p:nvPr/>
          </p:nvSpPr>
          <p:spPr>
            <a:xfrm>
              <a:off x="4066879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sdo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122FD239-FBC8-417A-9B57-F1594494138D}"/>
                </a:ext>
              </a:extLst>
            </p:cNvPr>
            <p:cNvSpPr/>
            <p:nvPr/>
          </p:nvSpPr>
          <p:spPr>
            <a:xfrm>
              <a:off x="4066879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cspol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7268702E-BE84-485B-B247-FCE0DA9EF251}"/>
                </a:ext>
              </a:extLst>
            </p:cNvPr>
            <p:cNvSpPr/>
            <p:nvPr/>
          </p:nvSpPr>
          <p:spPr>
            <a:xfrm>
              <a:off x="4066879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cpol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A8645410-0A6F-4B0F-B775-8F6C3D79C4A5}"/>
                </a:ext>
              </a:extLst>
            </p:cNvPr>
            <p:cNvSpPr/>
            <p:nvPr/>
          </p:nvSpPr>
          <p:spPr>
            <a:xfrm>
              <a:off x="3803353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cpha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EA64DF98-FD97-48C5-A660-4207F5EE5F4B}"/>
                </a:ext>
              </a:extLst>
            </p:cNvPr>
            <p:cNvSpPr/>
            <p:nvPr/>
          </p:nvSpPr>
          <p:spPr>
            <a:xfrm>
              <a:off x="3803353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spi_off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BF181BBC-9C98-43A4-8DE9-245C8A7253E7}"/>
                </a:ext>
              </a:extLst>
            </p:cNvPr>
            <p:cNvSpPr/>
            <p:nvPr/>
          </p:nvSpPr>
          <p:spPr>
            <a:xfrm>
              <a:off x="3803353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new_in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CCDB0A7A-0CE0-4C94-A7A5-151DAB304C1B}"/>
                </a:ext>
              </a:extLst>
            </p:cNvPr>
            <p:cNvSpPr/>
            <p:nvPr/>
          </p:nvSpPr>
          <p:spPr>
            <a:xfrm>
              <a:off x="3803353" y="2860243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cs_next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8836A4C3-9FE7-4D2D-B309-5E7968ABCE77}"/>
                </a:ext>
              </a:extLst>
            </p:cNvPr>
            <p:cNvSpPr/>
            <p:nvPr/>
          </p:nvSpPr>
          <p:spPr>
            <a:xfrm>
              <a:off x="3803353" y="3114835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sck_next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1D40603D-B3BD-46AD-924E-5124A13DF1CE}"/>
                </a:ext>
              </a:extLst>
            </p:cNvPr>
            <p:cNvSpPr/>
            <p:nvPr/>
          </p:nvSpPr>
          <p:spPr>
            <a:xfrm>
              <a:off x="2717070" y="161345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cs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D477A787-B8F5-4C16-A818-754E7302AED0}"/>
                </a:ext>
              </a:extLst>
            </p:cNvPr>
            <p:cNvSpPr/>
            <p:nvPr/>
          </p:nvSpPr>
          <p:spPr>
            <a:xfrm>
              <a:off x="4066879" y="137944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slave_en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4" name="그룹 343">
            <a:extLst>
              <a:ext uri="{FF2B5EF4-FFF2-40B4-BE49-F238E27FC236}">
                <a16:creationId xmlns:a16="http://schemas.microsoft.com/office/drawing/2014/main" id="{79926EAE-3E0D-4D92-B968-EE672D65CDB6}"/>
              </a:ext>
            </a:extLst>
          </p:cNvPr>
          <p:cNvGrpSpPr/>
          <p:nvPr/>
        </p:nvGrpSpPr>
        <p:grpSpPr>
          <a:xfrm>
            <a:off x="7009338" y="3593972"/>
            <a:ext cx="1817163" cy="3089827"/>
            <a:chOff x="7009338" y="1178794"/>
            <a:chExt cx="1817163" cy="3089827"/>
          </a:xfrm>
        </p:grpSpPr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BE531BEA-42B7-4505-AA3D-150AC5ECB2B2}"/>
                </a:ext>
              </a:extLst>
            </p:cNvPr>
            <p:cNvSpPr/>
            <p:nvPr/>
          </p:nvSpPr>
          <p:spPr>
            <a:xfrm>
              <a:off x="7009339" y="1178794"/>
              <a:ext cx="1753664" cy="30898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gpi_core</a:t>
              </a:r>
              <a:endParaRPr lang="ko-KR" altLang="en-US" sz="900" dirty="0"/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1A7B0B22-E672-4F54-9A26-E251086E1866}"/>
                </a:ext>
              </a:extLst>
            </p:cNvPr>
            <p:cNvSpPr/>
            <p:nvPr/>
          </p:nvSpPr>
          <p:spPr>
            <a:xfrm>
              <a:off x="7009338" y="13699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[31:0]din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E07ABE4D-7D86-430D-80E8-C433E2538FFC}"/>
                </a:ext>
              </a:extLst>
            </p:cNvPr>
            <p:cNvSpPr/>
            <p:nvPr/>
          </p:nvSpPr>
          <p:spPr>
            <a:xfrm>
              <a:off x="7515226" y="161403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data_ready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007BC092-65A7-4C7A-971B-587B4BE7C0A4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gpi_out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94B51318-FF66-4FE0-AA3A-1C350E91F414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58E7A92B-71B2-4E61-8757-D6ABDBE77B8E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C0A1EAEA-19E5-4088-B0E5-9751F08819E9}"/>
                </a:ext>
              </a:extLst>
            </p:cNvPr>
            <p:cNvSpPr/>
            <p:nvPr/>
          </p:nvSpPr>
          <p:spPr>
            <a:xfrm>
              <a:off x="7515226" y="21102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addr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90EF320A-CD72-234E-8D70-D9C18DFF143C}"/>
                </a:ext>
              </a:extLst>
            </p:cNvPr>
            <p:cNvSpPr/>
            <p:nvPr/>
          </p:nvSpPr>
          <p:spPr>
            <a:xfrm>
              <a:off x="7515226" y="13740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[63:0]counter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D204B1A6-A1B5-A847-9690-539A2C6C4B0E}"/>
                </a:ext>
              </a:extLst>
            </p:cNvPr>
            <p:cNvSpPr/>
            <p:nvPr/>
          </p:nvSpPr>
          <p:spPr>
            <a:xfrm>
              <a:off x="7009338" y="162399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1C5A6E5-4038-6744-8E91-D740E0751585}"/>
                </a:ext>
              </a:extLst>
            </p:cNvPr>
            <p:cNvSpPr/>
            <p:nvPr/>
          </p:nvSpPr>
          <p:spPr>
            <a:xfrm>
              <a:off x="7251700" y="2874527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cs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3B9E30E-6C74-3948-88F8-76AA65B49A87}"/>
              </a:ext>
            </a:extLst>
          </p:cNvPr>
          <p:cNvSpPr/>
          <p:nvPr/>
        </p:nvSpPr>
        <p:spPr>
          <a:xfrm>
            <a:off x="9042400" y="5294765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[127:0]</a:t>
            </a:r>
            <a:r>
              <a:rPr lang="en-US" altLang="ko-KR" sz="900" dirty="0" err="1">
                <a:solidFill>
                  <a:schemeClr val="tx1"/>
                </a:solidFill>
              </a:rPr>
              <a:t>rti_in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B47D1BC-C84B-0F4A-A10E-F4AD0DDAA3AC}"/>
              </a:ext>
            </a:extLst>
          </p:cNvPr>
          <p:cNvSpPr/>
          <p:nvPr/>
        </p:nvSpPr>
        <p:spPr>
          <a:xfrm>
            <a:off x="10353675" y="5294765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[127:0]</a:t>
            </a:r>
            <a:r>
              <a:rPr lang="en-US" altLang="ko-KR" sz="900" dirty="0" err="1">
                <a:solidFill>
                  <a:schemeClr val="tx1"/>
                </a:solidFill>
              </a:rPr>
              <a:t>timestamp_error_data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7230D28-6B26-6944-809E-AD3B6F0F993A}"/>
              </a:ext>
            </a:extLst>
          </p:cNvPr>
          <p:cNvSpPr/>
          <p:nvPr/>
        </p:nvSpPr>
        <p:spPr>
          <a:xfrm>
            <a:off x="9042400" y="5549735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write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6FB133B-7043-2443-9E2D-F2A84B2F7D86}"/>
              </a:ext>
            </a:extLst>
          </p:cNvPr>
          <p:cNvSpPr/>
          <p:nvPr/>
        </p:nvSpPr>
        <p:spPr>
          <a:xfrm>
            <a:off x="10353675" y="5566074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read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52DA201-A111-4941-842D-79C7D14967C0}"/>
              </a:ext>
            </a:extLst>
          </p:cNvPr>
          <p:cNvSpPr/>
          <p:nvPr/>
        </p:nvSpPr>
        <p:spPr>
          <a:xfrm>
            <a:off x="10353675" y="5810555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[4:0]</a:t>
            </a:r>
            <a:r>
              <a:rPr lang="en-US" altLang="ko-KR" sz="900" dirty="0" err="1">
                <a:solidFill>
                  <a:schemeClr val="tx1"/>
                </a:solidFill>
              </a:rPr>
              <a:t>addr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5D50E3D-5C92-9F42-ACE0-1CE14F875739}"/>
              </a:ext>
            </a:extLst>
          </p:cNvPr>
          <p:cNvSpPr/>
          <p:nvPr/>
        </p:nvSpPr>
        <p:spPr>
          <a:xfrm>
            <a:off x="10353675" y="6051616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[31:0]</a:t>
            </a:r>
            <a:r>
              <a:rPr lang="en-US" altLang="ko-KR" sz="900" dirty="0" err="1">
                <a:solidFill>
                  <a:schemeClr val="tx1"/>
                </a:solidFill>
              </a:rPr>
              <a:t>rd_data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5D9960D-8823-C94F-95E3-71068DCD0F80}"/>
              </a:ext>
            </a:extLst>
          </p:cNvPr>
          <p:cNvSpPr/>
          <p:nvPr/>
        </p:nvSpPr>
        <p:spPr>
          <a:xfrm>
            <a:off x="10353675" y="6299048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[63:0]counter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0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2118170" y="421270"/>
            <a:ext cx="2120002" cy="3204580"/>
            <a:chOff x="2800341" y="421270"/>
            <a:chExt cx="2120002" cy="32045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70"/>
              <a:ext cx="2120002" cy="32045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receiver(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data_receiver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D30574-3406-472B-BC21-A0D528DF693E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83CA8D2-BA7A-4479-B1CB-D3A2F6A333FB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B06C6AF-A332-4B8D-9BD0-C78A78756E80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C1F81B83-9A3B-417A-AD23-556FC951F8CC}"/>
              </a:ext>
            </a:extLst>
          </p:cNvPr>
          <p:cNvSpPr/>
          <p:nvPr/>
        </p:nvSpPr>
        <p:spPr>
          <a:xfrm>
            <a:off x="447674" y="6381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5322EF6E-8F73-4795-9EA0-D2A797AF44D9}"/>
              </a:ext>
            </a:extLst>
          </p:cNvPr>
          <p:cNvSpPr/>
          <p:nvPr/>
        </p:nvSpPr>
        <p:spPr>
          <a:xfrm>
            <a:off x="447673" y="923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14E7E1-1773-4F32-B4F0-9DA73DEC52EF}"/>
              </a:ext>
            </a:extLst>
          </p:cNvPr>
          <p:cNvSpPr/>
          <p:nvPr/>
        </p:nvSpPr>
        <p:spPr>
          <a:xfrm>
            <a:off x="447673" y="121284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44C3F3-F02F-4DF9-A391-92DB167E4A6D}"/>
              </a:ext>
            </a:extLst>
          </p:cNvPr>
          <p:cNvSpPr/>
          <p:nvPr/>
        </p:nvSpPr>
        <p:spPr>
          <a:xfrm>
            <a:off x="447673" y="14947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CB5460-E7B9-4F86-8CDA-4276DB5B314E}"/>
              </a:ext>
            </a:extLst>
          </p:cNvPr>
          <p:cNvSpPr/>
          <p:nvPr/>
        </p:nvSpPr>
        <p:spPr>
          <a:xfrm>
            <a:off x="447673" y="1778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B57C9C-60FE-49C3-A2DD-AC495A0F480F}"/>
              </a:ext>
            </a:extLst>
          </p:cNvPr>
          <p:cNvSpPr/>
          <p:nvPr/>
        </p:nvSpPr>
        <p:spPr>
          <a:xfrm>
            <a:off x="447673" y="207197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450223-947C-4A68-A33B-35F426646727}"/>
              </a:ext>
            </a:extLst>
          </p:cNvPr>
          <p:cNvSpPr/>
          <p:nvPr/>
        </p:nvSpPr>
        <p:spPr>
          <a:xfrm>
            <a:off x="447673" y="23634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89F84A-4844-4816-83E5-45C03D495D26}"/>
              </a:ext>
            </a:extLst>
          </p:cNvPr>
          <p:cNvSpPr/>
          <p:nvPr/>
        </p:nvSpPr>
        <p:spPr>
          <a:xfrm>
            <a:off x="447673" y="26409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ACCA19-F0A6-4C4B-B10E-9AC37C9239DB}"/>
              </a:ext>
            </a:extLst>
          </p:cNvPr>
          <p:cNvSpPr/>
          <p:nvPr/>
        </p:nvSpPr>
        <p:spPr>
          <a:xfrm>
            <a:off x="447673" y="293178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294048-6491-4811-B5E6-5A3B959B545D}"/>
              </a:ext>
            </a:extLst>
          </p:cNvPr>
          <p:cNvSpPr/>
          <p:nvPr/>
        </p:nvSpPr>
        <p:spPr>
          <a:xfrm>
            <a:off x="447673" y="321562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3B710A8-3B73-4DB5-B7AB-730FEEECAB9D}"/>
              </a:ext>
            </a:extLst>
          </p:cNvPr>
          <p:cNvCxnSpPr>
            <a:stCxn id="16" idx="3"/>
            <a:endCxn id="5" idx="1"/>
          </p:cNvCxnSpPr>
          <p:nvPr/>
        </p:nvCxnSpPr>
        <p:spPr>
          <a:xfrm>
            <a:off x="1530350" y="752475"/>
            <a:ext cx="587820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F8F0BB8-1EAE-41E2-87DD-AA00C13FD5C9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1530349" y="1038225"/>
            <a:ext cx="587821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27D8A92-EF12-4972-B389-82416FB14178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1914532" y="1326194"/>
            <a:ext cx="203638" cy="19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5779DE9-4C04-4032-BD11-30596C80586F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1914532" y="1610032"/>
            <a:ext cx="203638" cy="19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3F6C638-A673-4C11-A71B-F1F0F007FCF2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>
            <a:off x="1914532" y="1893870"/>
            <a:ext cx="203638" cy="38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3866D02-15D8-4AB0-B21B-40B1D6BDF128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1914532" y="2183444"/>
            <a:ext cx="203638" cy="37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61F6F81-3847-4BC5-BB04-0661004F0830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1914532" y="2469194"/>
            <a:ext cx="203638" cy="95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4C5E1FEC-994E-4440-B144-AF1309E6B03C}"/>
              </a:ext>
            </a:extLst>
          </p:cNvPr>
          <p:cNvCxnSpPr>
            <a:cxnSpLocks/>
            <a:stCxn id="23" idx="3"/>
            <a:endCxn id="12" idx="1"/>
          </p:cNvCxnSpPr>
          <p:nvPr/>
        </p:nvCxnSpPr>
        <p:spPr>
          <a:xfrm flipV="1">
            <a:off x="1914532" y="2754944"/>
            <a:ext cx="203638" cy="12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26EF4E7-079C-4D2C-877C-63D446CA4C75}"/>
              </a:ext>
            </a:extLst>
          </p:cNvPr>
          <p:cNvCxnSpPr>
            <a:cxnSpLocks/>
            <a:stCxn id="24" idx="3"/>
            <a:endCxn id="13" idx="1"/>
          </p:cNvCxnSpPr>
          <p:nvPr/>
        </p:nvCxnSpPr>
        <p:spPr>
          <a:xfrm flipV="1">
            <a:off x="1914532" y="3040694"/>
            <a:ext cx="203638" cy="6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3AE45F5-F26F-467A-8313-90C057C6B22C}"/>
              </a:ext>
            </a:extLst>
          </p:cNvPr>
          <p:cNvCxnSpPr>
            <a:cxnSpLocks/>
            <a:stCxn id="25" idx="3"/>
            <a:endCxn id="14" idx="1"/>
          </p:cNvCxnSpPr>
          <p:nvPr/>
        </p:nvCxnSpPr>
        <p:spPr>
          <a:xfrm flipV="1">
            <a:off x="1914532" y="3326444"/>
            <a:ext cx="203638" cy="44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D035EF4-C273-4FAF-8F97-E0000F37AB14}"/>
              </a:ext>
            </a:extLst>
          </p:cNvPr>
          <p:cNvGrpSpPr/>
          <p:nvPr/>
        </p:nvGrpSpPr>
        <p:grpSpPr>
          <a:xfrm>
            <a:off x="9007723" y="467796"/>
            <a:ext cx="2120002" cy="4172784"/>
            <a:chOff x="2800341" y="482230"/>
            <a:chExt cx="2120002" cy="417278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81A4927-4637-477A-BB20-7D6FB2130C81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sender(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data_sender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6100172-A826-4937-BAC8-EE96861AE062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FSMState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6BA9829-9B23-4A36-9A7D-B0B3C880798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636EFA0-6CFA-437A-AEC7-BC2598B812F8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TxD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9ADCF7C-1A67-4B40-94D2-6AE51C78C03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E23CD27-94DB-4181-9E88-D98D407C687F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766B985-74CB-49BB-93C4-474789E4D401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4D26A3A-E321-4573-B9B7-2B58140D2CA0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1F4B1A2-92F6-4E7A-A9F3-60A6C7B9CC2F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C2D7235-99B3-4DB4-B9B3-0D9E2F9C8736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4D535BB-0939-46A2-A0C7-FFD33A12C485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90676C-F367-40A6-8B30-62C9DF77051A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2E1768B-EBD4-4392-A803-0FBCF03A1991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F4B3912-E641-4B20-8027-6BF2CD82D5A3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23B56ED-4F4A-44B1-839A-AB837682E04D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화살표: 오각형 72">
            <a:extLst>
              <a:ext uri="{FF2B5EF4-FFF2-40B4-BE49-F238E27FC236}">
                <a16:creationId xmlns:a16="http://schemas.microsoft.com/office/drawing/2014/main" id="{9D7BADFD-E098-4FA0-8D6E-E0C69D1970FC}"/>
              </a:ext>
            </a:extLst>
          </p:cNvPr>
          <p:cNvSpPr/>
          <p:nvPr/>
        </p:nvSpPr>
        <p:spPr>
          <a:xfrm flipH="1">
            <a:off x="7535977" y="119951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101EAF0-103E-4858-AC8C-F6F7E92E227B}"/>
              </a:ext>
            </a:extLst>
          </p:cNvPr>
          <p:cNvSpPr/>
          <p:nvPr/>
        </p:nvSpPr>
        <p:spPr>
          <a:xfrm>
            <a:off x="7280144" y="14795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F7D9328-DB8C-4C22-998C-7CCC9C134BA1}"/>
              </a:ext>
            </a:extLst>
          </p:cNvPr>
          <p:cNvSpPr/>
          <p:nvPr/>
        </p:nvSpPr>
        <p:spPr>
          <a:xfrm>
            <a:off x="7280144" y="17697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45F55F6-04B0-4301-A5C7-772EC4BB2BC8}"/>
              </a:ext>
            </a:extLst>
          </p:cNvPr>
          <p:cNvSpPr/>
          <p:nvPr/>
        </p:nvSpPr>
        <p:spPr>
          <a:xfrm>
            <a:off x="7280144" y="205610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3855D6B-2FAB-49AA-B0D3-BE66F2303EEB}"/>
              </a:ext>
            </a:extLst>
          </p:cNvPr>
          <p:cNvSpPr/>
          <p:nvPr/>
        </p:nvSpPr>
        <p:spPr>
          <a:xfrm>
            <a:off x="7280144" y="40614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BAFF10-A4DF-437A-9775-45A8D0D18527}"/>
              </a:ext>
            </a:extLst>
          </p:cNvPr>
          <p:cNvSpPr/>
          <p:nvPr/>
        </p:nvSpPr>
        <p:spPr>
          <a:xfrm>
            <a:off x="7280144" y="43843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9A32659-1405-4512-ACFC-4B666F68CCF5}"/>
              </a:ext>
            </a:extLst>
          </p:cNvPr>
          <p:cNvGrpSpPr/>
          <p:nvPr/>
        </p:nvGrpSpPr>
        <p:grpSpPr>
          <a:xfrm>
            <a:off x="7280144" y="3772496"/>
            <a:ext cx="1466859" cy="230512"/>
            <a:chOff x="2962265" y="6207125"/>
            <a:chExt cx="1466859" cy="23051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DAD2A85-35DF-439A-9F3B-924E97835C6E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7AC06FC6-8F49-4B8B-AA6C-9AD7F6B25109}"/>
                </a:ext>
              </a:extLst>
            </p:cNvPr>
            <p:cNvSpPr/>
            <p:nvPr/>
          </p:nvSpPr>
          <p:spPr>
            <a:xfrm rot="5400000">
              <a:off x="2964484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622C566-7658-4EDC-8920-D3C1E386E7C4}"/>
              </a:ext>
            </a:extLst>
          </p:cNvPr>
          <p:cNvGrpSpPr/>
          <p:nvPr/>
        </p:nvGrpSpPr>
        <p:grpSpPr>
          <a:xfrm>
            <a:off x="7280144" y="3485161"/>
            <a:ext cx="1466859" cy="230512"/>
            <a:chOff x="2962265" y="5895975"/>
            <a:chExt cx="1466859" cy="2305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937183D-06C5-4532-AB12-E48B0E91D94C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E5A3AC7D-87EC-41FD-8B69-01D4EE0D41DB}"/>
                </a:ext>
              </a:extLst>
            </p:cNvPr>
            <p:cNvSpPr/>
            <p:nvPr/>
          </p:nvSpPr>
          <p:spPr>
            <a:xfrm rot="5400000">
              <a:off x="2964484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589B6AF-11B0-4BD7-9593-DB646DE05F36}"/>
              </a:ext>
            </a:extLst>
          </p:cNvPr>
          <p:cNvGrpSpPr/>
          <p:nvPr/>
        </p:nvGrpSpPr>
        <p:grpSpPr>
          <a:xfrm>
            <a:off x="7280144" y="3197826"/>
            <a:ext cx="1466859" cy="230512"/>
            <a:chOff x="2962265" y="5584825"/>
            <a:chExt cx="1466859" cy="230512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48A9314-BB94-44A0-8939-051C767EE094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782F8667-3B5A-4F46-A826-8F8BCFF285A3}"/>
                </a:ext>
              </a:extLst>
            </p:cNvPr>
            <p:cNvSpPr/>
            <p:nvPr/>
          </p:nvSpPr>
          <p:spPr>
            <a:xfrm rot="5400000">
              <a:off x="2964484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90A5F52-6E98-4488-90BC-F234523B05F8}"/>
              </a:ext>
            </a:extLst>
          </p:cNvPr>
          <p:cNvGrpSpPr/>
          <p:nvPr/>
        </p:nvGrpSpPr>
        <p:grpSpPr>
          <a:xfrm>
            <a:off x="7280144" y="2910491"/>
            <a:ext cx="1466859" cy="230512"/>
            <a:chOff x="2962265" y="5273675"/>
            <a:chExt cx="1466859" cy="23051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7D422CD-6A59-4C4D-8514-F9FE7E04C9BE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C15244FB-E58F-444D-807D-3B6577E935B1}"/>
                </a:ext>
              </a:extLst>
            </p:cNvPr>
            <p:cNvSpPr/>
            <p:nvPr/>
          </p:nvSpPr>
          <p:spPr>
            <a:xfrm rot="5400000">
              <a:off x="2965741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4295F0C-C9AE-4A50-A30A-EA69112F130E}"/>
              </a:ext>
            </a:extLst>
          </p:cNvPr>
          <p:cNvGrpSpPr/>
          <p:nvPr/>
        </p:nvGrpSpPr>
        <p:grpSpPr>
          <a:xfrm>
            <a:off x="7280144" y="2626963"/>
            <a:ext cx="1466859" cy="230512"/>
            <a:chOff x="2962265" y="4961569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C368FD1-822F-4C71-B862-B199902C133D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EE69E31C-784F-4E89-80B0-FAB64E0676ED}"/>
                </a:ext>
              </a:extLst>
            </p:cNvPr>
            <p:cNvSpPr/>
            <p:nvPr/>
          </p:nvSpPr>
          <p:spPr>
            <a:xfrm rot="5400000">
              <a:off x="2965741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F492787-4141-4EE5-ABCC-8E9D555C437E}"/>
              </a:ext>
            </a:extLst>
          </p:cNvPr>
          <p:cNvGrpSpPr/>
          <p:nvPr/>
        </p:nvGrpSpPr>
        <p:grpSpPr>
          <a:xfrm>
            <a:off x="7280144" y="2342474"/>
            <a:ext cx="1466859" cy="230512"/>
            <a:chOff x="2962265" y="4647551"/>
            <a:chExt cx="1466859" cy="23051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170CCC7-7C0F-4E41-9236-E031E50B4CA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CFFA1325-113A-4172-B09F-E8A6A6972B58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화살표: 오각형 96">
            <a:extLst>
              <a:ext uri="{FF2B5EF4-FFF2-40B4-BE49-F238E27FC236}">
                <a16:creationId xmlns:a16="http://schemas.microsoft.com/office/drawing/2014/main" id="{6F284668-E170-4DB1-8A0D-59BCEF5CEA52}"/>
              </a:ext>
            </a:extLst>
          </p:cNvPr>
          <p:cNvSpPr/>
          <p:nvPr/>
        </p:nvSpPr>
        <p:spPr>
          <a:xfrm>
            <a:off x="7535977" y="91059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DE780E83-EE5A-44F8-9D75-1522762E8F16}"/>
              </a:ext>
            </a:extLst>
          </p:cNvPr>
          <p:cNvCxnSpPr>
            <a:cxnSpLocks/>
            <a:stCxn id="97" idx="3"/>
            <a:endCxn id="59" idx="1"/>
          </p:cNvCxnSpPr>
          <p:nvPr/>
        </p:nvCxnSpPr>
        <p:spPr>
          <a:xfrm>
            <a:off x="8618653" y="1024890"/>
            <a:ext cx="389070" cy="11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9446CFE-7827-4466-A02C-0C665955DF57}"/>
              </a:ext>
            </a:extLst>
          </p:cNvPr>
          <p:cNvCxnSpPr>
            <a:cxnSpLocks/>
            <a:stCxn id="73" idx="1"/>
            <a:endCxn id="60" idx="1"/>
          </p:cNvCxnSpPr>
          <p:nvPr/>
        </p:nvCxnSpPr>
        <p:spPr>
          <a:xfrm flipV="1">
            <a:off x="8618651" y="1311760"/>
            <a:ext cx="389072" cy="20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0679AB2A-AEB1-4201-BADC-F4F9CCC75863}"/>
              </a:ext>
            </a:extLst>
          </p:cNvPr>
          <p:cNvCxnSpPr>
            <a:cxnSpLocks/>
            <a:stCxn id="74" idx="3"/>
            <a:endCxn id="61" idx="1"/>
          </p:cNvCxnSpPr>
          <p:nvPr/>
        </p:nvCxnSpPr>
        <p:spPr>
          <a:xfrm>
            <a:off x="8747003" y="1594778"/>
            <a:ext cx="260720" cy="27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389D2095-7F9F-4317-B458-2D307D78EC86}"/>
              </a:ext>
            </a:extLst>
          </p:cNvPr>
          <p:cNvCxnSpPr>
            <a:cxnSpLocks/>
            <a:stCxn id="75" idx="3"/>
            <a:endCxn id="62" idx="1"/>
          </p:cNvCxnSpPr>
          <p:nvPr/>
        </p:nvCxnSpPr>
        <p:spPr>
          <a:xfrm flipV="1">
            <a:off x="8747003" y="1883260"/>
            <a:ext cx="260720" cy="17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27DAF0B9-935B-4F18-82A8-F1C915F6A8F5}"/>
              </a:ext>
            </a:extLst>
          </p:cNvPr>
          <p:cNvCxnSpPr>
            <a:cxnSpLocks/>
            <a:stCxn id="76" idx="3"/>
            <a:endCxn id="63" idx="1"/>
          </p:cNvCxnSpPr>
          <p:nvPr/>
        </p:nvCxnSpPr>
        <p:spPr>
          <a:xfrm flipV="1">
            <a:off x="8747003" y="2169010"/>
            <a:ext cx="260720" cy="23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B7CE5B99-439B-4544-A08E-650F9B416814}"/>
              </a:ext>
            </a:extLst>
          </p:cNvPr>
          <p:cNvCxnSpPr>
            <a:cxnSpLocks/>
            <a:stCxn id="95" idx="3"/>
            <a:endCxn id="64" idx="1"/>
          </p:cNvCxnSpPr>
          <p:nvPr/>
        </p:nvCxnSpPr>
        <p:spPr>
          <a:xfrm flipV="1">
            <a:off x="8747003" y="2454760"/>
            <a:ext cx="260720" cy="29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F04AB5BB-16E0-4124-99D0-0D04C3D48987}"/>
              </a:ext>
            </a:extLst>
          </p:cNvPr>
          <p:cNvCxnSpPr>
            <a:cxnSpLocks/>
            <a:stCxn id="92" idx="3"/>
            <a:endCxn id="65" idx="1"/>
          </p:cNvCxnSpPr>
          <p:nvPr/>
        </p:nvCxnSpPr>
        <p:spPr>
          <a:xfrm flipV="1">
            <a:off x="8747003" y="2740510"/>
            <a:ext cx="260720" cy="17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EE747F7F-9DE9-4D67-B18A-B5DF7CD57C04}"/>
              </a:ext>
            </a:extLst>
          </p:cNvPr>
          <p:cNvCxnSpPr>
            <a:cxnSpLocks/>
            <a:stCxn id="89" idx="3"/>
            <a:endCxn id="66" idx="1"/>
          </p:cNvCxnSpPr>
          <p:nvPr/>
        </p:nvCxnSpPr>
        <p:spPr>
          <a:xfrm>
            <a:off x="8747003" y="3025747"/>
            <a:ext cx="260720" cy="5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6866434D-75B2-4D02-A780-DB22CA4FFBB0}"/>
              </a:ext>
            </a:extLst>
          </p:cNvPr>
          <p:cNvCxnSpPr>
            <a:cxnSpLocks/>
            <a:stCxn id="86" idx="3"/>
            <a:endCxn id="67" idx="1"/>
          </p:cNvCxnSpPr>
          <p:nvPr/>
        </p:nvCxnSpPr>
        <p:spPr>
          <a:xfrm flipV="1">
            <a:off x="8747003" y="3312010"/>
            <a:ext cx="260720" cy="10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106D29CC-1688-494B-B69C-AD7F100E2572}"/>
              </a:ext>
            </a:extLst>
          </p:cNvPr>
          <p:cNvCxnSpPr>
            <a:cxnSpLocks/>
            <a:stCxn id="83" idx="3"/>
            <a:endCxn id="68" idx="1"/>
          </p:cNvCxnSpPr>
          <p:nvPr/>
        </p:nvCxnSpPr>
        <p:spPr>
          <a:xfrm>
            <a:off x="8747003" y="3600417"/>
            <a:ext cx="260720" cy="8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11D8CC62-47C9-46E5-8461-F5CB3DEBCF1A}"/>
              </a:ext>
            </a:extLst>
          </p:cNvPr>
          <p:cNvCxnSpPr>
            <a:cxnSpLocks/>
            <a:stCxn id="80" idx="3"/>
            <a:endCxn id="69" idx="1"/>
          </p:cNvCxnSpPr>
          <p:nvPr/>
        </p:nvCxnSpPr>
        <p:spPr>
          <a:xfrm flipV="1">
            <a:off x="8747003" y="3886979"/>
            <a:ext cx="260720" cy="7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504312F5-1FD7-4806-841B-1106379D3F06}"/>
              </a:ext>
            </a:extLst>
          </p:cNvPr>
          <p:cNvCxnSpPr>
            <a:cxnSpLocks/>
            <a:stCxn id="77" idx="3"/>
            <a:endCxn id="70" idx="1"/>
          </p:cNvCxnSpPr>
          <p:nvPr/>
        </p:nvCxnSpPr>
        <p:spPr>
          <a:xfrm flipV="1">
            <a:off x="8747003" y="4172729"/>
            <a:ext cx="260720" cy="39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6F2A6E51-1522-42EA-8C2B-DD3D78194454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8747003" y="4191765"/>
            <a:ext cx="260719" cy="3078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8798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B237868-FA78-404C-9DCA-17CFE701F331}"/>
              </a:ext>
            </a:extLst>
          </p:cNvPr>
          <p:cNvSpPr txBox="1"/>
          <p:nvPr/>
        </p:nvSpPr>
        <p:spPr>
          <a:xfrm>
            <a:off x="180974" y="876949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spi_config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76A4285-A680-4C81-B831-0A18EAE7A497}"/>
              </a:ext>
            </a:extLst>
          </p:cNvPr>
          <p:cNvSpPr/>
          <p:nvPr/>
        </p:nvSpPr>
        <p:spPr>
          <a:xfrm>
            <a:off x="177683" y="1369812"/>
            <a:ext cx="8856663" cy="295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F6DAFA1-ACEF-4749-A53F-540B2DA62005}"/>
              </a:ext>
            </a:extLst>
          </p:cNvPr>
          <p:cNvGrpSpPr/>
          <p:nvPr/>
        </p:nvGrpSpPr>
        <p:grpSpPr>
          <a:xfrm>
            <a:off x="8218142" y="1402076"/>
            <a:ext cx="776824" cy="230512"/>
            <a:chOff x="8218142" y="967736"/>
            <a:chExt cx="776824" cy="23051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2D560F0-42F6-4658-8AAC-FBD6AC039B4F}"/>
                </a:ext>
              </a:extLst>
            </p:cNvPr>
            <p:cNvSpPr/>
            <p:nvPr/>
          </p:nvSpPr>
          <p:spPr>
            <a:xfrm>
              <a:off x="8218142" y="967736"/>
              <a:ext cx="776823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</a:t>
              </a:r>
              <a:r>
                <a:rPr lang="en-US" altLang="ko-KR" sz="900" dirty="0" err="1"/>
                <a:t>clk_div</a:t>
              </a:r>
              <a:endParaRPr lang="ko-KR" altLang="en-US" sz="900" dirty="0"/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F82F9D9A-FAF8-404B-8341-F10F0BF56227}"/>
                </a:ext>
              </a:extLst>
            </p:cNvPr>
            <p:cNvSpPr/>
            <p:nvPr/>
          </p:nvSpPr>
          <p:spPr>
            <a:xfrm rot="16200000">
              <a:off x="891654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FA9F1A5-B8E1-4844-8B0B-D5AC1ADF974F}"/>
              </a:ext>
            </a:extLst>
          </p:cNvPr>
          <p:cNvGrpSpPr/>
          <p:nvPr/>
        </p:nvGrpSpPr>
        <p:grpSpPr>
          <a:xfrm>
            <a:off x="7367683" y="1402076"/>
            <a:ext cx="776824" cy="230512"/>
            <a:chOff x="7367683" y="967736"/>
            <a:chExt cx="776824" cy="23051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C795888-65E5-4F03-B3AF-10A29A1B71B8}"/>
                </a:ext>
              </a:extLst>
            </p:cNvPr>
            <p:cNvSpPr/>
            <p:nvPr/>
          </p:nvSpPr>
          <p:spPr>
            <a:xfrm>
              <a:off x="7367683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cpha</a:t>
              </a:r>
              <a:endParaRPr lang="ko-KR" altLang="en-US" sz="900" dirty="0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6096DE4E-B180-4A76-86CE-43B69C3B1383}"/>
                </a:ext>
              </a:extLst>
            </p:cNvPr>
            <p:cNvSpPr/>
            <p:nvPr/>
          </p:nvSpPr>
          <p:spPr>
            <a:xfrm rot="16200000">
              <a:off x="8065655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62DC045-1500-4296-BC38-7C12CF87D02A}"/>
              </a:ext>
            </a:extLst>
          </p:cNvPr>
          <p:cNvGrpSpPr/>
          <p:nvPr/>
        </p:nvGrpSpPr>
        <p:grpSpPr>
          <a:xfrm>
            <a:off x="6523135" y="1402076"/>
            <a:ext cx="776824" cy="230512"/>
            <a:chOff x="6523135" y="967736"/>
            <a:chExt cx="776824" cy="23051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F41AC27-0A97-43D5-828B-6AE14442F2EF}"/>
                </a:ext>
              </a:extLst>
            </p:cNvPr>
            <p:cNvSpPr/>
            <p:nvPr/>
          </p:nvSpPr>
          <p:spPr>
            <a:xfrm>
              <a:off x="652313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cpol</a:t>
              </a:r>
              <a:endParaRPr lang="ko-KR" altLang="en-US" sz="900" dirty="0"/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2734BD18-D339-406D-97F0-9B441619FC7A}"/>
                </a:ext>
              </a:extLst>
            </p:cNvPr>
            <p:cNvSpPr/>
            <p:nvPr/>
          </p:nvSpPr>
          <p:spPr>
            <a:xfrm rot="16200000">
              <a:off x="7216238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94478D7-48FE-49E9-B745-CFF0F6A8B79B}"/>
              </a:ext>
            </a:extLst>
          </p:cNvPr>
          <p:cNvGrpSpPr/>
          <p:nvPr/>
        </p:nvGrpSpPr>
        <p:grpSpPr>
          <a:xfrm>
            <a:off x="5678585" y="1402076"/>
            <a:ext cx="776826" cy="230512"/>
            <a:chOff x="5678585" y="967736"/>
            <a:chExt cx="776826" cy="23051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A0E5C25-080B-469D-9023-19F860B9A19B}"/>
                </a:ext>
              </a:extLst>
            </p:cNvPr>
            <p:cNvSpPr/>
            <p:nvPr/>
          </p:nvSpPr>
          <p:spPr>
            <a:xfrm>
              <a:off x="5678585" y="967736"/>
              <a:ext cx="77682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cspol</a:t>
              </a:r>
              <a:endParaRPr lang="ko-KR" altLang="en-US" sz="900" dirty="0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D8CB5FDD-7796-4456-A76D-56B28255BADF}"/>
                </a:ext>
              </a:extLst>
            </p:cNvPr>
            <p:cNvSpPr/>
            <p:nvPr/>
          </p:nvSpPr>
          <p:spPr>
            <a:xfrm rot="16200000">
              <a:off x="637481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77879CD-B482-440D-AEDC-1CA634E49F5C}"/>
              </a:ext>
            </a:extLst>
          </p:cNvPr>
          <p:cNvGrpSpPr/>
          <p:nvPr/>
        </p:nvGrpSpPr>
        <p:grpSpPr>
          <a:xfrm>
            <a:off x="4828125" y="1402076"/>
            <a:ext cx="776824" cy="230512"/>
            <a:chOff x="4828125" y="967736"/>
            <a:chExt cx="776824" cy="23051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D49C44A-2EDE-4058-946D-1FC76D679054}"/>
                </a:ext>
              </a:extLst>
            </p:cNvPr>
            <p:cNvSpPr/>
            <p:nvPr/>
          </p:nvSpPr>
          <p:spPr>
            <a:xfrm>
              <a:off x="482812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[4:0]length</a:t>
              </a:r>
              <a:endParaRPr lang="ko-KR" altLang="en-US" sz="900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F8718A63-E3B3-48C5-9776-82926C98E974}"/>
                </a:ext>
              </a:extLst>
            </p:cNvPr>
            <p:cNvSpPr/>
            <p:nvPr/>
          </p:nvSpPr>
          <p:spPr>
            <a:xfrm rot="16200000">
              <a:off x="5517960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BD2040F-08B4-45E7-9A68-B97AB8054285}"/>
              </a:ext>
            </a:extLst>
          </p:cNvPr>
          <p:cNvGrpSpPr/>
          <p:nvPr/>
        </p:nvGrpSpPr>
        <p:grpSpPr>
          <a:xfrm>
            <a:off x="1611107" y="1402076"/>
            <a:ext cx="653422" cy="230512"/>
            <a:chOff x="2212525" y="967736"/>
            <a:chExt cx="653422" cy="230512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58300B5-4734-4CF8-9BA8-F71C460CE768}"/>
                </a:ext>
              </a:extLst>
            </p:cNvPr>
            <p:cNvSpPr/>
            <p:nvPr/>
          </p:nvSpPr>
          <p:spPr>
            <a:xfrm>
              <a:off x="2212525" y="967736"/>
              <a:ext cx="65342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end_spi</a:t>
              </a:r>
              <a:endParaRPr lang="ko-KR" altLang="en-US" sz="900" dirty="0"/>
            </a:p>
          </p:txBody>
        </p:sp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082DBF47-F4D1-44FC-8144-C076C581B30F}"/>
                </a:ext>
              </a:extLst>
            </p:cNvPr>
            <p:cNvSpPr/>
            <p:nvPr/>
          </p:nvSpPr>
          <p:spPr>
            <a:xfrm rot="16200000">
              <a:off x="278428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0903D3C-78E4-4DEF-805F-F97F997C5209}"/>
              </a:ext>
            </a:extLst>
          </p:cNvPr>
          <p:cNvGrpSpPr/>
          <p:nvPr/>
        </p:nvGrpSpPr>
        <p:grpSpPr>
          <a:xfrm>
            <a:off x="917423" y="1402076"/>
            <a:ext cx="620502" cy="230512"/>
            <a:chOff x="917423" y="967736"/>
            <a:chExt cx="620502" cy="230512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1A8EB10-75DC-4C99-80AC-1052BF8A9372}"/>
                </a:ext>
              </a:extLst>
            </p:cNvPr>
            <p:cNvSpPr/>
            <p:nvPr/>
          </p:nvSpPr>
          <p:spPr>
            <a:xfrm>
              <a:off x="917423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slave_en</a:t>
              </a:r>
              <a:endParaRPr lang="ko-KR" altLang="en-US" sz="900" dirty="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0B05A1E4-6E6B-4BAE-88E8-B81301929FFB}"/>
                </a:ext>
              </a:extLst>
            </p:cNvPr>
            <p:cNvSpPr/>
            <p:nvPr/>
          </p:nvSpPr>
          <p:spPr>
            <a:xfrm rot="16200000">
              <a:off x="145905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E33690E-DE1E-4596-84AB-79DFCD83312C}"/>
              </a:ext>
            </a:extLst>
          </p:cNvPr>
          <p:cNvGrpSpPr/>
          <p:nvPr/>
        </p:nvGrpSpPr>
        <p:grpSpPr>
          <a:xfrm>
            <a:off x="229197" y="1402076"/>
            <a:ext cx="620502" cy="230512"/>
            <a:chOff x="229197" y="967736"/>
            <a:chExt cx="620502" cy="23051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B265AC8-DBC6-4726-98B9-3FE31CABC275}"/>
                </a:ext>
              </a:extLst>
            </p:cNvPr>
            <p:cNvSpPr/>
            <p:nvPr/>
          </p:nvSpPr>
          <p:spPr>
            <a:xfrm>
              <a:off x="229197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lsb_first</a:t>
              </a:r>
              <a:endParaRPr lang="ko-KR" altLang="en-US" sz="900" dirty="0"/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AB5278DB-4B5B-48E3-9C67-BA42B1F2145D}"/>
                </a:ext>
              </a:extLst>
            </p:cNvPr>
            <p:cNvSpPr/>
            <p:nvPr/>
          </p:nvSpPr>
          <p:spPr>
            <a:xfrm rot="16200000">
              <a:off x="771142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D456984-1D38-46E2-BDE1-351B41F7D79C}"/>
              </a:ext>
            </a:extLst>
          </p:cNvPr>
          <p:cNvGrpSpPr/>
          <p:nvPr/>
        </p:nvGrpSpPr>
        <p:grpSpPr>
          <a:xfrm>
            <a:off x="3412703" y="1402076"/>
            <a:ext cx="1344179" cy="230512"/>
            <a:chOff x="3412703" y="967736"/>
            <a:chExt cx="1344179" cy="23051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183FEF8-8012-4BBF-947D-1DF05B15A5B4}"/>
                </a:ext>
              </a:extLst>
            </p:cNvPr>
            <p:cNvSpPr/>
            <p:nvPr/>
          </p:nvSpPr>
          <p:spPr>
            <a:xfrm>
              <a:off x="3412703" y="967736"/>
              <a:ext cx="13441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[7:0</a:t>
              </a:r>
              <a:r>
                <a:rPr lang="en-US" altLang="ko-KR" sz="900" dirty="0"/>
                <a:t>]cs</a:t>
              </a:r>
              <a:endParaRPr lang="ko-KR" altLang="en-US" sz="900" dirty="0"/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61D03070-2559-479E-9BB4-C3451138CB2B}"/>
                </a:ext>
              </a:extLst>
            </p:cNvPr>
            <p:cNvSpPr/>
            <p:nvPr/>
          </p:nvSpPr>
          <p:spPr>
            <a:xfrm rot="16200000">
              <a:off x="467523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1EE59498-1574-4543-ACFB-6B09B35ABDBF}"/>
              </a:ext>
            </a:extLst>
          </p:cNvPr>
          <p:cNvGrpSpPr/>
          <p:nvPr/>
        </p:nvGrpSpPr>
        <p:grpSpPr>
          <a:xfrm>
            <a:off x="2322802" y="1402076"/>
            <a:ext cx="1016266" cy="230512"/>
            <a:chOff x="3412704" y="967736"/>
            <a:chExt cx="1016266" cy="230512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8A76E9D-07A7-4C55-813E-38D7114A05F3}"/>
                </a:ext>
              </a:extLst>
            </p:cNvPr>
            <p:cNvSpPr/>
            <p:nvPr/>
          </p:nvSpPr>
          <p:spPr>
            <a:xfrm>
              <a:off x="3412704" y="967736"/>
              <a:ext cx="101626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[4:0]dummy</a:t>
              </a:r>
              <a:endParaRPr lang="ko-KR" altLang="en-US" sz="900" dirty="0"/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6491D480-2B3D-4F2B-AF33-8D4310253B80}"/>
                </a:ext>
              </a:extLst>
            </p:cNvPr>
            <p:cNvSpPr/>
            <p:nvPr/>
          </p:nvSpPr>
          <p:spPr>
            <a:xfrm rot="16200000">
              <a:off x="434409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81216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8EE07-7126-49EE-9A4E-FB57A96D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SPI_FSM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6997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727B8341-99FC-48C8-8148-BCEBFAE3738B}"/>
              </a:ext>
            </a:extLst>
          </p:cNvPr>
          <p:cNvGrpSpPr/>
          <p:nvPr/>
        </p:nvGrpSpPr>
        <p:grpSpPr>
          <a:xfrm>
            <a:off x="790341" y="957214"/>
            <a:ext cx="2212280" cy="2995611"/>
            <a:chOff x="4731572" y="2545669"/>
            <a:chExt cx="1097440" cy="123120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5C7FFEE-4BA6-4059-BDD2-16B66CAAECEE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AE58D6E-EBBB-452C-819A-0BA05DC5606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BB84E7D7-5CA3-43B7-B508-DC07208BF69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data_length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length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1A9C2DF-47C5-4287-8B4F-AD74F86DE66B}"/>
                </a:ext>
              </a:extLst>
            </p:cNvPr>
            <p:cNvSpPr/>
            <p:nvPr/>
          </p:nvSpPr>
          <p:spPr>
            <a:xfrm>
              <a:off x="5066136" y="3640207"/>
              <a:ext cx="428322" cy="13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IDLE</a:t>
              </a:r>
              <a:endParaRPr lang="ko-KR" altLang="en-US" sz="900" b="1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4B419D8-B5FC-441D-A739-4A2E141ED514}"/>
              </a:ext>
            </a:extLst>
          </p:cNvPr>
          <p:cNvGrpSpPr/>
          <p:nvPr/>
        </p:nvGrpSpPr>
        <p:grpSpPr>
          <a:xfrm>
            <a:off x="3480310" y="1"/>
            <a:ext cx="2945657" cy="3279205"/>
            <a:chOff x="4731572" y="2545669"/>
            <a:chExt cx="1097440" cy="117742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7BE124C-34E7-45BD-81EB-E0C0CAE3443F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3DCA1632-FBEA-48BB-BCAE-EDFA988B979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5CFFADF-8F57-4322-A788-5F7BEDDCF4C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–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84F524-AAFC-44A3-AE90-ED8194466E4A}"/>
                </a:ext>
              </a:extLst>
            </p:cNvPr>
            <p:cNvSpPr/>
            <p:nvPr/>
          </p:nvSpPr>
          <p:spPr>
            <a:xfrm>
              <a:off x="4980677" y="3640207"/>
              <a:ext cx="599241" cy="82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HIGH</a:t>
              </a:r>
              <a:endParaRPr lang="ko-KR" altLang="en-US" sz="900" b="1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78E0B77-B63E-4FD8-860C-DB35AA5CBC38}"/>
              </a:ext>
            </a:extLst>
          </p:cNvPr>
          <p:cNvGrpSpPr/>
          <p:nvPr/>
        </p:nvGrpSpPr>
        <p:grpSpPr>
          <a:xfrm>
            <a:off x="3281999" y="3349318"/>
            <a:ext cx="3143968" cy="3539213"/>
            <a:chOff x="4731572" y="2545669"/>
            <a:chExt cx="1097440" cy="1177609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B4CEC44-F3DD-45E9-8221-90A3E324F518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8FC3C903-29FD-47DA-8830-F20554E1D2D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395F18B3-5D6D-4F72-B72D-B5A100B45A4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IDLE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WAIT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HIGH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6C009EE-CC32-46C7-A1A5-F102ACE95254}"/>
                </a:ext>
              </a:extLst>
            </p:cNvPr>
            <p:cNvSpPr/>
            <p:nvPr/>
          </p:nvSpPr>
          <p:spPr>
            <a:xfrm>
              <a:off x="5010960" y="3640207"/>
              <a:ext cx="538674" cy="830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LOW</a:t>
              </a:r>
              <a:endParaRPr lang="ko-KR" altLang="en-US" sz="9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568A052-752C-4A93-AF39-7C359EE39E5E}"/>
              </a:ext>
            </a:extLst>
          </p:cNvPr>
          <p:cNvGrpSpPr/>
          <p:nvPr/>
        </p:nvGrpSpPr>
        <p:grpSpPr>
          <a:xfrm>
            <a:off x="7338010" y="1528228"/>
            <a:ext cx="1097440" cy="2079515"/>
            <a:chOff x="4731572" y="2545669"/>
            <a:chExt cx="1097440" cy="1231205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F5171221-0E49-4E35-9393-F96A104364CC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E2A778CB-EDA4-4AC7-9A80-1CC5273F81B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25741EEB-026D-47C9-977B-57ED8792A0C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DD0900C-EAB9-46A6-8304-4E8A62C57941}"/>
                </a:ext>
              </a:extLst>
            </p:cNvPr>
            <p:cNvSpPr/>
            <p:nvPr/>
          </p:nvSpPr>
          <p:spPr>
            <a:xfrm>
              <a:off x="5010960" y="3640207"/>
              <a:ext cx="538674" cy="13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WAIT</a:t>
              </a:r>
              <a:endParaRPr lang="ko-KR" altLang="en-US" sz="900" b="1" dirty="0"/>
            </a:p>
          </p:txBody>
        </p:sp>
      </p:grp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2729F43A-FAB2-4DD0-A84F-194AA4084F4E}"/>
              </a:ext>
            </a:extLst>
          </p:cNvPr>
          <p:cNvCxnSpPr>
            <a:cxnSpLocks/>
            <a:stCxn id="37" idx="5"/>
            <a:endCxn id="47" idx="1"/>
          </p:cNvCxnSpPr>
          <p:nvPr/>
        </p:nvCxnSpPr>
        <p:spPr>
          <a:xfrm rot="16200000" flipH="1">
            <a:off x="2912527" y="3002443"/>
            <a:ext cx="596009" cy="1063782"/>
          </a:xfrm>
          <a:prstGeom prst="curvedConnector5">
            <a:avLst>
              <a:gd name="adj1" fmla="val 38355"/>
              <a:gd name="adj2" fmla="val 43587"/>
              <a:gd name="adj3" fmla="val 616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471FB8E8-0E67-4284-A9A2-15967C1BB83B}"/>
              </a:ext>
            </a:extLst>
          </p:cNvPr>
          <p:cNvCxnSpPr>
            <a:cxnSpLocks/>
            <a:stCxn id="47" idx="1"/>
            <a:endCxn id="42" idx="3"/>
          </p:cNvCxnSpPr>
          <p:nvPr/>
        </p:nvCxnSpPr>
        <p:spPr>
          <a:xfrm rot="5400000" flipH="1" flipV="1">
            <a:off x="3215311" y="3135960"/>
            <a:ext cx="1223490" cy="1692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E9DCF0EF-D244-4F29-823B-CAF76A26A037}"/>
              </a:ext>
            </a:extLst>
          </p:cNvPr>
          <p:cNvCxnSpPr>
            <a:cxnSpLocks/>
            <a:stCxn id="42" idx="5"/>
            <a:endCxn id="47" idx="7"/>
          </p:cNvCxnSpPr>
          <p:nvPr/>
        </p:nvCxnSpPr>
        <p:spPr>
          <a:xfrm rot="5400000">
            <a:off x="5368320" y="3206073"/>
            <a:ext cx="1223490" cy="29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21BAD30C-0BE8-497A-B4DA-84D922CFEDF4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 flipV="1">
            <a:off x="6425967" y="2455021"/>
            <a:ext cx="912043" cy="25434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11BE4C59-08D8-4A1F-BB1B-3B997EF9FECB}"/>
              </a:ext>
            </a:extLst>
          </p:cNvPr>
          <p:cNvCxnSpPr>
            <a:cxnSpLocks/>
            <a:stCxn id="52" idx="5"/>
            <a:endCxn id="47" idx="5"/>
          </p:cNvCxnSpPr>
          <p:nvPr/>
        </p:nvCxnSpPr>
        <p:spPr>
          <a:xfrm rot="5400000">
            <a:off x="5593036" y="3482870"/>
            <a:ext cx="3054206" cy="2309190"/>
          </a:xfrm>
          <a:prstGeom prst="curvedConnector3">
            <a:avLst>
              <a:gd name="adj1" fmla="val 953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72CE008D-AFA4-44C5-B7D1-8AA68FBB16CF}"/>
              </a:ext>
            </a:extLst>
          </p:cNvPr>
          <p:cNvCxnSpPr>
            <a:cxnSpLocks/>
            <a:stCxn id="47" idx="2"/>
            <a:endCxn id="37" idx="3"/>
          </p:cNvCxnSpPr>
          <p:nvPr/>
        </p:nvCxnSpPr>
        <p:spPr>
          <a:xfrm rot="10800000">
            <a:off x="1114323" y="3236330"/>
            <a:ext cx="2167677" cy="17621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5824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727B8341-99FC-48C8-8148-BCEBFAE3738B}"/>
              </a:ext>
            </a:extLst>
          </p:cNvPr>
          <p:cNvGrpSpPr/>
          <p:nvPr/>
        </p:nvGrpSpPr>
        <p:grpSpPr>
          <a:xfrm>
            <a:off x="790341" y="957214"/>
            <a:ext cx="2212280" cy="2995611"/>
            <a:chOff x="4731572" y="2545669"/>
            <a:chExt cx="1097440" cy="123120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5C7FFEE-4BA6-4059-BDD2-16B66CAAECEE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AE58D6E-EBBB-452C-819A-0BA05DC5606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BB84E7D7-5CA3-43B7-B508-DC07208BF69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data_length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length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1A9C2DF-47C5-4287-8B4F-AD74F86DE66B}"/>
                </a:ext>
              </a:extLst>
            </p:cNvPr>
            <p:cNvSpPr/>
            <p:nvPr/>
          </p:nvSpPr>
          <p:spPr>
            <a:xfrm>
              <a:off x="5066136" y="3640207"/>
              <a:ext cx="428322" cy="13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IDLE</a:t>
              </a:r>
              <a:endParaRPr lang="ko-KR" altLang="en-US" sz="900" b="1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4B419D8-B5FC-441D-A739-4A2E141ED514}"/>
              </a:ext>
            </a:extLst>
          </p:cNvPr>
          <p:cNvGrpSpPr/>
          <p:nvPr/>
        </p:nvGrpSpPr>
        <p:grpSpPr>
          <a:xfrm>
            <a:off x="3480310" y="1"/>
            <a:ext cx="2945657" cy="3279205"/>
            <a:chOff x="4731572" y="2545669"/>
            <a:chExt cx="1097440" cy="117742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7BE124C-34E7-45BD-81EB-E0C0CAE3443F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3DCA1632-FBEA-48BB-BCAE-EDFA988B979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5CFFADF-8F57-4322-A788-5F7BEDDCF4C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–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84F524-AAFC-44A3-AE90-ED8194466E4A}"/>
                </a:ext>
              </a:extLst>
            </p:cNvPr>
            <p:cNvSpPr/>
            <p:nvPr/>
          </p:nvSpPr>
          <p:spPr>
            <a:xfrm>
              <a:off x="4980677" y="3640207"/>
              <a:ext cx="599241" cy="82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HIGH</a:t>
              </a:r>
              <a:endParaRPr lang="ko-KR" altLang="en-US" sz="900" b="1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78E0B77-B63E-4FD8-860C-DB35AA5CBC38}"/>
              </a:ext>
            </a:extLst>
          </p:cNvPr>
          <p:cNvGrpSpPr/>
          <p:nvPr/>
        </p:nvGrpSpPr>
        <p:grpSpPr>
          <a:xfrm>
            <a:off x="3281999" y="3349318"/>
            <a:ext cx="3143968" cy="3539213"/>
            <a:chOff x="4731572" y="2545669"/>
            <a:chExt cx="1097440" cy="1177609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B4CEC44-F3DD-45E9-8221-90A3E324F518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8FC3C903-29FD-47DA-8830-F20554E1D2D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395F18B3-5D6D-4F72-B72D-B5A100B45A4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LAST_HIGH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HIGH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6C009EE-CC32-46C7-A1A5-F102ACE95254}"/>
                </a:ext>
              </a:extLst>
            </p:cNvPr>
            <p:cNvSpPr/>
            <p:nvPr/>
          </p:nvSpPr>
          <p:spPr>
            <a:xfrm>
              <a:off x="5010960" y="3640207"/>
              <a:ext cx="538674" cy="830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LOW</a:t>
              </a:r>
              <a:endParaRPr lang="ko-KR" altLang="en-US" sz="9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568A052-752C-4A93-AF39-7C359EE39E5E}"/>
              </a:ext>
            </a:extLst>
          </p:cNvPr>
          <p:cNvGrpSpPr/>
          <p:nvPr/>
        </p:nvGrpSpPr>
        <p:grpSpPr>
          <a:xfrm>
            <a:off x="7338010" y="1528228"/>
            <a:ext cx="1097440" cy="2079515"/>
            <a:chOff x="4731572" y="2545669"/>
            <a:chExt cx="1097440" cy="1231205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F5171221-0E49-4E35-9393-F96A104364CC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E2A778CB-EDA4-4AC7-9A80-1CC5273F81B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25741EEB-026D-47C9-977B-57ED8792A0C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length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data_length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DD0900C-EAB9-46A6-8304-4E8A62C57941}"/>
                </a:ext>
              </a:extLst>
            </p:cNvPr>
            <p:cNvSpPr/>
            <p:nvPr/>
          </p:nvSpPr>
          <p:spPr>
            <a:xfrm>
              <a:off x="5010960" y="3640207"/>
              <a:ext cx="538674" cy="13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WAIT</a:t>
              </a:r>
              <a:endParaRPr lang="ko-KR" altLang="en-US" sz="900" b="1" dirty="0"/>
            </a:p>
          </p:txBody>
        </p:sp>
      </p:grp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2729F43A-FAB2-4DD0-A84F-194AA4084F4E}"/>
              </a:ext>
            </a:extLst>
          </p:cNvPr>
          <p:cNvCxnSpPr>
            <a:cxnSpLocks/>
            <a:stCxn id="37" idx="5"/>
            <a:endCxn id="47" idx="1"/>
          </p:cNvCxnSpPr>
          <p:nvPr/>
        </p:nvCxnSpPr>
        <p:spPr>
          <a:xfrm rot="16200000" flipH="1">
            <a:off x="2912527" y="3002443"/>
            <a:ext cx="596009" cy="1063782"/>
          </a:xfrm>
          <a:prstGeom prst="curvedConnector5">
            <a:avLst>
              <a:gd name="adj1" fmla="val 38355"/>
              <a:gd name="adj2" fmla="val 43587"/>
              <a:gd name="adj3" fmla="val 616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471FB8E8-0E67-4284-A9A2-15967C1BB83B}"/>
              </a:ext>
            </a:extLst>
          </p:cNvPr>
          <p:cNvCxnSpPr>
            <a:cxnSpLocks/>
            <a:stCxn id="47" idx="1"/>
            <a:endCxn id="42" idx="3"/>
          </p:cNvCxnSpPr>
          <p:nvPr/>
        </p:nvCxnSpPr>
        <p:spPr>
          <a:xfrm rot="5400000" flipH="1" flipV="1">
            <a:off x="3215311" y="3135960"/>
            <a:ext cx="1223490" cy="1692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E9DCF0EF-D244-4F29-823B-CAF76A26A037}"/>
              </a:ext>
            </a:extLst>
          </p:cNvPr>
          <p:cNvCxnSpPr>
            <a:cxnSpLocks/>
            <a:stCxn id="42" idx="5"/>
            <a:endCxn id="47" idx="7"/>
          </p:cNvCxnSpPr>
          <p:nvPr/>
        </p:nvCxnSpPr>
        <p:spPr>
          <a:xfrm rot="5400000">
            <a:off x="5368320" y="3206073"/>
            <a:ext cx="1223490" cy="29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21BAD30C-0BE8-497A-B4DA-84D922CFEDF4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 flipV="1">
            <a:off x="6425967" y="2455021"/>
            <a:ext cx="912043" cy="25434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11BE4C59-08D8-4A1F-BB1B-3B997EF9FECB}"/>
              </a:ext>
            </a:extLst>
          </p:cNvPr>
          <p:cNvCxnSpPr>
            <a:cxnSpLocks/>
            <a:stCxn id="52" idx="5"/>
            <a:endCxn id="47" idx="5"/>
          </p:cNvCxnSpPr>
          <p:nvPr/>
        </p:nvCxnSpPr>
        <p:spPr>
          <a:xfrm rot="5400000">
            <a:off x="5593036" y="3482870"/>
            <a:ext cx="3054206" cy="2309190"/>
          </a:xfrm>
          <a:prstGeom prst="curvedConnector3">
            <a:avLst>
              <a:gd name="adj1" fmla="val 953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72CE008D-AFA4-44C5-B7D1-8AA68FBB16CF}"/>
              </a:ext>
            </a:extLst>
          </p:cNvPr>
          <p:cNvCxnSpPr>
            <a:cxnSpLocks/>
            <a:stCxn id="47" idx="2"/>
            <a:endCxn id="37" idx="3"/>
          </p:cNvCxnSpPr>
          <p:nvPr/>
        </p:nvCxnSpPr>
        <p:spPr>
          <a:xfrm rot="10800000">
            <a:off x="1114323" y="3236330"/>
            <a:ext cx="2167677" cy="17621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7521208-BBD2-4F26-AF56-C72A94B95A95}"/>
              </a:ext>
            </a:extLst>
          </p:cNvPr>
          <p:cNvGrpSpPr/>
          <p:nvPr/>
        </p:nvGrpSpPr>
        <p:grpSpPr>
          <a:xfrm>
            <a:off x="8290463" y="3476188"/>
            <a:ext cx="2309190" cy="2580711"/>
            <a:chOff x="4731572" y="2545669"/>
            <a:chExt cx="1097440" cy="1171343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3177702-EB2C-461F-8930-5D852AF6105F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57CE0CBB-CA6A-4B37-AEEC-784E12DF8DA1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58829294-2DD0-4BEE-8574-D7D143277B5D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LAST_LOW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8EC4F4F-E3AE-485B-A3C1-A816B2BC8E3F}"/>
                </a:ext>
              </a:extLst>
            </p:cNvPr>
            <p:cNvSpPr/>
            <p:nvPr/>
          </p:nvSpPr>
          <p:spPr>
            <a:xfrm>
              <a:off x="5010960" y="3640207"/>
              <a:ext cx="538674" cy="76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LAST_HIGH</a:t>
              </a:r>
              <a:endParaRPr lang="ko-KR" altLang="en-US" sz="900" b="1" dirty="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7B46CBF-C216-4B62-BD2E-14025A43827F}"/>
              </a:ext>
            </a:extLst>
          </p:cNvPr>
          <p:cNvGrpSpPr/>
          <p:nvPr/>
        </p:nvGrpSpPr>
        <p:grpSpPr>
          <a:xfrm>
            <a:off x="9048032" y="106984"/>
            <a:ext cx="3143968" cy="3520381"/>
            <a:chOff x="4731572" y="2545669"/>
            <a:chExt cx="1097440" cy="1171343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86FF79A1-25AD-4466-BABC-4D73B5256ECB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7EE1D3BF-83E8-4D32-9D4A-9777EE42182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7F7FC0EC-8D55-4F98-BBB8-4C82DD7C529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IDLE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WAIT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606F680-A334-4F77-AE2F-E805E375F6C4}"/>
                </a:ext>
              </a:extLst>
            </p:cNvPr>
            <p:cNvSpPr/>
            <p:nvPr/>
          </p:nvSpPr>
          <p:spPr>
            <a:xfrm>
              <a:off x="5010960" y="3640207"/>
              <a:ext cx="538674" cy="76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LAST_LOW</a:t>
              </a:r>
              <a:endParaRPr lang="ko-KR" altLang="en-US" sz="900" b="1" dirty="0"/>
            </a:p>
          </p:txBody>
        </p:sp>
      </p:grp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CC2B7C5E-02E3-4450-8E45-02B068DA6717}"/>
              </a:ext>
            </a:extLst>
          </p:cNvPr>
          <p:cNvCxnSpPr>
            <a:cxnSpLocks/>
            <a:stCxn id="48" idx="3"/>
            <a:endCxn id="32" idx="1"/>
          </p:cNvCxnSpPr>
          <p:nvPr/>
        </p:nvCxnSpPr>
        <p:spPr>
          <a:xfrm flipV="1">
            <a:off x="6425967" y="4685132"/>
            <a:ext cx="1864496" cy="3133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AF52FDA0-C35C-4F37-A88D-95EEA66C0E8C}"/>
              </a:ext>
            </a:extLst>
          </p:cNvPr>
          <p:cNvCxnSpPr>
            <a:cxnSpLocks/>
            <a:stCxn id="32" idx="0"/>
            <a:endCxn id="60" idx="3"/>
          </p:cNvCxnSpPr>
          <p:nvPr/>
        </p:nvCxnSpPr>
        <p:spPr>
          <a:xfrm rot="5400000" flipH="1" flipV="1">
            <a:off x="9199779" y="3167513"/>
            <a:ext cx="553954" cy="633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1D71280B-7334-44DC-86A2-6221DB2AD0C0}"/>
              </a:ext>
            </a:extLst>
          </p:cNvPr>
          <p:cNvCxnSpPr>
            <a:cxnSpLocks/>
            <a:stCxn id="61" idx="1"/>
            <a:endCxn id="52" idx="7"/>
          </p:cNvCxnSpPr>
          <p:nvPr/>
        </p:nvCxnSpPr>
        <p:spPr>
          <a:xfrm rot="10800000" flipV="1">
            <a:off x="8274734" y="1756119"/>
            <a:ext cx="773298" cy="43559"/>
          </a:xfrm>
          <a:prstGeom prst="curvedConnector4">
            <a:avLst>
              <a:gd name="adj1" fmla="val 39608"/>
              <a:gd name="adj2" fmla="val -424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E58C19DD-2D28-48CF-9DE0-E640D2438D9A}"/>
              </a:ext>
            </a:extLst>
          </p:cNvPr>
          <p:cNvCxnSpPr>
            <a:cxnSpLocks/>
            <a:stCxn id="60" idx="1"/>
            <a:endCxn id="38" idx="0"/>
          </p:cNvCxnSpPr>
          <p:nvPr/>
        </p:nvCxnSpPr>
        <p:spPr>
          <a:xfrm rot="16200000" flipH="1" flipV="1">
            <a:off x="5518863" y="-3032378"/>
            <a:ext cx="367209" cy="7611974"/>
          </a:xfrm>
          <a:prstGeom prst="curvedConnector3">
            <a:avLst>
              <a:gd name="adj1" fmla="val -1206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5C4FE7D-A223-4C63-9AAD-B05539422F4C}"/>
              </a:ext>
            </a:extLst>
          </p:cNvPr>
          <p:cNvGrpSpPr/>
          <p:nvPr/>
        </p:nvGrpSpPr>
        <p:grpSpPr>
          <a:xfrm>
            <a:off x="319065" y="4685131"/>
            <a:ext cx="1792611" cy="2159155"/>
            <a:chOff x="4731572" y="2545669"/>
            <a:chExt cx="1097440" cy="1225561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0A68D066-F6CE-4AAC-B1BB-36CE8183AD0E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27F99331-D7EC-4EDA-86CE-F3D5FE5C401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6B56B286-3EB4-4211-AF39-179C17FADA9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asdf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1E04FFA-A7BF-465C-972D-4DA7BAB3335F}"/>
                </a:ext>
              </a:extLst>
            </p:cNvPr>
            <p:cNvSpPr/>
            <p:nvPr/>
          </p:nvSpPr>
          <p:spPr>
            <a:xfrm>
              <a:off x="4928085" y="3640207"/>
              <a:ext cx="704425" cy="131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EXTEND_LOW</a:t>
              </a:r>
              <a:endParaRPr lang="ko-KR" altLang="en-US" sz="900" b="1" dirty="0"/>
            </a:p>
          </p:txBody>
        </p:sp>
      </p:grp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43C66148-DA93-437B-B7D4-C715A813BE99}"/>
              </a:ext>
            </a:extLst>
          </p:cNvPr>
          <p:cNvCxnSpPr>
            <a:cxnSpLocks/>
            <a:stCxn id="37" idx="2"/>
            <a:endCxn id="69" idx="1"/>
          </p:cNvCxnSpPr>
          <p:nvPr/>
        </p:nvCxnSpPr>
        <p:spPr>
          <a:xfrm rot="10800000" flipV="1">
            <a:off x="581587" y="2292290"/>
            <a:ext cx="208754" cy="26759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연결선: 구부러짐 72">
            <a:extLst>
              <a:ext uri="{FF2B5EF4-FFF2-40B4-BE49-F238E27FC236}">
                <a16:creationId xmlns:a16="http://schemas.microsoft.com/office/drawing/2014/main" id="{1FF8A80C-87DB-40E9-84C6-24AAE5E6EC12}"/>
              </a:ext>
            </a:extLst>
          </p:cNvPr>
          <p:cNvCxnSpPr>
            <a:cxnSpLocks/>
            <a:stCxn id="69" idx="5"/>
            <a:endCxn id="47" idx="3"/>
          </p:cNvCxnSpPr>
          <p:nvPr/>
        </p:nvCxnSpPr>
        <p:spPr>
          <a:xfrm rot="5400000" flipH="1" flipV="1">
            <a:off x="2710361" y="5303361"/>
            <a:ext cx="170853" cy="1893268"/>
          </a:xfrm>
          <a:prstGeom prst="curvedConnector3">
            <a:avLst>
              <a:gd name="adj1" fmla="val -2050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9227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545C8D8-C8B9-4E52-BDC5-9D4D1CCA0BAE}"/>
              </a:ext>
            </a:extLst>
          </p:cNvPr>
          <p:cNvGrpSpPr/>
          <p:nvPr/>
        </p:nvGrpSpPr>
        <p:grpSpPr>
          <a:xfrm rot="10800000">
            <a:off x="4251851" y="508308"/>
            <a:ext cx="710252" cy="255263"/>
            <a:chOff x="3601793" y="3387727"/>
            <a:chExt cx="710252" cy="255263"/>
          </a:xfrm>
        </p:grpSpPr>
        <p:sp>
          <p:nvSpPr>
            <p:cNvPr id="5" name="사다리꼴 4">
              <a:extLst>
                <a:ext uri="{FF2B5EF4-FFF2-40B4-BE49-F238E27FC236}">
                  <a16:creationId xmlns:a16="http://schemas.microsoft.com/office/drawing/2014/main" id="{C89614FA-D097-4F17-B3E0-13AC3F7476C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0D6C653-3EE3-4A17-BB72-D6D0E843C742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6A9D5E2-AC63-4789-949B-AFBD72C3119C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5929FE2-5E62-423D-9C87-787FF1F88D7D}"/>
              </a:ext>
            </a:extLst>
          </p:cNvPr>
          <p:cNvGrpSpPr/>
          <p:nvPr/>
        </p:nvGrpSpPr>
        <p:grpSpPr>
          <a:xfrm>
            <a:off x="4539176" y="1945991"/>
            <a:ext cx="1361879" cy="230512"/>
            <a:chOff x="3067245" y="4647551"/>
            <a:chExt cx="1361879" cy="23051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A17B1D3-B3E1-43F6-A9A8-BB6DD7D58817}"/>
                </a:ext>
              </a:extLst>
            </p:cNvPr>
            <p:cNvSpPr/>
            <p:nvPr/>
          </p:nvSpPr>
          <p:spPr>
            <a:xfrm>
              <a:off x="3067245" y="4647551"/>
              <a:ext cx="13618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[4:0]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data_remain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E2F01A5-65E4-42E0-854B-9C95AAB89E1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A9750F7-CC15-4E90-B2C1-98EE28BD7004}"/>
              </a:ext>
            </a:extLst>
          </p:cNvPr>
          <p:cNvGrpSpPr/>
          <p:nvPr/>
        </p:nvGrpSpPr>
        <p:grpSpPr>
          <a:xfrm>
            <a:off x="10197154" y="217665"/>
            <a:ext cx="1817163" cy="2182271"/>
            <a:chOff x="7009338" y="653892"/>
            <a:chExt cx="1817163" cy="218227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E2E55C6-70FE-4141-8956-35BECDD336D8}"/>
                </a:ext>
              </a:extLst>
            </p:cNvPr>
            <p:cNvSpPr/>
            <p:nvPr/>
          </p:nvSpPr>
          <p:spPr>
            <a:xfrm>
              <a:off x="7009339" y="653892"/>
              <a:ext cx="1753664" cy="21822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spi_config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4BD20CA-B06D-451E-BC0F-4CE133E616FE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25CDEB1-0D46-4C39-A792-0830235261DA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D3027F8-8F58-4727-BA67-F762797D7C55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1B05530-930C-4D10-A5CA-59CAE0D686E7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[103:0]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5E13B86-B274-4F03-8F2C-8D6ABE54FE12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98DEC0B-6B6F-40A6-A294-F759BD645D79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87365B7-1688-4F73-91AC-7ED303736764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D2E6136-3D83-45FC-AB38-186BD4DC1DEC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[103:0]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8275961-2D20-4551-A959-1159132D789E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114D76F-D118-4E3A-B4BD-C215E0222555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428BDDF-7EDE-40A2-A332-551A5884E2CB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B2B2C9-C62F-4EEA-9AF1-BE486B554A2C}"/>
              </a:ext>
            </a:extLst>
          </p:cNvPr>
          <p:cNvSpPr/>
          <p:nvPr/>
        </p:nvSpPr>
        <p:spPr>
          <a:xfrm>
            <a:off x="177683" y="935472"/>
            <a:ext cx="8856663" cy="295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38" name="연결선: 꺾임 129">
            <a:extLst>
              <a:ext uri="{FF2B5EF4-FFF2-40B4-BE49-F238E27FC236}">
                <a16:creationId xmlns:a16="http://schemas.microsoft.com/office/drawing/2014/main" id="{B3BE2F84-AA43-4C95-B3BC-DD0EBE84AF86}"/>
              </a:ext>
            </a:extLst>
          </p:cNvPr>
          <p:cNvCxnSpPr>
            <a:cxnSpLocks/>
            <a:stCxn id="15" idx="1"/>
            <a:endCxn id="6" idx="4"/>
          </p:cNvCxnSpPr>
          <p:nvPr/>
        </p:nvCxnSpPr>
        <p:spPr>
          <a:xfrm rot="10800000">
            <a:off x="4379846" y="508875"/>
            <a:ext cx="5817308" cy="49779"/>
          </a:xfrm>
          <a:prstGeom prst="bentConnector4">
            <a:avLst>
              <a:gd name="adj1" fmla="val 7394"/>
              <a:gd name="adj2" fmla="val 5592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129">
            <a:extLst>
              <a:ext uri="{FF2B5EF4-FFF2-40B4-BE49-F238E27FC236}">
                <a16:creationId xmlns:a16="http://schemas.microsoft.com/office/drawing/2014/main" id="{6005FEBF-3FDC-4AE7-9760-7AD62025BF4F}"/>
              </a:ext>
            </a:extLst>
          </p:cNvPr>
          <p:cNvCxnSpPr>
            <a:cxnSpLocks/>
            <a:stCxn id="17" idx="1"/>
            <a:endCxn id="213" idx="2"/>
          </p:cNvCxnSpPr>
          <p:nvPr/>
        </p:nvCxnSpPr>
        <p:spPr>
          <a:xfrm rot="10800000">
            <a:off x="6977794" y="557982"/>
            <a:ext cx="3219361" cy="492746"/>
          </a:xfrm>
          <a:prstGeom prst="bentConnector3">
            <a:avLst>
              <a:gd name="adj1" fmla="val 18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129">
            <a:extLst>
              <a:ext uri="{FF2B5EF4-FFF2-40B4-BE49-F238E27FC236}">
                <a16:creationId xmlns:a16="http://schemas.microsoft.com/office/drawing/2014/main" id="{5C10A8F6-ABBC-4FB2-B598-7F3806706E8A}"/>
              </a:ext>
            </a:extLst>
          </p:cNvPr>
          <p:cNvCxnSpPr>
            <a:cxnSpLocks/>
            <a:stCxn id="92" idx="0"/>
            <a:endCxn id="9" idx="0"/>
          </p:cNvCxnSpPr>
          <p:nvPr/>
        </p:nvCxnSpPr>
        <p:spPr>
          <a:xfrm rot="5400000">
            <a:off x="5150956" y="1875234"/>
            <a:ext cx="139918" cy="1597"/>
          </a:xfrm>
          <a:prstGeom prst="bentConnector3">
            <a:avLst>
              <a:gd name="adj1" fmla="val 817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95BC45E-4DF2-4783-9B79-A07049AAA7EC}"/>
              </a:ext>
            </a:extLst>
          </p:cNvPr>
          <p:cNvGrpSpPr/>
          <p:nvPr/>
        </p:nvGrpSpPr>
        <p:grpSpPr>
          <a:xfrm>
            <a:off x="8218142" y="967736"/>
            <a:ext cx="776824" cy="230512"/>
            <a:chOff x="8218142" y="967736"/>
            <a:chExt cx="776824" cy="23051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6259F16-9597-4938-86CB-D617CB99F900}"/>
                </a:ext>
              </a:extLst>
            </p:cNvPr>
            <p:cNvSpPr/>
            <p:nvPr/>
          </p:nvSpPr>
          <p:spPr>
            <a:xfrm>
              <a:off x="8218142" y="967736"/>
              <a:ext cx="776823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</a:t>
              </a:r>
              <a:r>
                <a:rPr lang="en-US" altLang="ko-KR" sz="900" dirty="0" err="1"/>
                <a:t>clk_div</a:t>
              </a:r>
              <a:endParaRPr lang="ko-KR" altLang="en-US" sz="900" dirty="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338F1182-C2AA-4F8B-911E-852220B26A03}"/>
                </a:ext>
              </a:extLst>
            </p:cNvPr>
            <p:cNvSpPr/>
            <p:nvPr/>
          </p:nvSpPr>
          <p:spPr>
            <a:xfrm rot="16200000">
              <a:off x="891654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BD3DE5C-5A5F-4017-B02F-42C7DD0ADD4B}"/>
              </a:ext>
            </a:extLst>
          </p:cNvPr>
          <p:cNvGrpSpPr/>
          <p:nvPr/>
        </p:nvGrpSpPr>
        <p:grpSpPr>
          <a:xfrm>
            <a:off x="7367683" y="967736"/>
            <a:ext cx="776824" cy="230512"/>
            <a:chOff x="7367683" y="967736"/>
            <a:chExt cx="776824" cy="23051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796C086-6FFA-4F41-995C-C26DEE65FC5C}"/>
                </a:ext>
              </a:extLst>
            </p:cNvPr>
            <p:cNvSpPr/>
            <p:nvPr/>
          </p:nvSpPr>
          <p:spPr>
            <a:xfrm>
              <a:off x="7367683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cpha</a:t>
              </a:r>
              <a:endParaRPr lang="ko-KR" altLang="en-US" sz="900" dirty="0"/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B2E1C3C7-F232-4F5D-8E36-011443AD0DED}"/>
                </a:ext>
              </a:extLst>
            </p:cNvPr>
            <p:cNvSpPr/>
            <p:nvPr/>
          </p:nvSpPr>
          <p:spPr>
            <a:xfrm rot="16200000">
              <a:off x="8065655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D5FB894-45C4-4101-AEA4-7706100CB130}"/>
              </a:ext>
            </a:extLst>
          </p:cNvPr>
          <p:cNvGrpSpPr/>
          <p:nvPr/>
        </p:nvGrpSpPr>
        <p:grpSpPr>
          <a:xfrm>
            <a:off x="6523135" y="967736"/>
            <a:ext cx="776824" cy="230512"/>
            <a:chOff x="6523135" y="967736"/>
            <a:chExt cx="776824" cy="23051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DDFBD11-47F9-488B-B240-5F47CE7D3167}"/>
                </a:ext>
              </a:extLst>
            </p:cNvPr>
            <p:cNvSpPr/>
            <p:nvPr/>
          </p:nvSpPr>
          <p:spPr>
            <a:xfrm>
              <a:off x="652313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cpol</a:t>
              </a:r>
              <a:endParaRPr lang="ko-KR" altLang="en-US" sz="900" dirty="0"/>
            </a:p>
          </p:txBody>
        </p:sp>
        <p:sp>
          <p:nvSpPr>
            <p:cNvPr id="70" name="이등변 삼각형 69">
              <a:extLst>
                <a:ext uri="{FF2B5EF4-FFF2-40B4-BE49-F238E27FC236}">
                  <a16:creationId xmlns:a16="http://schemas.microsoft.com/office/drawing/2014/main" id="{42A37230-0537-4095-94D6-D52CF3E2F549}"/>
                </a:ext>
              </a:extLst>
            </p:cNvPr>
            <p:cNvSpPr/>
            <p:nvPr/>
          </p:nvSpPr>
          <p:spPr>
            <a:xfrm rot="16200000">
              <a:off x="7216238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65BB26CB-379E-4901-A15D-BE489ED54F6B}"/>
              </a:ext>
            </a:extLst>
          </p:cNvPr>
          <p:cNvGrpSpPr/>
          <p:nvPr/>
        </p:nvGrpSpPr>
        <p:grpSpPr>
          <a:xfrm>
            <a:off x="5678585" y="967736"/>
            <a:ext cx="776826" cy="230512"/>
            <a:chOff x="5678585" y="967736"/>
            <a:chExt cx="776826" cy="23051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1E21534-2FB8-481B-912B-5F81D2620835}"/>
                </a:ext>
              </a:extLst>
            </p:cNvPr>
            <p:cNvSpPr/>
            <p:nvPr/>
          </p:nvSpPr>
          <p:spPr>
            <a:xfrm>
              <a:off x="5678585" y="967736"/>
              <a:ext cx="77682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cspol</a:t>
              </a:r>
              <a:endParaRPr lang="ko-KR" altLang="en-US" sz="900" dirty="0"/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BCB760D2-D4A2-4223-9499-3258096FE802}"/>
                </a:ext>
              </a:extLst>
            </p:cNvPr>
            <p:cNvSpPr/>
            <p:nvPr/>
          </p:nvSpPr>
          <p:spPr>
            <a:xfrm rot="16200000">
              <a:off x="637481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0131392-A0ED-42BF-B8A6-14F153A4D0DB}"/>
              </a:ext>
            </a:extLst>
          </p:cNvPr>
          <p:cNvGrpSpPr/>
          <p:nvPr/>
        </p:nvGrpSpPr>
        <p:grpSpPr>
          <a:xfrm>
            <a:off x="4828125" y="967736"/>
            <a:ext cx="776824" cy="230512"/>
            <a:chOff x="4828125" y="967736"/>
            <a:chExt cx="776824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27DAE95-E492-48CF-97A1-07107301C814}"/>
                </a:ext>
              </a:extLst>
            </p:cNvPr>
            <p:cNvSpPr/>
            <p:nvPr/>
          </p:nvSpPr>
          <p:spPr>
            <a:xfrm>
              <a:off x="482812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[4:0]length</a:t>
              </a:r>
              <a:endParaRPr lang="ko-KR" altLang="en-US" sz="900" dirty="0"/>
            </a:p>
          </p:txBody>
        </p:sp>
        <p:sp>
          <p:nvSpPr>
            <p:cNvPr id="72" name="이등변 삼각형 71">
              <a:extLst>
                <a:ext uri="{FF2B5EF4-FFF2-40B4-BE49-F238E27FC236}">
                  <a16:creationId xmlns:a16="http://schemas.microsoft.com/office/drawing/2014/main" id="{8A839B25-B309-4CB2-B34F-7C9637EC2922}"/>
                </a:ext>
              </a:extLst>
            </p:cNvPr>
            <p:cNvSpPr/>
            <p:nvPr/>
          </p:nvSpPr>
          <p:spPr>
            <a:xfrm rot="16200000">
              <a:off x="5517960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F24CA3C-F9F4-45A8-82B8-802EDB7094BE}"/>
              </a:ext>
            </a:extLst>
          </p:cNvPr>
          <p:cNvGrpSpPr/>
          <p:nvPr/>
        </p:nvGrpSpPr>
        <p:grpSpPr>
          <a:xfrm>
            <a:off x="1611107" y="967736"/>
            <a:ext cx="653422" cy="230512"/>
            <a:chOff x="2212525" y="967736"/>
            <a:chExt cx="653422" cy="230512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AC4F932-676A-41FF-9B17-AA81A37975A8}"/>
                </a:ext>
              </a:extLst>
            </p:cNvPr>
            <p:cNvSpPr/>
            <p:nvPr/>
          </p:nvSpPr>
          <p:spPr>
            <a:xfrm>
              <a:off x="2212525" y="967736"/>
              <a:ext cx="65342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end_spi</a:t>
              </a:r>
              <a:endParaRPr lang="ko-KR" altLang="en-US" sz="900" dirty="0"/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AC1283A7-AB14-4B4C-AE12-5C1EE939722D}"/>
                </a:ext>
              </a:extLst>
            </p:cNvPr>
            <p:cNvSpPr/>
            <p:nvPr/>
          </p:nvSpPr>
          <p:spPr>
            <a:xfrm rot="16200000">
              <a:off x="278428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9CC16E3-81E2-4DA2-906F-ED7B077850F9}"/>
              </a:ext>
            </a:extLst>
          </p:cNvPr>
          <p:cNvGrpSpPr/>
          <p:nvPr/>
        </p:nvGrpSpPr>
        <p:grpSpPr>
          <a:xfrm>
            <a:off x="917423" y="967736"/>
            <a:ext cx="620502" cy="230512"/>
            <a:chOff x="917423" y="967736"/>
            <a:chExt cx="620502" cy="2305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1256933-FB67-4F7A-A442-1282B501AE8C}"/>
                </a:ext>
              </a:extLst>
            </p:cNvPr>
            <p:cNvSpPr/>
            <p:nvPr/>
          </p:nvSpPr>
          <p:spPr>
            <a:xfrm>
              <a:off x="917423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slave_en</a:t>
              </a:r>
              <a:endParaRPr lang="ko-KR" altLang="en-US" sz="900" dirty="0"/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34A98B65-26F6-476C-BFA0-E3B9EBCA78F2}"/>
                </a:ext>
              </a:extLst>
            </p:cNvPr>
            <p:cNvSpPr/>
            <p:nvPr/>
          </p:nvSpPr>
          <p:spPr>
            <a:xfrm rot="16200000">
              <a:off x="145905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840414E-24A1-495B-80F6-726FB80F79D7}"/>
              </a:ext>
            </a:extLst>
          </p:cNvPr>
          <p:cNvGrpSpPr/>
          <p:nvPr/>
        </p:nvGrpSpPr>
        <p:grpSpPr>
          <a:xfrm>
            <a:off x="229197" y="967736"/>
            <a:ext cx="620502" cy="230512"/>
            <a:chOff x="229197" y="967736"/>
            <a:chExt cx="620502" cy="23051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563C87B-B162-4A83-8B18-03B7FF971BF6}"/>
                </a:ext>
              </a:extLst>
            </p:cNvPr>
            <p:cNvSpPr/>
            <p:nvPr/>
          </p:nvSpPr>
          <p:spPr>
            <a:xfrm>
              <a:off x="229197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lsb_first</a:t>
              </a:r>
              <a:endParaRPr lang="ko-KR" altLang="en-US" sz="900" dirty="0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34F27A70-4AEB-491F-95C8-8EAA94B483B2}"/>
                </a:ext>
              </a:extLst>
            </p:cNvPr>
            <p:cNvSpPr/>
            <p:nvPr/>
          </p:nvSpPr>
          <p:spPr>
            <a:xfrm rot="16200000">
              <a:off x="771142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805ACC8-B18A-442D-B2AB-A08CD02BA9AA}"/>
              </a:ext>
            </a:extLst>
          </p:cNvPr>
          <p:cNvGrpSpPr/>
          <p:nvPr/>
        </p:nvGrpSpPr>
        <p:grpSpPr>
          <a:xfrm rot="10800000">
            <a:off x="4866587" y="1550810"/>
            <a:ext cx="710252" cy="255263"/>
            <a:chOff x="3601793" y="3387727"/>
            <a:chExt cx="710252" cy="255263"/>
          </a:xfrm>
        </p:grpSpPr>
        <p:sp>
          <p:nvSpPr>
            <p:cNvPr id="92" name="사다리꼴 91">
              <a:extLst>
                <a:ext uri="{FF2B5EF4-FFF2-40B4-BE49-F238E27FC236}">
                  <a16:creationId xmlns:a16="http://schemas.microsoft.com/office/drawing/2014/main" id="{7591529B-FE65-414D-9E50-EC7A644C64E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A6494579-AE77-4002-A000-83E7889360E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4FAE8255-E21E-42C7-AEBF-E5628741F910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00" name="연결선: 꺾임 129">
            <a:extLst>
              <a:ext uri="{FF2B5EF4-FFF2-40B4-BE49-F238E27FC236}">
                <a16:creationId xmlns:a16="http://schemas.microsoft.com/office/drawing/2014/main" id="{BA65F3B8-4627-4934-908B-2AED09C1E24E}"/>
              </a:ext>
            </a:extLst>
          </p:cNvPr>
          <p:cNvCxnSpPr>
            <a:cxnSpLocks/>
            <a:stCxn id="34" idx="2"/>
            <a:endCxn id="93" idx="4"/>
          </p:cNvCxnSpPr>
          <p:nvPr/>
        </p:nvCxnSpPr>
        <p:spPr>
          <a:xfrm rot="5400000">
            <a:off x="4928996" y="1263835"/>
            <a:ext cx="353128" cy="2219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29">
            <a:extLst>
              <a:ext uri="{FF2B5EF4-FFF2-40B4-BE49-F238E27FC236}">
                <a16:creationId xmlns:a16="http://schemas.microsoft.com/office/drawing/2014/main" id="{6833DD97-DB4C-4448-9557-F8BC5B2F4AA7}"/>
              </a:ext>
            </a:extLst>
          </p:cNvPr>
          <p:cNvCxnSpPr>
            <a:cxnSpLocks/>
            <a:stCxn id="9" idx="2"/>
            <a:endCxn id="119" idx="2"/>
          </p:cNvCxnSpPr>
          <p:nvPr/>
        </p:nvCxnSpPr>
        <p:spPr>
          <a:xfrm rot="16200000" flipH="1">
            <a:off x="5023903" y="2372716"/>
            <a:ext cx="1029478" cy="637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9243722F-6DC9-484E-A15C-45DAA50AD9C4}"/>
              </a:ext>
            </a:extLst>
          </p:cNvPr>
          <p:cNvGrpSpPr/>
          <p:nvPr/>
        </p:nvGrpSpPr>
        <p:grpSpPr>
          <a:xfrm>
            <a:off x="5827078" y="2667771"/>
            <a:ext cx="710252" cy="255263"/>
            <a:chOff x="3601793" y="3387727"/>
            <a:chExt cx="710252" cy="255263"/>
          </a:xfrm>
        </p:grpSpPr>
        <p:sp>
          <p:nvSpPr>
            <p:cNvPr id="116" name="사다리꼴 115">
              <a:extLst>
                <a:ext uri="{FF2B5EF4-FFF2-40B4-BE49-F238E27FC236}">
                  <a16:creationId xmlns:a16="http://schemas.microsoft.com/office/drawing/2014/main" id="{BD19EBF7-C519-444B-B036-05BD9DE1780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58BF6B96-2D2A-415F-A9DC-C7165585FF5A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B2C279E2-0094-40A4-BBBC-6E6626FE7149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119" name="타원 118">
            <a:extLst>
              <a:ext uri="{FF2B5EF4-FFF2-40B4-BE49-F238E27FC236}">
                <a16:creationId xmlns:a16="http://schemas.microsoft.com/office/drawing/2014/main" id="{23FB00F3-E91F-4F0B-8629-EADC8ADC809E}"/>
              </a:ext>
            </a:extLst>
          </p:cNvPr>
          <p:cNvSpPr/>
          <p:nvPr/>
        </p:nvSpPr>
        <p:spPr>
          <a:xfrm>
            <a:off x="5857168" y="3108105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-</a:t>
            </a:r>
            <a:endParaRPr lang="ko-KR" altLang="en-US" sz="1100" dirty="0"/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34122804-3397-43D4-97EE-AFD9906B4B10}"/>
              </a:ext>
            </a:extLst>
          </p:cNvPr>
          <p:cNvCxnSpPr>
            <a:cxnSpLocks/>
            <a:stCxn id="119" idx="0"/>
            <a:endCxn id="118" idx="4"/>
          </p:cNvCxnSpPr>
          <p:nvPr/>
        </p:nvCxnSpPr>
        <p:spPr>
          <a:xfrm rot="5400000" flipH="1" flipV="1">
            <a:off x="5862884" y="3014629"/>
            <a:ext cx="185637" cy="13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0BF98B1-72B7-4261-B0D6-8AAC4746BE1F}"/>
              </a:ext>
            </a:extLst>
          </p:cNvPr>
          <p:cNvSpPr/>
          <p:nvPr/>
        </p:nvSpPr>
        <p:spPr>
          <a:xfrm>
            <a:off x="5835790" y="3493094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BDB3451A-4EA5-4F30-BCF5-721C9D8D6951}"/>
              </a:ext>
            </a:extLst>
          </p:cNvPr>
          <p:cNvCxnSpPr>
            <a:cxnSpLocks/>
            <a:stCxn id="121" idx="0"/>
            <a:endCxn id="119" idx="4"/>
          </p:cNvCxnSpPr>
          <p:nvPr/>
        </p:nvCxnSpPr>
        <p:spPr>
          <a:xfrm rot="5400000" flipH="1" flipV="1">
            <a:off x="5860159" y="3398210"/>
            <a:ext cx="189237" cy="5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>
            <a:extLst>
              <a:ext uri="{FF2B5EF4-FFF2-40B4-BE49-F238E27FC236}">
                <a16:creationId xmlns:a16="http://schemas.microsoft.com/office/drawing/2014/main" id="{A7EC2572-37F5-408F-9343-4EE0B308550F}"/>
              </a:ext>
            </a:extLst>
          </p:cNvPr>
          <p:cNvSpPr/>
          <p:nvPr/>
        </p:nvSpPr>
        <p:spPr>
          <a:xfrm>
            <a:off x="6901264" y="4034988"/>
            <a:ext cx="1409700" cy="2028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SPI_FSM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1633F435-F42C-415E-8A24-4C6987D3EFC0}"/>
              </a:ext>
            </a:extLst>
          </p:cNvPr>
          <p:cNvCxnSpPr>
            <a:cxnSpLocks/>
            <a:stCxn id="9" idx="2"/>
            <a:endCxn id="117" idx="4"/>
          </p:cNvCxnSpPr>
          <p:nvPr/>
        </p:nvCxnSpPr>
        <p:spPr>
          <a:xfrm rot="16200000" flipH="1">
            <a:off x="5441743" y="1954875"/>
            <a:ext cx="745965" cy="1189219"/>
          </a:xfrm>
          <a:prstGeom prst="bentConnector3">
            <a:avLst>
              <a:gd name="adj1" fmla="val 2213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A964F428-015B-4159-AA94-37B0490B845E}"/>
              </a:ext>
            </a:extLst>
          </p:cNvPr>
          <p:cNvCxnSpPr>
            <a:cxnSpLocks/>
            <a:stCxn id="116" idx="0"/>
            <a:endCxn id="94" idx="4"/>
          </p:cNvCxnSpPr>
          <p:nvPr/>
        </p:nvCxnSpPr>
        <p:spPr>
          <a:xfrm rot="16200000" flipV="1">
            <a:off x="5256684" y="1742250"/>
            <a:ext cx="1116395" cy="734647"/>
          </a:xfrm>
          <a:prstGeom prst="bentConnector3">
            <a:avLst>
              <a:gd name="adj1" fmla="val 1204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2EC8358D-407A-412D-A08F-E72F43975D00}"/>
              </a:ext>
            </a:extLst>
          </p:cNvPr>
          <p:cNvCxnSpPr>
            <a:cxnSpLocks/>
            <a:stCxn id="134" idx="2"/>
            <a:endCxn id="116" idx="3"/>
          </p:cNvCxnSpPr>
          <p:nvPr/>
        </p:nvCxnSpPr>
        <p:spPr>
          <a:xfrm rot="10800000">
            <a:off x="6486372" y="2795403"/>
            <a:ext cx="414892" cy="2253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0FE0E0E4-7D89-4EBA-B331-4C924F002284}"/>
              </a:ext>
            </a:extLst>
          </p:cNvPr>
          <p:cNvGrpSpPr/>
          <p:nvPr/>
        </p:nvGrpSpPr>
        <p:grpSpPr>
          <a:xfrm>
            <a:off x="9064048" y="1945990"/>
            <a:ext cx="753259" cy="230512"/>
            <a:chOff x="8551688" y="1945990"/>
            <a:chExt cx="753259" cy="230512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88F9878-17CF-4362-A400-EC6C0ECA6FCB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busy_state</a:t>
              </a:r>
              <a:endParaRPr lang="ko-KR" altLang="en-US" sz="900" dirty="0"/>
            </a:p>
          </p:txBody>
        </p:sp>
        <p:sp>
          <p:nvSpPr>
            <p:cNvPr id="147" name="이등변 삼각형 146">
              <a:extLst>
                <a:ext uri="{FF2B5EF4-FFF2-40B4-BE49-F238E27FC236}">
                  <a16:creationId xmlns:a16="http://schemas.microsoft.com/office/drawing/2014/main" id="{E7574CC5-8EE0-4C4E-9E44-A3E3E92A685D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5" name="연결선: 꺾임 154">
            <a:extLst>
              <a:ext uri="{FF2B5EF4-FFF2-40B4-BE49-F238E27FC236}">
                <a16:creationId xmlns:a16="http://schemas.microsoft.com/office/drawing/2014/main" id="{500840B6-3047-48E5-A76A-499A3820EF4A}"/>
              </a:ext>
            </a:extLst>
          </p:cNvPr>
          <p:cNvCxnSpPr>
            <a:cxnSpLocks/>
            <a:stCxn id="43" idx="0"/>
            <a:endCxn id="16" idx="1"/>
          </p:cNvCxnSpPr>
          <p:nvPr/>
        </p:nvCxnSpPr>
        <p:spPr>
          <a:xfrm rot="5400000" flipH="1" flipV="1">
            <a:off x="9247272" y="996108"/>
            <a:ext cx="1143288" cy="7564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29">
            <a:extLst>
              <a:ext uri="{FF2B5EF4-FFF2-40B4-BE49-F238E27FC236}">
                <a16:creationId xmlns:a16="http://schemas.microsoft.com/office/drawing/2014/main" id="{ED80A6A5-F393-416A-B984-626821E0565D}"/>
              </a:ext>
            </a:extLst>
          </p:cNvPr>
          <p:cNvCxnSpPr>
            <a:cxnSpLocks/>
            <a:stCxn id="5" idx="0"/>
            <a:endCxn id="27" idx="0"/>
          </p:cNvCxnSpPr>
          <p:nvPr/>
        </p:nvCxnSpPr>
        <p:spPr>
          <a:xfrm rot="5400000">
            <a:off x="4520546" y="849040"/>
            <a:ext cx="171901" cy="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9839D783-5906-4640-A719-CF08627E8932}"/>
              </a:ext>
            </a:extLst>
          </p:cNvPr>
          <p:cNvGrpSpPr/>
          <p:nvPr/>
        </p:nvGrpSpPr>
        <p:grpSpPr>
          <a:xfrm>
            <a:off x="10197154" y="2430701"/>
            <a:ext cx="1817163" cy="2182271"/>
            <a:chOff x="7009338" y="653892"/>
            <a:chExt cx="1817163" cy="2182271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F5B1D21D-3204-4944-998A-4D14C22BCF75}"/>
                </a:ext>
              </a:extLst>
            </p:cNvPr>
            <p:cNvSpPr/>
            <p:nvPr/>
          </p:nvSpPr>
          <p:spPr>
            <a:xfrm>
              <a:off x="7009339" y="653892"/>
              <a:ext cx="1753664" cy="21822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(data)</a:t>
              </a:r>
              <a:endParaRPr lang="ko-KR" altLang="en-US" sz="900" dirty="0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454F2392-CA91-4BDA-9FE6-A602940D3317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28B97203-255E-4BB0-8591-7658BC802456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E8FC9688-0C29-4D8E-B42E-9712FD32F638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AE5F9A72-B9D7-4AA5-A96F-D5B467091BA6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5234E719-5580-4301-BA8D-BA376889184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3D023152-01C3-45EE-A6FD-C606F0C57D57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EE9DE682-2FDF-48A2-ABD6-AEC26D219250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817BBD28-B09B-4ECF-9833-31541B2FE80A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[103:0]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0339AB8C-9621-4B9B-BA07-11AD42C39F14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84BA53ED-5B53-40F4-AD95-6D8653B573C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AE9F2E0B-8E33-43A5-BBFA-897829CC9330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E3EF432D-9CC9-4E3F-B9C0-113436F30951}"/>
              </a:ext>
            </a:extLst>
          </p:cNvPr>
          <p:cNvCxnSpPr>
            <a:cxnSpLocks/>
            <a:stCxn id="134" idx="2"/>
            <a:endCxn id="92" idx="1"/>
          </p:cNvCxnSpPr>
          <p:nvPr/>
        </p:nvCxnSpPr>
        <p:spPr>
          <a:xfrm rot="10800000">
            <a:off x="5525882" y="1678441"/>
            <a:ext cx="1375383" cy="3370960"/>
          </a:xfrm>
          <a:prstGeom prst="bentConnector3">
            <a:avLst>
              <a:gd name="adj1" fmla="val 15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40392EA2-9952-4583-A937-723264AD4B80}"/>
              </a:ext>
            </a:extLst>
          </p:cNvPr>
          <p:cNvSpPr/>
          <p:nvPr/>
        </p:nvSpPr>
        <p:spPr>
          <a:xfrm>
            <a:off x="3871630" y="3902768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[0:0]</a:t>
            </a:r>
            <a:r>
              <a:rPr lang="en-US" altLang="ko-KR" sz="900" dirty="0" err="1"/>
              <a:t>cs_onehot</a:t>
            </a:r>
            <a:endParaRPr lang="ko-KR" altLang="en-US" sz="900" dirty="0"/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EA97D84E-3554-4F0C-B622-40139F7C5965}"/>
              </a:ext>
            </a:extLst>
          </p:cNvPr>
          <p:cNvGrpSpPr/>
          <p:nvPr/>
        </p:nvGrpSpPr>
        <p:grpSpPr>
          <a:xfrm>
            <a:off x="6658186" y="519360"/>
            <a:ext cx="370413" cy="228600"/>
            <a:chOff x="8219201" y="5454526"/>
            <a:chExt cx="370413" cy="228600"/>
          </a:xfrm>
        </p:grpSpPr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C2B64839-5161-4813-83D0-F14237A126F1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86EB3E0C-5A5B-4692-A9A4-107F582EE6CD}"/>
                </a:ext>
              </a:extLst>
            </p:cNvPr>
            <p:cNvSpPr/>
            <p:nvPr/>
          </p:nvSpPr>
          <p:spPr>
            <a:xfrm rot="10800000">
              <a:off x="85382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A59499C1-EDAC-4AC9-8B2F-E57250621800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순서도: 지연 213">
              <a:extLst>
                <a:ext uri="{FF2B5EF4-FFF2-40B4-BE49-F238E27FC236}">
                  <a16:creationId xmlns:a16="http://schemas.microsoft.com/office/drawing/2014/main" id="{C04D3529-8575-415B-8937-923E9D24BC0F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6" name="연결선: 꺾임 129">
            <a:extLst>
              <a:ext uri="{FF2B5EF4-FFF2-40B4-BE49-F238E27FC236}">
                <a16:creationId xmlns:a16="http://schemas.microsoft.com/office/drawing/2014/main" id="{EEC05EBE-A468-4BE7-838B-17A014DF7996}"/>
              </a:ext>
            </a:extLst>
          </p:cNvPr>
          <p:cNvCxnSpPr>
            <a:cxnSpLocks/>
            <a:stCxn id="43" idx="0"/>
            <a:endCxn id="212" idx="2"/>
          </p:cNvCxnSpPr>
          <p:nvPr/>
        </p:nvCxnSpPr>
        <p:spPr>
          <a:xfrm rot="16200000" flipV="1">
            <a:off x="7617002" y="122313"/>
            <a:ext cx="1235275" cy="24120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9F120C48-2E0A-47B5-A200-FE17C6A262A8}"/>
              </a:ext>
            </a:extLst>
          </p:cNvPr>
          <p:cNvCxnSpPr>
            <a:cxnSpLocks/>
            <a:stCxn id="214" idx="3"/>
            <a:endCxn id="5" idx="1"/>
          </p:cNvCxnSpPr>
          <p:nvPr/>
        </p:nvCxnSpPr>
        <p:spPr>
          <a:xfrm rot="10800000" flipV="1">
            <a:off x="4911146" y="633659"/>
            <a:ext cx="1747041" cy="22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연결선: 꺾임 129">
            <a:extLst>
              <a:ext uri="{FF2B5EF4-FFF2-40B4-BE49-F238E27FC236}">
                <a16:creationId xmlns:a16="http://schemas.microsoft.com/office/drawing/2014/main" id="{5B889CEE-7BFD-480A-AC30-45B43C418A05}"/>
              </a:ext>
            </a:extLst>
          </p:cNvPr>
          <p:cNvCxnSpPr>
            <a:cxnSpLocks/>
            <a:stCxn id="27" idx="1"/>
            <a:endCxn id="7" idx="4"/>
          </p:cNvCxnSpPr>
          <p:nvPr/>
        </p:nvCxnSpPr>
        <p:spPr>
          <a:xfrm rot="10800000" flipH="1">
            <a:off x="177683" y="508874"/>
            <a:ext cx="4655138" cy="574118"/>
          </a:xfrm>
          <a:prstGeom prst="bentConnector4">
            <a:avLst>
              <a:gd name="adj1" fmla="val -1228"/>
              <a:gd name="adj2" fmla="val 1630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22CA1210-BF62-4980-8D20-7471982C3443}"/>
              </a:ext>
            </a:extLst>
          </p:cNvPr>
          <p:cNvCxnSpPr>
            <a:cxnSpLocks/>
            <a:stCxn id="197" idx="2"/>
            <a:endCxn id="203" idx="0"/>
          </p:cNvCxnSpPr>
          <p:nvPr/>
        </p:nvCxnSpPr>
        <p:spPr>
          <a:xfrm rot="16200000" flipH="1">
            <a:off x="2864159" y="2418882"/>
            <a:ext cx="2704520" cy="2632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46176297-72FC-481B-92DD-0ECA3DD85F20}"/>
              </a:ext>
            </a:extLst>
          </p:cNvPr>
          <p:cNvCxnSpPr>
            <a:cxnSpLocks/>
            <a:stCxn id="134" idx="0"/>
            <a:endCxn id="370" idx="2"/>
          </p:cNvCxnSpPr>
          <p:nvPr/>
        </p:nvCxnSpPr>
        <p:spPr>
          <a:xfrm rot="5400000" flipH="1" flipV="1">
            <a:off x="7011517" y="2582547"/>
            <a:ext cx="2047038" cy="857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연결선: 꺾임 288">
            <a:extLst>
              <a:ext uri="{FF2B5EF4-FFF2-40B4-BE49-F238E27FC236}">
                <a16:creationId xmlns:a16="http://schemas.microsoft.com/office/drawing/2014/main" id="{2EDADF66-5514-4E45-9DD2-EE2D833A1DE2}"/>
              </a:ext>
            </a:extLst>
          </p:cNvPr>
          <p:cNvCxnSpPr>
            <a:cxnSpLocks/>
            <a:stCxn id="43" idx="0"/>
            <a:endCxn id="171" idx="1"/>
          </p:cNvCxnSpPr>
          <p:nvPr/>
        </p:nvCxnSpPr>
        <p:spPr>
          <a:xfrm rot="16200000" flipH="1">
            <a:off x="9284042" y="2102626"/>
            <a:ext cx="1069748" cy="756476"/>
          </a:xfrm>
          <a:prstGeom prst="bentConnector4">
            <a:avLst>
              <a:gd name="adj1" fmla="val -106848"/>
              <a:gd name="adj2" fmla="val 748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B1F0EA0E-F5DB-4B49-A488-ABB824224F76}"/>
              </a:ext>
            </a:extLst>
          </p:cNvPr>
          <p:cNvGrpSpPr/>
          <p:nvPr/>
        </p:nvGrpSpPr>
        <p:grpSpPr>
          <a:xfrm rot="5400000">
            <a:off x="9191518" y="5940998"/>
            <a:ext cx="370413" cy="228600"/>
            <a:chOff x="8219201" y="5454526"/>
            <a:chExt cx="370413" cy="228600"/>
          </a:xfrm>
        </p:grpSpPr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F05BC342-305E-42B9-BBEE-4AB1F5108781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3530D2DA-2F8A-49F9-8EB4-E10DA24D927B}"/>
                </a:ext>
              </a:extLst>
            </p:cNvPr>
            <p:cNvSpPr/>
            <p:nvPr/>
          </p:nvSpPr>
          <p:spPr>
            <a:xfrm rot="10800000">
              <a:off x="85382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DB7FB79F-902C-4CA8-AFE4-BEA588B664E3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순서도: 지연 298">
              <a:extLst>
                <a:ext uri="{FF2B5EF4-FFF2-40B4-BE49-F238E27FC236}">
                  <a16:creationId xmlns:a16="http://schemas.microsoft.com/office/drawing/2014/main" id="{19BF7BE2-6A29-4E2D-B698-44F287B26A45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4" name="연결선: 꺾임 303">
            <a:extLst>
              <a:ext uri="{FF2B5EF4-FFF2-40B4-BE49-F238E27FC236}">
                <a16:creationId xmlns:a16="http://schemas.microsoft.com/office/drawing/2014/main" id="{006D9312-41C0-49CB-9581-5357EAA7C902}"/>
              </a:ext>
            </a:extLst>
          </p:cNvPr>
          <p:cNvCxnSpPr>
            <a:cxnSpLocks/>
            <a:stCxn id="172" idx="1"/>
            <a:endCxn id="298" idx="2"/>
          </p:cNvCxnSpPr>
          <p:nvPr/>
        </p:nvCxnSpPr>
        <p:spPr>
          <a:xfrm rot="10800000" flipV="1">
            <a:off x="9452404" y="3263763"/>
            <a:ext cx="744751" cy="2925935"/>
          </a:xfrm>
          <a:prstGeom prst="bentConnector4">
            <a:avLst>
              <a:gd name="adj1" fmla="val 48274"/>
              <a:gd name="adj2" fmla="val 1078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연결선: 꺾임 308">
            <a:extLst>
              <a:ext uri="{FF2B5EF4-FFF2-40B4-BE49-F238E27FC236}">
                <a16:creationId xmlns:a16="http://schemas.microsoft.com/office/drawing/2014/main" id="{ECE7B027-FF35-4D1F-B970-17BFACF257B6}"/>
              </a:ext>
            </a:extLst>
          </p:cNvPr>
          <p:cNvCxnSpPr>
            <a:cxnSpLocks/>
            <a:stCxn id="43" idx="0"/>
            <a:endCxn id="297" idx="2"/>
          </p:cNvCxnSpPr>
          <p:nvPr/>
        </p:nvCxnSpPr>
        <p:spPr>
          <a:xfrm rot="16200000" flipH="1" flipV="1">
            <a:off x="7222916" y="4022743"/>
            <a:ext cx="4294515" cy="141008"/>
          </a:xfrm>
          <a:prstGeom prst="bentConnector5">
            <a:avLst>
              <a:gd name="adj1" fmla="val -5323"/>
              <a:gd name="adj2" fmla="val 429217"/>
              <a:gd name="adj3" fmla="val 1053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연결선: 꺾임 312">
            <a:extLst>
              <a:ext uri="{FF2B5EF4-FFF2-40B4-BE49-F238E27FC236}">
                <a16:creationId xmlns:a16="http://schemas.microsoft.com/office/drawing/2014/main" id="{8CBFD255-548A-44A6-922D-C008E788CC91}"/>
              </a:ext>
            </a:extLst>
          </p:cNvPr>
          <p:cNvCxnSpPr>
            <a:cxnSpLocks/>
            <a:stCxn id="161" idx="1"/>
            <a:endCxn id="329" idx="3"/>
          </p:cNvCxnSpPr>
          <p:nvPr/>
        </p:nvCxnSpPr>
        <p:spPr>
          <a:xfrm rot="10800000" flipH="1" flipV="1">
            <a:off x="3889878" y="4850699"/>
            <a:ext cx="1371450" cy="944665"/>
          </a:xfrm>
          <a:prstGeom prst="bentConnector5">
            <a:avLst>
              <a:gd name="adj1" fmla="val -41671"/>
              <a:gd name="adj2" fmla="val 161585"/>
              <a:gd name="adj3" fmla="val 1268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E81BEE37-936D-4AB4-B549-EC976AB2E7CD}"/>
              </a:ext>
            </a:extLst>
          </p:cNvPr>
          <p:cNvSpPr/>
          <p:nvPr/>
        </p:nvSpPr>
        <p:spPr>
          <a:xfrm>
            <a:off x="3692588" y="5049400"/>
            <a:ext cx="1557904" cy="1045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shift_register_out</a:t>
            </a:r>
            <a:endParaRPr lang="ko-KR" altLang="en-US" sz="900" dirty="0"/>
          </a:p>
        </p:txBody>
      </p:sp>
      <p:cxnSp>
        <p:nvCxnSpPr>
          <p:cNvPr id="319" name="연결선: 꺾임 129">
            <a:extLst>
              <a:ext uri="{FF2B5EF4-FFF2-40B4-BE49-F238E27FC236}">
                <a16:creationId xmlns:a16="http://schemas.microsoft.com/office/drawing/2014/main" id="{2F91AB22-A033-4919-9C1F-573658C75809}"/>
              </a:ext>
            </a:extLst>
          </p:cNvPr>
          <p:cNvCxnSpPr>
            <a:cxnSpLocks/>
            <a:stCxn id="30" idx="2"/>
            <a:endCxn id="322" idx="1"/>
          </p:cNvCxnSpPr>
          <p:nvPr/>
        </p:nvCxnSpPr>
        <p:spPr>
          <a:xfrm rot="16200000" flipH="1">
            <a:off x="44372" y="1693324"/>
            <a:ext cx="4154502" cy="3164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EB019F9D-045C-44BA-9AD4-F0CD0B635A34}"/>
              </a:ext>
            </a:extLst>
          </p:cNvPr>
          <p:cNvSpPr/>
          <p:nvPr/>
        </p:nvSpPr>
        <p:spPr>
          <a:xfrm>
            <a:off x="3703798" y="523749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lsb_first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342FDE0D-503D-4EE0-9D66-419D002A0CFC}"/>
              </a:ext>
            </a:extLst>
          </p:cNvPr>
          <p:cNvSpPr/>
          <p:nvPr/>
        </p:nvSpPr>
        <p:spPr>
          <a:xfrm>
            <a:off x="3950053" y="5240345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sdo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FCE59448-6E9F-4B80-B32D-AD7969807C47}"/>
              </a:ext>
            </a:extLst>
          </p:cNvPr>
          <p:cNvSpPr/>
          <p:nvPr/>
        </p:nvSpPr>
        <p:spPr>
          <a:xfrm>
            <a:off x="3950053" y="5465658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[31:0]</a:t>
            </a:r>
            <a:r>
              <a:rPr lang="en-US" altLang="ko-KR" sz="900" dirty="0" err="1">
                <a:solidFill>
                  <a:schemeClr val="tx1"/>
                </a:solidFill>
              </a:rPr>
              <a:t>data_in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5A36CF0A-EF98-4E9A-8CF6-A53C51420822}"/>
              </a:ext>
            </a:extLst>
          </p:cNvPr>
          <p:cNvSpPr/>
          <p:nvPr/>
        </p:nvSpPr>
        <p:spPr>
          <a:xfrm>
            <a:off x="3950053" y="5680109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wirte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1513D9D7-F5EC-4650-A11A-78B388E9666A}"/>
              </a:ext>
            </a:extLst>
          </p:cNvPr>
          <p:cNvSpPr/>
          <p:nvPr/>
        </p:nvSpPr>
        <p:spPr>
          <a:xfrm>
            <a:off x="3703798" y="5473708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data_load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8A16C0B8-0824-467F-9A07-7D55443CDFAB}"/>
              </a:ext>
            </a:extLst>
          </p:cNvPr>
          <p:cNvGrpSpPr/>
          <p:nvPr/>
        </p:nvGrpSpPr>
        <p:grpSpPr>
          <a:xfrm>
            <a:off x="3889878" y="4394028"/>
            <a:ext cx="920000" cy="230512"/>
            <a:chOff x="8551688" y="1945990"/>
            <a:chExt cx="753259" cy="230512"/>
          </a:xfrm>
        </p:grpSpPr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4A543EAC-D2EF-4C4D-95D8-ABE0668EF4C0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data_load</a:t>
              </a:r>
              <a:endParaRPr lang="ko-KR" altLang="en-US" sz="900" dirty="0"/>
            </a:p>
          </p:txBody>
        </p:sp>
        <p:sp>
          <p:nvSpPr>
            <p:cNvPr id="334" name="이등변 삼각형 333">
              <a:extLst>
                <a:ext uri="{FF2B5EF4-FFF2-40B4-BE49-F238E27FC236}">
                  <a16:creationId xmlns:a16="http://schemas.microsoft.com/office/drawing/2014/main" id="{0688833F-1C48-4D53-B6B5-97FD67AE5709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5" name="연결선: 꺾임 334">
            <a:extLst>
              <a:ext uri="{FF2B5EF4-FFF2-40B4-BE49-F238E27FC236}">
                <a16:creationId xmlns:a16="http://schemas.microsoft.com/office/drawing/2014/main" id="{1B41F2C2-EB6D-46FD-B543-C85BE1E78A1A}"/>
              </a:ext>
            </a:extLst>
          </p:cNvPr>
          <p:cNvCxnSpPr>
            <a:cxnSpLocks/>
            <a:stCxn id="134" idx="2"/>
            <a:endCxn id="333" idx="3"/>
          </p:cNvCxnSpPr>
          <p:nvPr/>
        </p:nvCxnSpPr>
        <p:spPr>
          <a:xfrm rot="10800000">
            <a:off x="4809878" y="4509285"/>
            <a:ext cx="2091386" cy="5401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연결선: 꺾임 337">
            <a:extLst>
              <a:ext uri="{FF2B5EF4-FFF2-40B4-BE49-F238E27FC236}">
                <a16:creationId xmlns:a16="http://schemas.microsoft.com/office/drawing/2014/main" id="{A5770667-5579-48BE-9420-DBDC7C85E8B7}"/>
              </a:ext>
            </a:extLst>
          </p:cNvPr>
          <p:cNvCxnSpPr>
            <a:cxnSpLocks/>
            <a:stCxn id="333" idx="1"/>
            <a:endCxn id="331" idx="1"/>
          </p:cNvCxnSpPr>
          <p:nvPr/>
        </p:nvCxnSpPr>
        <p:spPr>
          <a:xfrm rot="10800000" flipV="1">
            <a:off x="3703798" y="4509284"/>
            <a:ext cx="186080" cy="1079680"/>
          </a:xfrm>
          <a:prstGeom prst="bentConnector3">
            <a:avLst>
              <a:gd name="adj1" fmla="val 222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연결선: 꺾임 340">
            <a:extLst>
              <a:ext uri="{FF2B5EF4-FFF2-40B4-BE49-F238E27FC236}">
                <a16:creationId xmlns:a16="http://schemas.microsoft.com/office/drawing/2014/main" id="{2EDC13EC-4460-4AA7-A684-C5AADAFE727E}"/>
              </a:ext>
            </a:extLst>
          </p:cNvPr>
          <p:cNvCxnSpPr>
            <a:cxnSpLocks/>
            <a:stCxn id="327" idx="3"/>
            <a:endCxn id="344" idx="3"/>
          </p:cNvCxnSpPr>
          <p:nvPr/>
        </p:nvCxnSpPr>
        <p:spPr>
          <a:xfrm flipH="1">
            <a:off x="1537472" y="5355601"/>
            <a:ext cx="3723856" cy="799789"/>
          </a:xfrm>
          <a:prstGeom prst="bentConnector3">
            <a:avLst>
              <a:gd name="adj1" fmla="val -61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ED491D41-E3E2-43F5-82EA-A7FA8EBFCE18}"/>
              </a:ext>
            </a:extLst>
          </p:cNvPr>
          <p:cNvSpPr/>
          <p:nvPr/>
        </p:nvSpPr>
        <p:spPr>
          <a:xfrm>
            <a:off x="584643" y="604013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sdo</a:t>
            </a:r>
            <a:endParaRPr lang="ko-KR" altLang="en-US" sz="900" dirty="0"/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E52419DC-5DF0-409A-8384-3076273809B2}"/>
              </a:ext>
            </a:extLst>
          </p:cNvPr>
          <p:cNvSpPr/>
          <p:nvPr/>
        </p:nvSpPr>
        <p:spPr>
          <a:xfrm>
            <a:off x="584643" y="632565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dummy</a:t>
            </a:r>
            <a:endParaRPr lang="ko-KR" altLang="en-US" sz="900" dirty="0"/>
          </a:p>
        </p:txBody>
      </p:sp>
      <p:cxnSp>
        <p:nvCxnSpPr>
          <p:cNvPr id="349" name="연결선: 꺾임 348">
            <a:extLst>
              <a:ext uri="{FF2B5EF4-FFF2-40B4-BE49-F238E27FC236}">
                <a16:creationId xmlns:a16="http://schemas.microsoft.com/office/drawing/2014/main" id="{E445E6C6-FFE4-48E7-936F-21B2CE1BCEE4}"/>
              </a:ext>
            </a:extLst>
          </p:cNvPr>
          <p:cNvCxnSpPr>
            <a:cxnSpLocks/>
            <a:stCxn id="170" idx="1"/>
            <a:endCxn id="434" idx="3"/>
          </p:cNvCxnSpPr>
          <p:nvPr/>
        </p:nvCxnSpPr>
        <p:spPr>
          <a:xfrm rot="10800000" flipV="1">
            <a:off x="6716462" y="2771689"/>
            <a:ext cx="3480693" cy="2807166"/>
          </a:xfrm>
          <a:prstGeom prst="bentConnector3">
            <a:avLst>
              <a:gd name="adj1" fmla="val 959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연결선: 꺾임 355">
            <a:extLst>
              <a:ext uri="{FF2B5EF4-FFF2-40B4-BE49-F238E27FC236}">
                <a16:creationId xmlns:a16="http://schemas.microsoft.com/office/drawing/2014/main" id="{38A61DD5-3AC4-42C3-8DB2-9A06EE56C260}"/>
              </a:ext>
            </a:extLst>
          </p:cNvPr>
          <p:cNvCxnSpPr>
            <a:cxnSpLocks/>
            <a:stCxn id="299" idx="3"/>
            <a:endCxn id="360" idx="2"/>
          </p:cNvCxnSpPr>
          <p:nvPr/>
        </p:nvCxnSpPr>
        <p:spPr>
          <a:xfrm rot="5400000" flipH="1" flipV="1">
            <a:off x="9022970" y="5515885"/>
            <a:ext cx="707963" cy="4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9" name="그룹 358">
            <a:extLst>
              <a:ext uri="{FF2B5EF4-FFF2-40B4-BE49-F238E27FC236}">
                <a16:creationId xmlns:a16="http://schemas.microsoft.com/office/drawing/2014/main" id="{9881DC46-1EE6-4D55-BC20-FD5C695CE95D}"/>
              </a:ext>
            </a:extLst>
          </p:cNvPr>
          <p:cNvGrpSpPr/>
          <p:nvPr/>
        </p:nvGrpSpPr>
        <p:grpSpPr>
          <a:xfrm>
            <a:off x="9000548" y="4931617"/>
            <a:ext cx="753259" cy="230512"/>
            <a:chOff x="8551688" y="1945990"/>
            <a:chExt cx="753259" cy="230512"/>
          </a:xfrm>
        </p:grpSpPr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id="{9760AD1C-FA34-408C-8949-5DE2904383A2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spi_start</a:t>
              </a:r>
              <a:endParaRPr lang="ko-KR" altLang="en-US" sz="900" dirty="0"/>
            </a:p>
          </p:txBody>
        </p:sp>
        <p:sp>
          <p:nvSpPr>
            <p:cNvPr id="361" name="이등변 삼각형 360">
              <a:extLst>
                <a:ext uri="{FF2B5EF4-FFF2-40B4-BE49-F238E27FC236}">
                  <a16:creationId xmlns:a16="http://schemas.microsoft.com/office/drawing/2014/main" id="{7023297B-8976-4C0B-BB9C-D5C4C1A43E90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3" name="연결선: 꺾임 362">
            <a:extLst>
              <a:ext uri="{FF2B5EF4-FFF2-40B4-BE49-F238E27FC236}">
                <a16:creationId xmlns:a16="http://schemas.microsoft.com/office/drawing/2014/main" id="{5C3B5126-8485-4DE2-AD86-D779460A5112}"/>
              </a:ext>
            </a:extLst>
          </p:cNvPr>
          <p:cNvCxnSpPr>
            <a:cxnSpLocks/>
            <a:stCxn id="360" idx="1"/>
            <a:endCxn id="134" idx="6"/>
          </p:cNvCxnSpPr>
          <p:nvPr/>
        </p:nvCxnSpPr>
        <p:spPr>
          <a:xfrm rot="10800000" flipV="1">
            <a:off x="8310964" y="5046873"/>
            <a:ext cx="689584" cy="25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7" name="그룹 366">
            <a:extLst>
              <a:ext uri="{FF2B5EF4-FFF2-40B4-BE49-F238E27FC236}">
                <a16:creationId xmlns:a16="http://schemas.microsoft.com/office/drawing/2014/main" id="{E9F16E97-0574-4051-894C-7AE591143C0F}"/>
              </a:ext>
            </a:extLst>
          </p:cNvPr>
          <p:cNvGrpSpPr/>
          <p:nvPr/>
        </p:nvGrpSpPr>
        <p:grpSpPr>
          <a:xfrm>
            <a:off x="8441075" y="1947611"/>
            <a:ext cx="314302" cy="228600"/>
            <a:chOff x="2052619" y="2978803"/>
            <a:chExt cx="314302" cy="228600"/>
          </a:xfrm>
        </p:grpSpPr>
        <p:sp>
          <p:nvSpPr>
            <p:cNvPr id="368" name="달 367">
              <a:extLst>
                <a:ext uri="{FF2B5EF4-FFF2-40B4-BE49-F238E27FC236}">
                  <a16:creationId xmlns:a16="http://schemas.microsoft.com/office/drawing/2014/main" id="{8C018E98-D093-47EC-9872-0CE995EA79BC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9" name="그룹 368">
              <a:extLst>
                <a:ext uri="{FF2B5EF4-FFF2-40B4-BE49-F238E27FC236}">
                  <a16:creationId xmlns:a16="http://schemas.microsoft.com/office/drawing/2014/main" id="{F4CF6B79-175C-4C92-B016-D49A2E8D4D47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370" name="타원 369">
                <a:extLst>
                  <a:ext uri="{FF2B5EF4-FFF2-40B4-BE49-F238E27FC236}">
                    <a16:creationId xmlns:a16="http://schemas.microsoft.com/office/drawing/2014/main" id="{952C1C68-74D2-45F5-8C0D-B32A6DAD5135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타원 370">
                <a:extLst>
                  <a:ext uri="{FF2B5EF4-FFF2-40B4-BE49-F238E27FC236}">
                    <a16:creationId xmlns:a16="http://schemas.microsoft.com/office/drawing/2014/main" id="{647D9111-6679-46C0-AAAF-10758A1D8D66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74" name="연결선: 꺾임 373">
            <a:extLst>
              <a:ext uri="{FF2B5EF4-FFF2-40B4-BE49-F238E27FC236}">
                <a16:creationId xmlns:a16="http://schemas.microsoft.com/office/drawing/2014/main" id="{38AAFD94-844F-493F-BD53-4BF35DD83B85}"/>
              </a:ext>
            </a:extLst>
          </p:cNvPr>
          <p:cNvCxnSpPr>
            <a:cxnSpLocks/>
            <a:stCxn id="299" idx="3"/>
            <a:endCxn id="371" idx="2"/>
          </p:cNvCxnSpPr>
          <p:nvPr/>
        </p:nvCxnSpPr>
        <p:spPr>
          <a:xfrm rot="16200000" flipV="1">
            <a:off x="7053257" y="3546623"/>
            <a:ext cx="3734171" cy="912767"/>
          </a:xfrm>
          <a:prstGeom prst="bentConnector4">
            <a:avLst>
              <a:gd name="adj1" fmla="val 9163"/>
              <a:gd name="adj2" fmla="val 136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연결선: 꺾임 379">
            <a:extLst>
              <a:ext uri="{FF2B5EF4-FFF2-40B4-BE49-F238E27FC236}">
                <a16:creationId xmlns:a16="http://schemas.microsoft.com/office/drawing/2014/main" id="{8DE526A7-022A-4B12-8198-6717F0382D55}"/>
              </a:ext>
            </a:extLst>
          </p:cNvPr>
          <p:cNvCxnSpPr>
            <a:cxnSpLocks/>
            <a:stCxn id="368" idx="1"/>
            <a:endCxn id="43" idx="1"/>
          </p:cNvCxnSpPr>
          <p:nvPr/>
        </p:nvCxnSpPr>
        <p:spPr>
          <a:xfrm flipV="1">
            <a:off x="8755377" y="2061246"/>
            <a:ext cx="308671" cy="6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FB2C5FC7-DA51-4D98-9891-A3C0C5412D51}"/>
              </a:ext>
            </a:extLst>
          </p:cNvPr>
          <p:cNvSpPr/>
          <p:nvPr/>
        </p:nvSpPr>
        <p:spPr>
          <a:xfrm>
            <a:off x="584643" y="575056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cs_next</a:t>
            </a:r>
            <a:endParaRPr lang="ko-KR" altLang="en-US" sz="900" dirty="0"/>
          </a:p>
        </p:txBody>
      </p:sp>
      <p:sp>
        <p:nvSpPr>
          <p:cNvPr id="389" name="직사각형 388">
            <a:extLst>
              <a:ext uri="{FF2B5EF4-FFF2-40B4-BE49-F238E27FC236}">
                <a16:creationId xmlns:a16="http://schemas.microsoft.com/office/drawing/2014/main" id="{CE36C9E4-CCB3-4496-99CE-8D9AB1A1F114}"/>
              </a:ext>
            </a:extLst>
          </p:cNvPr>
          <p:cNvSpPr/>
          <p:nvPr/>
        </p:nvSpPr>
        <p:spPr>
          <a:xfrm>
            <a:off x="584643" y="546848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slave_en</a:t>
            </a:r>
            <a:endParaRPr lang="ko-KR" altLang="en-US" sz="900" dirty="0"/>
          </a:p>
        </p:txBody>
      </p:sp>
      <p:cxnSp>
        <p:nvCxnSpPr>
          <p:cNvPr id="390" name="연결선: 꺾임 389">
            <a:extLst>
              <a:ext uri="{FF2B5EF4-FFF2-40B4-BE49-F238E27FC236}">
                <a16:creationId xmlns:a16="http://schemas.microsoft.com/office/drawing/2014/main" id="{B5675BF2-7676-4282-9CD0-A9D13CBA9D79}"/>
              </a:ext>
            </a:extLst>
          </p:cNvPr>
          <p:cNvCxnSpPr>
            <a:cxnSpLocks/>
            <a:stCxn id="37" idx="2"/>
            <a:endCxn id="389" idx="3"/>
          </p:cNvCxnSpPr>
          <p:nvPr/>
        </p:nvCxnSpPr>
        <p:spPr>
          <a:xfrm rot="16200000" flipH="1">
            <a:off x="-810172" y="3236094"/>
            <a:ext cx="4385491" cy="309798"/>
          </a:xfrm>
          <a:prstGeom prst="bentConnector4">
            <a:avLst>
              <a:gd name="adj1" fmla="val 5247"/>
              <a:gd name="adj2" fmla="val 173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직사각형 394">
            <a:extLst>
              <a:ext uri="{FF2B5EF4-FFF2-40B4-BE49-F238E27FC236}">
                <a16:creationId xmlns:a16="http://schemas.microsoft.com/office/drawing/2014/main" id="{262746D3-1D1A-4E37-ADBB-185E6911DA3E}"/>
              </a:ext>
            </a:extLst>
          </p:cNvPr>
          <p:cNvSpPr/>
          <p:nvPr/>
        </p:nvSpPr>
        <p:spPr>
          <a:xfrm>
            <a:off x="584643" y="503301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cspol</a:t>
            </a:r>
            <a:endParaRPr lang="ko-KR" altLang="en-US" sz="900" dirty="0"/>
          </a:p>
        </p:txBody>
      </p:sp>
      <p:sp>
        <p:nvSpPr>
          <p:cNvPr id="396" name="직사각형 395">
            <a:extLst>
              <a:ext uri="{FF2B5EF4-FFF2-40B4-BE49-F238E27FC236}">
                <a16:creationId xmlns:a16="http://schemas.microsoft.com/office/drawing/2014/main" id="{63F032EE-8679-444A-87A1-8FBAB96D9F6F}"/>
              </a:ext>
            </a:extLst>
          </p:cNvPr>
          <p:cNvSpPr/>
          <p:nvPr/>
        </p:nvSpPr>
        <p:spPr>
          <a:xfrm>
            <a:off x="584643" y="475093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cpol</a:t>
            </a:r>
            <a:endParaRPr lang="ko-KR" altLang="en-US" sz="900" dirty="0"/>
          </a:p>
        </p:txBody>
      </p:sp>
      <p:sp>
        <p:nvSpPr>
          <p:cNvPr id="397" name="직사각형 396">
            <a:extLst>
              <a:ext uri="{FF2B5EF4-FFF2-40B4-BE49-F238E27FC236}">
                <a16:creationId xmlns:a16="http://schemas.microsoft.com/office/drawing/2014/main" id="{4844353F-2C3E-420A-B75F-27A42986BD6B}"/>
              </a:ext>
            </a:extLst>
          </p:cNvPr>
          <p:cNvSpPr/>
          <p:nvPr/>
        </p:nvSpPr>
        <p:spPr>
          <a:xfrm>
            <a:off x="584643" y="446136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cpha</a:t>
            </a:r>
            <a:endParaRPr lang="ko-KR" altLang="en-US" sz="900" dirty="0"/>
          </a:p>
        </p:txBody>
      </p:sp>
      <p:cxnSp>
        <p:nvCxnSpPr>
          <p:cNvPr id="398" name="연결선: 꺾임 397">
            <a:extLst>
              <a:ext uri="{FF2B5EF4-FFF2-40B4-BE49-F238E27FC236}">
                <a16:creationId xmlns:a16="http://schemas.microsoft.com/office/drawing/2014/main" id="{9A53010F-5F00-4E96-8C73-4C74C26A49D4}"/>
              </a:ext>
            </a:extLst>
          </p:cNvPr>
          <p:cNvCxnSpPr>
            <a:cxnSpLocks/>
            <a:stCxn id="29" idx="2"/>
            <a:endCxn id="134" idx="4"/>
          </p:cNvCxnSpPr>
          <p:nvPr/>
        </p:nvCxnSpPr>
        <p:spPr>
          <a:xfrm rot="16200000" flipH="1">
            <a:off x="2339184" y="796882"/>
            <a:ext cx="4865565" cy="5668296"/>
          </a:xfrm>
          <a:prstGeom prst="bentConnector3">
            <a:avLst>
              <a:gd name="adj1" fmla="val 104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연결선: 꺾임 129">
            <a:extLst>
              <a:ext uri="{FF2B5EF4-FFF2-40B4-BE49-F238E27FC236}">
                <a16:creationId xmlns:a16="http://schemas.microsoft.com/office/drawing/2014/main" id="{22F0A284-CF33-4E95-8300-1AEE26C41380}"/>
              </a:ext>
            </a:extLst>
          </p:cNvPr>
          <p:cNvCxnSpPr>
            <a:cxnSpLocks/>
            <a:stCxn id="31" idx="0"/>
            <a:endCxn id="395" idx="1"/>
          </p:cNvCxnSpPr>
          <p:nvPr/>
        </p:nvCxnSpPr>
        <p:spPr>
          <a:xfrm rot="16200000" flipH="1" flipV="1">
            <a:off x="1235551" y="316827"/>
            <a:ext cx="4180539" cy="5482355"/>
          </a:xfrm>
          <a:prstGeom prst="bentConnector4">
            <a:avLst>
              <a:gd name="adj1" fmla="val -20919"/>
              <a:gd name="adj2" fmla="val 1090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연결선: 꺾임 129">
            <a:extLst>
              <a:ext uri="{FF2B5EF4-FFF2-40B4-BE49-F238E27FC236}">
                <a16:creationId xmlns:a16="http://schemas.microsoft.com/office/drawing/2014/main" id="{BFF244A2-DBDF-4224-9D0D-21D19CED8104}"/>
              </a:ext>
            </a:extLst>
          </p:cNvPr>
          <p:cNvCxnSpPr>
            <a:cxnSpLocks/>
            <a:stCxn id="32" idx="0"/>
            <a:endCxn id="396" idx="1"/>
          </p:cNvCxnSpPr>
          <p:nvPr/>
        </p:nvCxnSpPr>
        <p:spPr>
          <a:xfrm rot="16200000" flipH="1" flipV="1">
            <a:off x="1798868" y="-246489"/>
            <a:ext cx="3898454" cy="6326904"/>
          </a:xfrm>
          <a:prstGeom prst="bentConnector4">
            <a:avLst>
              <a:gd name="adj1" fmla="val -23940"/>
              <a:gd name="adj2" fmla="val 1086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연결선: 꺾임 129">
            <a:extLst>
              <a:ext uri="{FF2B5EF4-FFF2-40B4-BE49-F238E27FC236}">
                <a16:creationId xmlns:a16="http://schemas.microsoft.com/office/drawing/2014/main" id="{EFE7577A-AC9D-4AD7-97A3-54BF8DC58295}"/>
              </a:ext>
            </a:extLst>
          </p:cNvPr>
          <p:cNvCxnSpPr>
            <a:cxnSpLocks/>
            <a:stCxn id="33" idx="0"/>
            <a:endCxn id="397" idx="1"/>
          </p:cNvCxnSpPr>
          <p:nvPr/>
        </p:nvCxnSpPr>
        <p:spPr>
          <a:xfrm rot="16200000" flipH="1" flipV="1">
            <a:off x="2365924" y="-813546"/>
            <a:ext cx="3608889" cy="7171452"/>
          </a:xfrm>
          <a:prstGeom prst="bentConnector4">
            <a:avLst>
              <a:gd name="adj1" fmla="val -27022"/>
              <a:gd name="adj2" fmla="val 1082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직사각형 420">
            <a:extLst>
              <a:ext uri="{FF2B5EF4-FFF2-40B4-BE49-F238E27FC236}">
                <a16:creationId xmlns:a16="http://schemas.microsoft.com/office/drawing/2014/main" id="{47B47813-A881-489D-8DE8-0D920B55A708}"/>
              </a:ext>
            </a:extLst>
          </p:cNvPr>
          <p:cNvSpPr/>
          <p:nvPr/>
        </p:nvSpPr>
        <p:spPr>
          <a:xfrm>
            <a:off x="584643" y="417276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sdi</a:t>
            </a:r>
            <a:endParaRPr lang="ko-KR" altLang="en-US" sz="900" dirty="0"/>
          </a:p>
        </p:txBody>
      </p:sp>
      <p:sp>
        <p:nvSpPr>
          <p:cNvPr id="424" name="직사각형 423">
            <a:extLst>
              <a:ext uri="{FF2B5EF4-FFF2-40B4-BE49-F238E27FC236}">
                <a16:creationId xmlns:a16="http://schemas.microsoft.com/office/drawing/2014/main" id="{D1CB44AE-B80B-4EED-9071-433E19830EF4}"/>
              </a:ext>
            </a:extLst>
          </p:cNvPr>
          <p:cNvSpPr/>
          <p:nvPr/>
        </p:nvSpPr>
        <p:spPr>
          <a:xfrm>
            <a:off x="584643" y="661117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sck_next</a:t>
            </a:r>
            <a:endParaRPr lang="ko-KR" altLang="en-US" sz="900" dirty="0"/>
          </a:p>
        </p:txBody>
      </p:sp>
      <p:grpSp>
        <p:nvGrpSpPr>
          <p:cNvPr id="433" name="그룹 432">
            <a:extLst>
              <a:ext uri="{FF2B5EF4-FFF2-40B4-BE49-F238E27FC236}">
                <a16:creationId xmlns:a16="http://schemas.microsoft.com/office/drawing/2014/main" id="{1B6005EC-50AF-4259-AECD-0631BD364909}"/>
              </a:ext>
            </a:extLst>
          </p:cNvPr>
          <p:cNvGrpSpPr/>
          <p:nvPr/>
        </p:nvGrpSpPr>
        <p:grpSpPr>
          <a:xfrm>
            <a:off x="5623256" y="5463599"/>
            <a:ext cx="1093205" cy="230512"/>
            <a:chOff x="8211742" y="1945990"/>
            <a:chExt cx="1093205" cy="230512"/>
          </a:xfrm>
        </p:grpSpPr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id="{3458D6EB-72DA-47D7-9305-2D276773EFAC}"/>
                </a:ext>
              </a:extLst>
            </p:cNvPr>
            <p:cNvSpPr/>
            <p:nvPr/>
          </p:nvSpPr>
          <p:spPr>
            <a:xfrm>
              <a:off x="8211742" y="1945990"/>
              <a:ext cx="109320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[31:0]</a:t>
              </a:r>
              <a:r>
                <a:rPr lang="en-US" altLang="ko-KR" sz="900" dirty="0" err="1"/>
                <a:t>data_buffer</a:t>
              </a:r>
              <a:endParaRPr lang="ko-KR" altLang="en-US" sz="900" dirty="0"/>
            </a:p>
          </p:txBody>
        </p:sp>
        <p:sp>
          <p:nvSpPr>
            <p:cNvPr id="435" name="이등변 삼각형 434">
              <a:extLst>
                <a:ext uri="{FF2B5EF4-FFF2-40B4-BE49-F238E27FC236}">
                  <a16:creationId xmlns:a16="http://schemas.microsoft.com/office/drawing/2014/main" id="{A9709DA4-F209-48FC-B3BA-33196379111D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37" name="연결선: 꺾임 436">
            <a:extLst>
              <a:ext uri="{FF2B5EF4-FFF2-40B4-BE49-F238E27FC236}">
                <a16:creationId xmlns:a16="http://schemas.microsoft.com/office/drawing/2014/main" id="{347355F5-3210-42E9-A655-6603EE082663}"/>
              </a:ext>
            </a:extLst>
          </p:cNvPr>
          <p:cNvCxnSpPr>
            <a:cxnSpLocks/>
            <a:stCxn id="434" idx="1"/>
            <a:endCxn id="328" idx="3"/>
          </p:cNvCxnSpPr>
          <p:nvPr/>
        </p:nvCxnSpPr>
        <p:spPr>
          <a:xfrm rot="10800000" flipV="1">
            <a:off x="5261328" y="5578854"/>
            <a:ext cx="361928" cy="20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CF7C38DF-9C25-4DB3-A762-7E6679FA5102}"/>
              </a:ext>
            </a:extLst>
          </p:cNvPr>
          <p:cNvGrpSpPr/>
          <p:nvPr/>
        </p:nvGrpSpPr>
        <p:grpSpPr>
          <a:xfrm>
            <a:off x="3889878" y="4735444"/>
            <a:ext cx="920000" cy="230512"/>
            <a:chOff x="8551688" y="1945990"/>
            <a:chExt cx="753259" cy="230512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9C8E5F0D-A404-4E12-B277-5D765E0C665E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write_reg_out</a:t>
              </a:r>
              <a:endParaRPr lang="ko-KR" altLang="en-US" sz="900" dirty="0"/>
            </a:p>
          </p:txBody>
        </p:sp>
        <p:sp>
          <p:nvSpPr>
            <p:cNvPr id="162" name="이등변 삼각형 161">
              <a:extLst>
                <a:ext uri="{FF2B5EF4-FFF2-40B4-BE49-F238E27FC236}">
                  <a16:creationId xmlns:a16="http://schemas.microsoft.com/office/drawing/2014/main" id="{4E66AAAC-0920-4ED4-8562-E356A1C93F4C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20054609-9DCA-463E-A5A7-7EDA85AC07B8}"/>
              </a:ext>
            </a:extLst>
          </p:cNvPr>
          <p:cNvCxnSpPr>
            <a:cxnSpLocks/>
            <a:stCxn id="134" idx="2"/>
            <a:endCxn id="161" idx="3"/>
          </p:cNvCxnSpPr>
          <p:nvPr/>
        </p:nvCxnSpPr>
        <p:spPr>
          <a:xfrm rot="10800000">
            <a:off x="4809878" y="4850701"/>
            <a:ext cx="2091386" cy="1987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1F9AFCB9-96F2-4C49-94F0-95FB9B88FEFE}"/>
              </a:ext>
            </a:extLst>
          </p:cNvPr>
          <p:cNvSpPr/>
          <p:nvPr/>
        </p:nvSpPr>
        <p:spPr>
          <a:xfrm>
            <a:off x="584643" y="3883197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cs</a:t>
            </a:r>
            <a:endParaRPr lang="ko-KR" altLang="en-US" sz="900" dirty="0"/>
          </a:p>
        </p:txBody>
      </p:sp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2F706E8F-7B71-46F2-A53C-B91231AAE275}"/>
              </a:ext>
            </a:extLst>
          </p:cNvPr>
          <p:cNvCxnSpPr>
            <a:cxnSpLocks/>
            <a:stCxn id="203" idx="1"/>
            <a:endCxn id="181" idx="3"/>
          </p:cNvCxnSpPr>
          <p:nvPr/>
        </p:nvCxnSpPr>
        <p:spPr>
          <a:xfrm rot="10800000">
            <a:off x="1537472" y="3998454"/>
            <a:ext cx="2334158" cy="19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9ADD21E1-C4A5-463A-8A61-F81C0062F2F1}"/>
              </a:ext>
            </a:extLst>
          </p:cNvPr>
          <p:cNvGrpSpPr/>
          <p:nvPr/>
        </p:nvGrpSpPr>
        <p:grpSpPr>
          <a:xfrm>
            <a:off x="3412703" y="967736"/>
            <a:ext cx="1344179" cy="230512"/>
            <a:chOff x="3412703" y="967736"/>
            <a:chExt cx="1344179" cy="230512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95E58D2B-6D64-4CEE-B696-725389F4266F}"/>
                </a:ext>
              </a:extLst>
            </p:cNvPr>
            <p:cNvSpPr/>
            <p:nvPr/>
          </p:nvSpPr>
          <p:spPr>
            <a:xfrm>
              <a:off x="3412703" y="967736"/>
              <a:ext cx="13441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[7:0</a:t>
              </a:r>
              <a:r>
                <a:rPr lang="en-US" altLang="ko-KR" sz="900" dirty="0"/>
                <a:t>]cs</a:t>
              </a:r>
              <a:endParaRPr lang="ko-KR" altLang="en-US" sz="900" dirty="0"/>
            </a:p>
          </p:txBody>
        </p:sp>
        <p:sp>
          <p:nvSpPr>
            <p:cNvPr id="198" name="이등변 삼각형 197">
              <a:extLst>
                <a:ext uri="{FF2B5EF4-FFF2-40B4-BE49-F238E27FC236}">
                  <a16:creationId xmlns:a16="http://schemas.microsoft.com/office/drawing/2014/main" id="{BC6E4162-5F01-474A-A255-6BB310F94F88}"/>
                </a:ext>
              </a:extLst>
            </p:cNvPr>
            <p:cNvSpPr/>
            <p:nvPr/>
          </p:nvSpPr>
          <p:spPr>
            <a:xfrm rot="16200000">
              <a:off x="467523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B49D71E1-EA40-45F8-8761-41F08E9B269E}"/>
              </a:ext>
            </a:extLst>
          </p:cNvPr>
          <p:cNvGrpSpPr/>
          <p:nvPr/>
        </p:nvGrpSpPr>
        <p:grpSpPr>
          <a:xfrm>
            <a:off x="2322802" y="967736"/>
            <a:ext cx="1016266" cy="230512"/>
            <a:chOff x="3412704" y="967736"/>
            <a:chExt cx="1016266" cy="230512"/>
          </a:xfrm>
        </p:grpSpPr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9DC93844-8AA9-453C-B784-B5F9A6FE0CB4}"/>
                </a:ext>
              </a:extLst>
            </p:cNvPr>
            <p:cNvSpPr/>
            <p:nvPr/>
          </p:nvSpPr>
          <p:spPr>
            <a:xfrm>
              <a:off x="3412704" y="967736"/>
              <a:ext cx="101626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[4:0]dummy</a:t>
              </a:r>
              <a:endParaRPr lang="ko-KR" altLang="en-US" sz="900" dirty="0"/>
            </a:p>
          </p:txBody>
        </p:sp>
        <p:sp>
          <p:nvSpPr>
            <p:cNvPr id="201" name="이등변 삼각형 200">
              <a:extLst>
                <a:ext uri="{FF2B5EF4-FFF2-40B4-BE49-F238E27FC236}">
                  <a16:creationId xmlns:a16="http://schemas.microsoft.com/office/drawing/2014/main" id="{52E1D4EF-30EA-4AF8-94B3-D25C3CEA30B5}"/>
                </a:ext>
              </a:extLst>
            </p:cNvPr>
            <p:cNvSpPr/>
            <p:nvPr/>
          </p:nvSpPr>
          <p:spPr>
            <a:xfrm rot="16200000">
              <a:off x="434409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82371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2591E7-4155-43E5-A3F0-5DA957AA4CC7}"/>
              </a:ext>
            </a:extLst>
          </p:cNvPr>
          <p:cNvSpPr/>
          <p:nvPr/>
        </p:nvSpPr>
        <p:spPr>
          <a:xfrm>
            <a:off x="177683" y="935472"/>
            <a:ext cx="8856663" cy="295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146AB87-0CA8-4793-8344-CAAFA9956C15}"/>
              </a:ext>
            </a:extLst>
          </p:cNvPr>
          <p:cNvGrpSpPr/>
          <p:nvPr/>
        </p:nvGrpSpPr>
        <p:grpSpPr>
          <a:xfrm>
            <a:off x="8218142" y="967736"/>
            <a:ext cx="776824" cy="230512"/>
            <a:chOff x="8218142" y="967736"/>
            <a:chExt cx="776824" cy="23051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FFEDAFC-75F8-4DF8-B371-F9083E36CDAB}"/>
                </a:ext>
              </a:extLst>
            </p:cNvPr>
            <p:cNvSpPr/>
            <p:nvPr/>
          </p:nvSpPr>
          <p:spPr>
            <a:xfrm>
              <a:off x="8218142" y="967736"/>
              <a:ext cx="776823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</a:t>
              </a:r>
              <a:r>
                <a:rPr lang="en-US" altLang="ko-KR" sz="900" dirty="0" err="1"/>
                <a:t>clk_div</a:t>
              </a:r>
              <a:endParaRPr lang="ko-KR" altLang="en-US" sz="900" dirty="0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88FDB814-27FD-4973-9D29-AE7E5A711B87}"/>
                </a:ext>
              </a:extLst>
            </p:cNvPr>
            <p:cNvSpPr/>
            <p:nvPr/>
          </p:nvSpPr>
          <p:spPr>
            <a:xfrm rot="16200000">
              <a:off x="891654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11AFA40-F853-4B6B-A038-C41ED9CB78DF}"/>
              </a:ext>
            </a:extLst>
          </p:cNvPr>
          <p:cNvGrpSpPr/>
          <p:nvPr/>
        </p:nvGrpSpPr>
        <p:grpSpPr>
          <a:xfrm>
            <a:off x="7367683" y="967736"/>
            <a:ext cx="776824" cy="230512"/>
            <a:chOff x="7367683" y="967736"/>
            <a:chExt cx="776824" cy="23051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FBF6104-CB04-46FB-BBC4-6BDF9B2D901E}"/>
                </a:ext>
              </a:extLst>
            </p:cNvPr>
            <p:cNvSpPr/>
            <p:nvPr/>
          </p:nvSpPr>
          <p:spPr>
            <a:xfrm>
              <a:off x="7367683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cpha</a:t>
              </a:r>
              <a:endParaRPr lang="ko-KR" altLang="en-US" sz="900" dirty="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33151B72-7C8B-45D5-8989-0DE547F6BFD3}"/>
                </a:ext>
              </a:extLst>
            </p:cNvPr>
            <p:cNvSpPr/>
            <p:nvPr/>
          </p:nvSpPr>
          <p:spPr>
            <a:xfrm rot="16200000">
              <a:off x="8065655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26A80B8-A63E-4EF2-A3A6-DBBECA610114}"/>
              </a:ext>
            </a:extLst>
          </p:cNvPr>
          <p:cNvGrpSpPr/>
          <p:nvPr/>
        </p:nvGrpSpPr>
        <p:grpSpPr>
          <a:xfrm>
            <a:off x="6523135" y="967736"/>
            <a:ext cx="776824" cy="230512"/>
            <a:chOff x="6523135" y="967736"/>
            <a:chExt cx="776824" cy="23051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5D32859-BA2A-4B64-9632-BEE1416F59FD}"/>
                </a:ext>
              </a:extLst>
            </p:cNvPr>
            <p:cNvSpPr/>
            <p:nvPr/>
          </p:nvSpPr>
          <p:spPr>
            <a:xfrm>
              <a:off x="652313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cpol</a:t>
              </a:r>
              <a:endParaRPr lang="ko-KR" altLang="en-US" sz="900" dirty="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B000771E-AC35-4FA1-8F2D-A4C896BA48A5}"/>
                </a:ext>
              </a:extLst>
            </p:cNvPr>
            <p:cNvSpPr/>
            <p:nvPr/>
          </p:nvSpPr>
          <p:spPr>
            <a:xfrm rot="16200000">
              <a:off x="7216238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0F03846-BEAB-419D-B0D0-119527B0B5E7}"/>
              </a:ext>
            </a:extLst>
          </p:cNvPr>
          <p:cNvGrpSpPr/>
          <p:nvPr/>
        </p:nvGrpSpPr>
        <p:grpSpPr>
          <a:xfrm>
            <a:off x="5678585" y="967736"/>
            <a:ext cx="776826" cy="230512"/>
            <a:chOff x="5678585" y="967736"/>
            <a:chExt cx="776826" cy="23051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9153198-B869-475A-B8FD-B192DEF5EB92}"/>
                </a:ext>
              </a:extLst>
            </p:cNvPr>
            <p:cNvSpPr/>
            <p:nvPr/>
          </p:nvSpPr>
          <p:spPr>
            <a:xfrm>
              <a:off x="5678585" y="967736"/>
              <a:ext cx="77682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cspol</a:t>
              </a:r>
              <a:endParaRPr lang="ko-KR" altLang="en-US" sz="900" dirty="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D59F977D-699C-4F85-827A-978FB4B7D2DB}"/>
                </a:ext>
              </a:extLst>
            </p:cNvPr>
            <p:cNvSpPr/>
            <p:nvPr/>
          </p:nvSpPr>
          <p:spPr>
            <a:xfrm rot="16200000">
              <a:off x="637481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C1B626E-769E-47BC-BD29-9FD91CEE51C7}"/>
              </a:ext>
            </a:extLst>
          </p:cNvPr>
          <p:cNvGrpSpPr/>
          <p:nvPr/>
        </p:nvGrpSpPr>
        <p:grpSpPr>
          <a:xfrm>
            <a:off x="4828125" y="967736"/>
            <a:ext cx="776824" cy="230512"/>
            <a:chOff x="4828125" y="967736"/>
            <a:chExt cx="776824" cy="23051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85EC94E-2B5B-45DD-8921-F7C9E5898862}"/>
                </a:ext>
              </a:extLst>
            </p:cNvPr>
            <p:cNvSpPr/>
            <p:nvPr/>
          </p:nvSpPr>
          <p:spPr>
            <a:xfrm>
              <a:off x="482812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[4:0]length</a:t>
              </a:r>
              <a:endParaRPr lang="ko-KR" altLang="en-US" sz="900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079EAAA0-9C15-4006-B96E-D898FC17F771}"/>
                </a:ext>
              </a:extLst>
            </p:cNvPr>
            <p:cNvSpPr/>
            <p:nvPr/>
          </p:nvSpPr>
          <p:spPr>
            <a:xfrm rot="16200000">
              <a:off x="5517960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A13C9DA-B4CB-4E3E-A6CA-6CA6B4DCFB6A}"/>
              </a:ext>
            </a:extLst>
          </p:cNvPr>
          <p:cNvGrpSpPr/>
          <p:nvPr/>
        </p:nvGrpSpPr>
        <p:grpSpPr>
          <a:xfrm>
            <a:off x="1611560" y="967736"/>
            <a:ext cx="653422" cy="230512"/>
            <a:chOff x="2212525" y="967736"/>
            <a:chExt cx="653422" cy="23051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ACBB5FC-ACFC-4D8F-8E14-647FC147D43C}"/>
                </a:ext>
              </a:extLst>
            </p:cNvPr>
            <p:cNvSpPr/>
            <p:nvPr/>
          </p:nvSpPr>
          <p:spPr>
            <a:xfrm>
              <a:off x="2212525" y="967736"/>
              <a:ext cx="65342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end_spi</a:t>
              </a:r>
              <a:endParaRPr lang="ko-KR" altLang="en-US" sz="900" dirty="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DFA44CCE-4F6C-48FC-8E2A-1DC6E7EB7B6E}"/>
                </a:ext>
              </a:extLst>
            </p:cNvPr>
            <p:cNvSpPr/>
            <p:nvPr/>
          </p:nvSpPr>
          <p:spPr>
            <a:xfrm rot="16200000">
              <a:off x="278428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0B38B5C-2733-45FF-9269-E1704F997A3B}"/>
              </a:ext>
            </a:extLst>
          </p:cNvPr>
          <p:cNvGrpSpPr/>
          <p:nvPr/>
        </p:nvGrpSpPr>
        <p:grpSpPr>
          <a:xfrm>
            <a:off x="917423" y="967736"/>
            <a:ext cx="620502" cy="230512"/>
            <a:chOff x="917423" y="967736"/>
            <a:chExt cx="620502" cy="23051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A67861C-C7D4-41A4-9760-93199CD00AC8}"/>
                </a:ext>
              </a:extLst>
            </p:cNvPr>
            <p:cNvSpPr/>
            <p:nvPr/>
          </p:nvSpPr>
          <p:spPr>
            <a:xfrm>
              <a:off x="917423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slave_en</a:t>
              </a:r>
              <a:endParaRPr lang="ko-KR" altLang="en-US" sz="900" dirty="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5B764B70-8C07-41AC-AEB5-8C8EAD55423E}"/>
                </a:ext>
              </a:extLst>
            </p:cNvPr>
            <p:cNvSpPr/>
            <p:nvPr/>
          </p:nvSpPr>
          <p:spPr>
            <a:xfrm rot="16200000">
              <a:off x="145905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DAD50DC-CA43-47B6-BCCE-D19CFDF2FECF}"/>
              </a:ext>
            </a:extLst>
          </p:cNvPr>
          <p:cNvGrpSpPr/>
          <p:nvPr/>
        </p:nvGrpSpPr>
        <p:grpSpPr>
          <a:xfrm>
            <a:off x="229197" y="967736"/>
            <a:ext cx="620502" cy="230512"/>
            <a:chOff x="229197" y="967736"/>
            <a:chExt cx="620502" cy="23051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E42685C-25A6-4BB2-BB42-DC3124ACAE7A}"/>
                </a:ext>
              </a:extLst>
            </p:cNvPr>
            <p:cNvSpPr/>
            <p:nvPr/>
          </p:nvSpPr>
          <p:spPr>
            <a:xfrm>
              <a:off x="229197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lsb_first</a:t>
              </a:r>
              <a:endParaRPr lang="ko-KR" altLang="en-US" sz="900" dirty="0"/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94356DA3-942D-415A-B01A-737A74FA32B4}"/>
                </a:ext>
              </a:extLst>
            </p:cNvPr>
            <p:cNvSpPr/>
            <p:nvPr/>
          </p:nvSpPr>
          <p:spPr>
            <a:xfrm rot="16200000">
              <a:off x="771142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id="{F47F9614-84BC-4C1C-AFF4-E1C3A4F10A10}"/>
              </a:ext>
            </a:extLst>
          </p:cNvPr>
          <p:cNvSpPr/>
          <p:nvPr/>
        </p:nvSpPr>
        <p:spPr>
          <a:xfrm>
            <a:off x="6901264" y="4034988"/>
            <a:ext cx="1409700" cy="2028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SPI_FSM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28C20E0-A2D4-48E7-93AF-98ED075C77F9}"/>
              </a:ext>
            </a:extLst>
          </p:cNvPr>
          <p:cNvSpPr/>
          <p:nvPr/>
        </p:nvSpPr>
        <p:spPr>
          <a:xfrm>
            <a:off x="3692588" y="3891062"/>
            <a:ext cx="1557904" cy="1100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shift_register_in</a:t>
            </a:r>
            <a:endParaRPr lang="ko-KR" altLang="en-US" sz="900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32F08A3-2623-4E00-9C40-D2911B699266}"/>
              </a:ext>
            </a:extLst>
          </p:cNvPr>
          <p:cNvGrpSpPr/>
          <p:nvPr/>
        </p:nvGrpSpPr>
        <p:grpSpPr>
          <a:xfrm>
            <a:off x="10165405" y="4991100"/>
            <a:ext cx="1817163" cy="1758276"/>
            <a:chOff x="7009338" y="1178795"/>
            <a:chExt cx="1817163" cy="1758276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AA090F1-4F58-4C98-A7C5-0EF14368D182}"/>
                </a:ext>
              </a:extLst>
            </p:cNvPr>
            <p:cNvSpPr/>
            <p:nvPr/>
          </p:nvSpPr>
          <p:spPr>
            <a:xfrm>
              <a:off x="7009339" y="1178795"/>
              <a:ext cx="1753664" cy="17582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gpi_core</a:t>
              </a:r>
              <a:endParaRPr lang="ko-KR" altLang="en-US" sz="900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5E38579-7CAD-4135-A972-8B4046CD1C08}"/>
                </a:ext>
              </a:extLst>
            </p:cNvPr>
            <p:cNvSpPr/>
            <p:nvPr/>
          </p:nvSpPr>
          <p:spPr>
            <a:xfrm>
              <a:off x="7009338" y="13699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gpi_in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BECD873-EB3A-4FBD-87E7-DB8B2B9529C6}"/>
                </a:ext>
              </a:extLst>
            </p:cNvPr>
            <p:cNvSpPr/>
            <p:nvPr/>
          </p:nvSpPr>
          <p:spPr>
            <a:xfrm>
              <a:off x="7009338" y="186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data_write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062ADFB-2493-4F2E-B9B0-0C7EC1419BE9}"/>
                </a:ext>
              </a:extLst>
            </p:cNvPr>
            <p:cNvSpPr/>
            <p:nvPr/>
          </p:nvSpPr>
          <p:spPr>
            <a:xfrm>
              <a:off x="7515226" y="161403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data_ready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876F812-5B0A-4C02-8288-E78580F4EB1D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gpi_out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4E40712-41E9-48AF-88E7-99F1CBC6F2A2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231BC18-72CA-4872-9628-ABFA42D95450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C2405448-4475-4E85-AA85-9AC3E4E71204}"/>
                </a:ext>
              </a:extLst>
            </p:cNvPr>
            <p:cNvSpPr/>
            <p:nvPr/>
          </p:nvSpPr>
          <p:spPr>
            <a:xfrm>
              <a:off x="7515226" y="21102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addr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104F749-75D7-4D79-A661-799D723E1192}"/>
              </a:ext>
            </a:extLst>
          </p:cNvPr>
          <p:cNvSpPr/>
          <p:nvPr/>
        </p:nvSpPr>
        <p:spPr>
          <a:xfrm>
            <a:off x="3692588" y="2742448"/>
            <a:ext cx="1557904" cy="1045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clock_divider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F458F6D-D5B7-4755-A26E-30A5805379FF}"/>
              </a:ext>
            </a:extLst>
          </p:cNvPr>
          <p:cNvSpPr/>
          <p:nvPr/>
        </p:nvSpPr>
        <p:spPr>
          <a:xfrm>
            <a:off x="3703798" y="2909833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divide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65B2363-40FA-4D10-9DFB-B462788550CF}"/>
              </a:ext>
            </a:extLst>
          </p:cNvPr>
          <p:cNvSpPr/>
          <p:nvPr/>
        </p:nvSpPr>
        <p:spPr>
          <a:xfrm>
            <a:off x="3703798" y="3146047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count_en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7A963B8-FB1E-4D76-9C3F-151840EE6B97}"/>
              </a:ext>
            </a:extLst>
          </p:cNvPr>
          <p:cNvSpPr/>
          <p:nvPr/>
        </p:nvSpPr>
        <p:spPr>
          <a:xfrm>
            <a:off x="4529138" y="3146047"/>
            <a:ext cx="726490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count_end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73452C0F-56C6-4E4F-B9CE-ECB39A8D954E}"/>
              </a:ext>
            </a:extLst>
          </p:cNvPr>
          <p:cNvCxnSpPr>
            <a:cxnSpLocks/>
            <a:stCxn id="6" idx="2"/>
            <a:endCxn id="78" idx="1"/>
          </p:cNvCxnSpPr>
          <p:nvPr/>
        </p:nvCxnSpPr>
        <p:spPr>
          <a:xfrm rot="5400000">
            <a:off x="5241756" y="-339710"/>
            <a:ext cx="1826841" cy="4902756"/>
          </a:xfrm>
          <a:prstGeom prst="bentConnector4">
            <a:avLst>
              <a:gd name="adj1" fmla="val 46845"/>
              <a:gd name="adj2" fmla="val 104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715A8715-9229-407B-948B-66E8D1815E60}"/>
              </a:ext>
            </a:extLst>
          </p:cNvPr>
          <p:cNvCxnSpPr>
            <a:cxnSpLocks/>
            <a:stCxn id="64" idx="2"/>
            <a:endCxn id="77" idx="1"/>
          </p:cNvCxnSpPr>
          <p:nvPr/>
        </p:nvCxnSpPr>
        <p:spPr>
          <a:xfrm rot="10800000">
            <a:off x="3692588" y="3264963"/>
            <a:ext cx="3208676" cy="1784438"/>
          </a:xfrm>
          <a:prstGeom prst="bentConnector3">
            <a:avLst>
              <a:gd name="adj1" fmla="val 107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9B6488B7-8B21-4796-AF63-39A17767A2B7}"/>
              </a:ext>
            </a:extLst>
          </p:cNvPr>
          <p:cNvCxnSpPr>
            <a:cxnSpLocks/>
            <a:stCxn id="80" idx="3"/>
            <a:endCxn id="64" idx="0"/>
          </p:cNvCxnSpPr>
          <p:nvPr/>
        </p:nvCxnSpPr>
        <p:spPr>
          <a:xfrm>
            <a:off x="5255628" y="3261303"/>
            <a:ext cx="2350486" cy="7736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5F13167-7A9D-471F-8B00-12BC47709C05}"/>
              </a:ext>
            </a:extLst>
          </p:cNvPr>
          <p:cNvSpPr/>
          <p:nvPr/>
        </p:nvSpPr>
        <p:spPr>
          <a:xfrm>
            <a:off x="3703798" y="407663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lsb_first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940DF78-A9E0-4AA7-AADC-A02F9FE3DCB6}"/>
              </a:ext>
            </a:extLst>
          </p:cNvPr>
          <p:cNvSpPr/>
          <p:nvPr/>
        </p:nvSpPr>
        <p:spPr>
          <a:xfrm>
            <a:off x="3950053" y="430479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[31:0]</a:t>
            </a:r>
            <a:r>
              <a:rPr lang="en-US" altLang="ko-KR" sz="900" dirty="0" err="1">
                <a:solidFill>
                  <a:schemeClr val="tx1"/>
                </a:solidFill>
              </a:rPr>
              <a:t>data_out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29CD299-88FA-47C2-BFA8-39248C79F336}"/>
              </a:ext>
            </a:extLst>
          </p:cNvPr>
          <p:cNvSpPr/>
          <p:nvPr/>
        </p:nvSpPr>
        <p:spPr>
          <a:xfrm>
            <a:off x="3703798" y="431284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data_load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12646A8-1E84-4E8A-B8FD-E222263CC70A}"/>
              </a:ext>
            </a:extLst>
          </p:cNvPr>
          <p:cNvSpPr/>
          <p:nvPr/>
        </p:nvSpPr>
        <p:spPr>
          <a:xfrm>
            <a:off x="584643" y="604013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sdo</a:t>
            </a:r>
            <a:endParaRPr lang="ko-KR" altLang="en-US" sz="9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CFC62BE-AD09-4557-A0AD-966BF843F58D}"/>
              </a:ext>
            </a:extLst>
          </p:cNvPr>
          <p:cNvSpPr/>
          <p:nvPr/>
        </p:nvSpPr>
        <p:spPr>
          <a:xfrm>
            <a:off x="584643" y="632565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dummy</a:t>
            </a:r>
            <a:endParaRPr lang="ko-KR" altLang="en-US" sz="9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15548EE-DBA3-4A37-8AD7-3C9D957033EE}"/>
              </a:ext>
            </a:extLst>
          </p:cNvPr>
          <p:cNvSpPr/>
          <p:nvPr/>
        </p:nvSpPr>
        <p:spPr>
          <a:xfrm>
            <a:off x="584643" y="575056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cs_next</a:t>
            </a:r>
            <a:endParaRPr lang="ko-KR" altLang="en-US" sz="9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3828349-7A3C-4861-8AD6-F3F53ECA3FB7}"/>
              </a:ext>
            </a:extLst>
          </p:cNvPr>
          <p:cNvSpPr/>
          <p:nvPr/>
        </p:nvSpPr>
        <p:spPr>
          <a:xfrm>
            <a:off x="584643" y="546848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slave_en</a:t>
            </a:r>
            <a:endParaRPr lang="ko-KR" altLang="en-US" sz="9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25F2982-A36F-4280-A703-A4FD4FE1653F}"/>
              </a:ext>
            </a:extLst>
          </p:cNvPr>
          <p:cNvSpPr/>
          <p:nvPr/>
        </p:nvSpPr>
        <p:spPr>
          <a:xfrm>
            <a:off x="584643" y="503301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cspol</a:t>
            </a:r>
            <a:endParaRPr lang="ko-KR" altLang="en-US" sz="9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483695C-C2CA-4B65-BC11-F025BD32E5D3}"/>
              </a:ext>
            </a:extLst>
          </p:cNvPr>
          <p:cNvSpPr/>
          <p:nvPr/>
        </p:nvSpPr>
        <p:spPr>
          <a:xfrm>
            <a:off x="584643" y="475093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cpol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CFC4614-3345-4029-AD26-2D420E8DDD2A}"/>
              </a:ext>
            </a:extLst>
          </p:cNvPr>
          <p:cNvSpPr/>
          <p:nvPr/>
        </p:nvSpPr>
        <p:spPr>
          <a:xfrm>
            <a:off x="584643" y="446136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cpha</a:t>
            </a:r>
            <a:endParaRPr lang="ko-KR" altLang="en-US" sz="9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BC1B1FF-DB3F-4669-9773-AFE1E0FE6989}"/>
              </a:ext>
            </a:extLst>
          </p:cNvPr>
          <p:cNvSpPr/>
          <p:nvPr/>
        </p:nvSpPr>
        <p:spPr>
          <a:xfrm>
            <a:off x="584643" y="417276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sdi</a:t>
            </a:r>
            <a:endParaRPr lang="ko-KR" altLang="en-US" sz="9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26AB7B3-5120-43EB-961D-17BCA954CD9E}"/>
              </a:ext>
            </a:extLst>
          </p:cNvPr>
          <p:cNvSpPr/>
          <p:nvPr/>
        </p:nvSpPr>
        <p:spPr>
          <a:xfrm>
            <a:off x="3703798" y="452702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sdi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736BC1CD-87B8-49B6-9809-4121A3D04114}"/>
              </a:ext>
            </a:extLst>
          </p:cNvPr>
          <p:cNvCxnSpPr>
            <a:cxnSpLocks/>
            <a:stCxn id="109" idx="3"/>
            <a:endCxn id="110" idx="1"/>
          </p:cNvCxnSpPr>
          <p:nvPr/>
        </p:nvCxnSpPr>
        <p:spPr>
          <a:xfrm>
            <a:off x="1537472" y="4288018"/>
            <a:ext cx="2166326" cy="3542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14152635-B80F-41D7-882E-B3F9E5F84451}"/>
              </a:ext>
            </a:extLst>
          </p:cNvPr>
          <p:cNvCxnSpPr>
            <a:cxnSpLocks/>
            <a:stCxn id="64" idx="2"/>
            <a:endCxn id="94" idx="1"/>
          </p:cNvCxnSpPr>
          <p:nvPr/>
        </p:nvCxnSpPr>
        <p:spPr>
          <a:xfrm rot="10800000">
            <a:off x="3703798" y="4428101"/>
            <a:ext cx="3197466" cy="621301"/>
          </a:xfrm>
          <a:prstGeom prst="bentConnector3">
            <a:avLst>
              <a:gd name="adj1" fmla="val 107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BB774638-942E-4259-9DCB-C0F9FCFB3E0F}"/>
              </a:ext>
            </a:extLst>
          </p:cNvPr>
          <p:cNvCxnSpPr>
            <a:cxnSpLocks/>
            <a:stCxn id="36" idx="2"/>
            <a:endCxn id="90" idx="1"/>
          </p:cNvCxnSpPr>
          <p:nvPr/>
        </p:nvCxnSpPr>
        <p:spPr>
          <a:xfrm rot="16200000" flipH="1">
            <a:off x="624804" y="1112892"/>
            <a:ext cx="2993638" cy="3164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27E1213F-4498-4718-A8AA-0CCE500B38DD}"/>
              </a:ext>
            </a:extLst>
          </p:cNvPr>
          <p:cNvCxnSpPr>
            <a:cxnSpLocks/>
            <a:stCxn id="92" idx="3"/>
            <a:endCxn id="68" idx="1"/>
          </p:cNvCxnSpPr>
          <p:nvPr/>
        </p:nvCxnSpPr>
        <p:spPr>
          <a:xfrm>
            <a:off x="5261328" y="4420050"/>
            <a:ext cx="4904077" cy="877495"/>
          </a:xfrm>
          <a:prstGeom prst="bentConnector3">
            <a:avLst>
              <a:gd name="adj1" fmla="val 201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328B0F7F-A613-45F1-90DE-9D4490A0BCE6}"/>
              </a:ext>
            </a:extLst>
          </p:cNvPr>
          <p:cNvSpPr/>
          <p:nvPr/>
        </p:nvSpPr>
        <p:spPr>
          <a:xfrm>
            <a:off x="584643" y="661117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sck_next</a:t>
            </a:r>
            <a:endParaRPr lang="ko-KR" altLang="en-US" sz="900" dirty="0"/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8AF784B6-3887-46A3-8815-A00BB188466E}"/>
              </a:ext>
            </a:extLst>
          </p:cNvPr>
          <p:cNvGrpSpPr/>
          <p:nvPr/>
        </p:nvGrpSpPr>
        <p:grpSpPr>
          <a:xfrm>
            <a:off x="9000548" y="4931617"/>
            <a:ext cx="753259" cy="230512"/>
            <a:chOff x="8551688" y="1945990"/>
            <a:chExt cx="753259" cy="230512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9595871E-003D-4379-B9EE-C5B275FAD871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write_en</a:t>
              </a:r>
              <a:endParaRPr lang="ko-KR" altLang="en-US" sz="900" dirty="0"/>
            </a:p>
          </p:txBody>
        </p:sp>
        <p:sp>
          <p:nvSpPr>
            <p:cNvPr id="140" name="이등변 삼각형 139">
              <a:extLst>
                <a:ext uri="{FF2B5EF4-FFF2-40B4-BE49-F238E27FC236}">
                  <a16:creationId xmlns:a16="http://schemas.microsoft.com/office/drawing/2014/main" id="{B66E75E7-ABD9-4968-9A94-C67D1ED25583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01B82E88-3C4D-46AF-8CE6-55F028F6BE5E}"/>
              </a:ext>
            </a:extLst>
          </p:cNvPr>
          <p:cNvCxnSpPr>
            <a:cxnSpLocks/>
            <a:stCxn id="64" idx="7"/>
            <a:endCxn id="153" idx="2"/>
          </p:cNvCxnSpPr>
          <p:nvPr/>
        </p:nvCxnSpPr>
        <p:spPr>
          <a:xfrm rot="5400000" flipH="1" flipV="1">
            <a:off x="8667261" y="3694276"/>
            <a:ext cx="75085" cy="1200571"/>
          </a:xfrm>
          <a:prstGeom prst="bentConnector3">
            <a:avLst>
              <a:gd name="adj1" fmla="val 7001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849FA80A-3DF7-4B0C-9E52-82D5B9902AF5}"/>
              </a:ext>
            </a:extLst>
          </p:cNvPr>
          <p:cNvSpPr/>
          <p:nvPr/>
        </p:nvSpPr>
        <p:spPr>
          <a:xfrm>
            <a:off x="3703798" y="476629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clear_register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C748757F-9EB7-4A3A-8370-E2062E761DDB}"/>
              </a:ext>
            </a:extLst>
          </p:cNvPr>
          <p:cNvCxnSpPr>
            <a:cxnSpLocks/>
            <a:stCxn id="33" idx="2"/>
            <a:endCxn id="152" idx="2"/>
          </p:cNvCxnSpPr>
          <p:nvPr/>
        </p:nvCxnSpPr>
        <p:spPr>
          <a:xfrm rot="16200000" flipH="1">
            <a:off x="3813364" y="-1387443"/>
            <a:ext cx="3058769" cy="82301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8346230A-07F5-48E5-BE0B-6ECCE8727698}"/>
              </a:ext>
            </a:extLst>
          </p:cNvPr>
          <p:cNvGrpSpPr/>
          <p:nvPr/>
        </p:nvGrpSpPr>
        <p:grpSpPr>
          <a:xfrm rot="16200000">
            <a:off x="9220963" y="4302521"/>
            <a:ext cx="319607" cy="228600"/>
            <a:chOff x="8219201" y="5454526"/>
            <a:chExt cx="319607" cy="228600"/>
          </a:xfrm>
        </p:grpSpPr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39E28784-3DA5-46FB-BD74-4C0A435EA6E6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0B53C3E1-E8CA-4DB6-9C04-B36082F0FFE7}"/>
                </a:ext>
              </a:extLst>
            </p:cNvPr>
            <p:cNvSpPr/>
            <p:nvPr/>
          </p:nvSpPr>
          <p:spPr>
            <a:xfrm rot="10800000">
              <a:off x="8487398" y="5620177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4DE99068-D46A-4EF1-8350-32F325DF0DD6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순서도: 지연 153">
              <a:extLst>
                <a:ext uri="{FF2B5EF4-FFF2-40B4-BE49-F238E27FC236}">
                  <a16:creationId xmlns:a16="http://schemas.microsoft.com/office/drawing/2014/main" id="{10E0FE12-2DD7-403C-ADA1-8FD409192400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C5068C55-A290-4A84-AA37-1D520C546450}"/>
              </a:ext>
            </a:extLst>
          </p:cNvPr>
          <p:cNvCxnSpPr>
            <a:cxnSpLocks/>
            <a:stCxn id="154" idx="3"/>
            <a:endCxn id="139" idx="0"/>
          </p:cNvCxnSpPr>
          <p:nvPr/>
        </p:nvCxnSpPr>
        <p:spPr>
          <a:xfrm rot="5400000">
            <a:off x="9201477" y="4752327"/>
            <a:ext cx="354992" cy="35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B8092365-76BE-46C7-B549-7783405236C4}"/>
              </a:ext>
            </a:extLst>
          </p:cNvPr>
          <p:cNvCxnSpPr>
            <a:cxnSpLocks/>
            <a:stCxn id="139" idx="2"/>
            <a:endCxn id="70" idx="1"/>
          </p:cNvCxnSpPr>
          <p:nvPr/>
        </p:nvCxnSpPr>
        <p:spPr>
          <a:xfrm rot="16200000" flipH="1">
            <a:off x="9457546" y="5081760"/>
            <a:ext cx="627491" cy="7882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BDDE6D0E-8844-436D-876D-3F059B0D21DB}"/>
              </a:ext>
            </a:extLst>
          </p:cNvPr>
          <p:cNvCxnSpPr>
            <a:cxnSpLocks/>
            <a:stCxn id="64" idx="2"/>
            <a:endCxn id="145" idx="1"/>
          </p:cNvCxnSpPr>
          <p:nvPr/>
        </p:nvCxnSpPr>
        <p:spPr>
          <a:xfrm rot="10800000">
            <a:off x="3703798" y="4881547"/>
            <a:ext cx="3197466" cy="167855"/>
          </a:xfrm>
          <a:prstGeom prst="bentConnector3">
            <a:avLst>
              <a:gd name="adj1" fmla="val 107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536D1B96-53D3-427A-8ACB-7EE317791BAB}"/>
              </a:ext>
            </a:extLst>
          </p:cNvPr>
          <p:cNvCxnSpPr>
            <a:cxnSpLocks/>
            <a:stCxn id="64" idx="2"/>
            <a:endCxn id="104" idx="3"/>
          </p:cNvCxnSpPr>
          <p:nvPr/>
        </p:nvCxnSpPr>
        <p:spPr>
          <a:xfrm rot="10800000" flipV="1">
            <a:off x="1537472" y="5049401"/>
            <a:ext cx="5363792" cy="816424"/>
          </a:xfrm>
          <a:prstGeom prst="bentConnector3">
            <a:avLst>
              <a:gd name="adj1" fmla="val 639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B807FD7C-9AA8-4252-8A90-C0EB78A59398}"/>
              </a:ext>
            </a:extLst>
          </p:cNvPr>
          <p:cNvCxnSpPr>
            <a:cxnSpLocks/>
            <a:stCxn id="64" idx="5"/>
            <a:endCxn id="137" idx="3"/>
          </p:cNvCxnSpPr>
          <p:nvPr/>
        </p:nvCxnSpPr>
        <p:spPr>
          <a:xfrm rot="5400000">
            <a:off x="4341130" y="2963040"/>
            <a:ext cx="959730" cy="6567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A1224289-61C1-4132-8DAC-7BAC6227538F}"/>
              </a:ext>
            </a:extLst>
          </p:cNvPr>
          <p:cNvGrpSpPr/>
          <p:nvPr/>
        </p:nvGrpSpPr>
        <p:grpSpPr>
          <a:xfrm>
            <a:off x="3412703" y="967736"/>
            <a:ext cx="1344179" cy="230512"/>
            <a:chOff x="3412703" y="967736"/>
            <a:chExt cx="1344179" cy="230512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75B35E9-2709-4D72-B367-90888470BBAD}"/>
                </a:ext>
              </a:extLst>
            </p:cNvPr>
            <p:cNvSpPr/>
            <p:nvPr/>
          </p:nvSpPr>
          <p:spPr>
            <a:xfrm>
              <a:off x="3412703" y="967736"/>
              <a:ext cx="13441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[7:0</a:t>
              </a:r>
              <a:r>
                <a:rPr lang="en-US" altLang="ko-KR" sz="900" dirty="0"/>
                <a:t>]cs</a:t>
              </a:r>
              <a:endParaRPr lang="ko-KR" altLang="en-US" sz="900" dirty="0"/>
            </a:p>
          </p:txBody>
        </p:sp>
        <p:sp>
          <p:nvSpPr>
            <p:cNvPr id="115" name="이등변 삼각형 114">
              <a:extLst>
                <a:ext uri="{FF2B5EF4-FFF2-40B4-BE49-F238E27FC236}">
                  <a16:creationId xmlns:a16="http://schemas.microsoft.com/office/drawing/2014/main" id="{4F277A53-556F-4697-AFB5-685723574D9F}"/>
                </a:ext>
              </a:extLst>
            </p:cNvPr>
            <p:cNvSpPr/>
            <p:nvPr/>
          </p:nvSpPr>
          <p:spPr>
            <a:xfrm rot="16200000">
              <a:off x="467523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8CE1FEC9-E205-44A6-B989-AFA927F497BB}"/>
              </a:ext>
            </a:extLst>
          </p:cNvPr>
          <p:cNvGrpSpPr/>
          <p:nvPr/>
        </p:nvGrpSpPr>
        <p:grpSpPr>
          <a:xfrm>
            <a:off x="2322802" y="967736"/>
            <a:ext cx="1016266" cy="230512"/>
            <a:chOff x="3412704" y="967736"/>
            <a:chExt cx="1016266" cy="230512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758E7A91-9B7B-4A1D-BEAA-AC2DAAF423BD}"/>
                </a:ext>
              </a:extLst>
            </p:cNvPr>
            <p:cNvSpPr/>
            <p:nvPr/>
          </p:nvSpPr>
          <p:spPr>
            <a:xfrm>
              <a:off x="3412704" y="967736"/>
              <a:ext cx="101626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[4:0]dummy</a:t>
              </a:r>
              <a:endParaRPr lang="ko-KR" altLang="en-US" sz="900" dirty="0"/>
            </a:p>
          </p:txBody>
        </p:sp>
        <p:sp>
          <p:nvSpPr>
            <p:cNvPr id="119" name="이등변 삼각형 118">
              <a:extLst>
                <a:ext uri="{FF2B5EF4-FFF2-40B4-BE49-F238E27FC236}">
                  <a16:creationId xmlns:a16="http://schemas.microsoft.com/office/drawing/2014/main" id="{A6B1A5B6-EF58-462B-BA70-4CCDD22B2C13}"/>
                </a:ext>
              </a:extLst>
            </p:cNvPr>
            <p:cNvSpPr/>
            <p:nvPr/>
          </p:nvSpPr>
          <p:spPr>
            <a:xfrm rot="16200000">
              <a:off x="434409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13516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D1493-2074-41E7-9AF0-4EA3F1047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single_spi_output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1544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CC8308-16CF-4DE1-8134-B4C860BA1A9C}"/>
              </a:ext>
            </a:extLst>
          </p:cNvPr>
          <p:cNvSpPr/>
          <p:nvPr/>
        </p:nvSpPr>
        <p:spPr>
          <a:xfrm>
            <a:off x="10970213" y="288587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sdo</a:t>
            </a:r>
            <a:endParaRPr lang="ko-KR" altLang="en-US" sz="9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73CA6F-9A54-459A-8DA2-5E151C19C3D4}"/>
              </a:ext>
            </a:extLst>
          </p:cNvPr>
          <p:cNvSpPr/>
          <p:nvPr/>
        </p:nvSpPr>
        <p:spPr>
          <a:xfrm>
            <a:off x="10970213" y="259630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cs_next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6B53F6-83A9-4F05-8EEA-05B5AB1D0641}"/>
              </a:ext>
            </a:extLst>
          </p:cNvPr>
          <p:cNvSpPr/>
          <p:nvPr/>
        </p:nvSpPr>
        <p:spPr>
          <a:xfrm>
            <a:off x="10970213" y="231422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slave_en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B3A7CF-3094-44C6-B48F-FBC45E41A7D3}"/>
              </a:ext>
            </a:extLst>
          </p:cNvPr>
          <p:cNvSpPr/>
          <p:nvPr/>
        </p:nvSpPr>
        <p:spPr>
          <a:xfrm>
            <a:off x="92279" y="3572168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sck</a:t>
            </a:r>
            <a:endParaRPr lang="ko-KR" altLang="en-US" sz="9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15B132-4515-4269-84D7-DFF08BC2308F}"/>
              </a:ext>
            </a:extLst>
          </p:cNvPr>
          <p:cNvSpPr/>
          <p:nvPr/>
        </p:nvSpPr>
        <p:spPr>
          <a:xfrm>
            <a:off x="92279" y="329008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[0:0]cs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A71834-4C54-4F4C-A1A1-871904DDB7EF}"/>
              </a:ext>
            </a:extLst>
          </p:cNvPr>
          <p:cNvSpPr/>
          <p:nvPr/>
        </p:nvSpPr>
        <p:spPr>
          <a:xfrm>
            <a:off x="92279" y="2711911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mosi_miso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BD1BED-037B-4157-83C2-715DBBE76E32}"/>
              </a:ext>
            </a:extLst>
          </p:cNvPr>
          <p:cNvSpPr/>
          <p:nvPr/>
        </p:nvSpPr>
        <p:spPr>
          <a:xfrm>
            <a:off x="10970213" y="345691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sck_next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AD6F9A-4ACE-47E9-9922-1BC729DD4288}"/>
              </a:ext>
            </a:extLst>
          </p:cNvPr>
          <p:cNvSpPr/>
          <p:nvPr/>
        </p:nvSpPr>
        <p:spPr>
          <a:xfrm>
            <a:off x="10970213" y="192909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cspol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641D89-429B-4875-88DB-78F150A035BF}"/>
              </a:ext>
            </a:extLst>
          </p:cNvPr>
          <p:cNvSpPr/>
          <p:nvPr/>
        </p:nvSpPr>
        <p:spPr>
          <a:xfrm>
            <a:off x="10970213" y="1647008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cpol</a:t>
            </a:r>
            <a:endParaRPr lang="ko-KR" altLang="en-US" sz="9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42A039-33E5-45DC-BE41-35F074177EAF}"/>
              </a:ext>
            </a:extLst>
          </p:cNvPr>
          <p:cNvSpPr/>
          <p:nvPr/>
        </p:nvSpPr>
        <p:spPr>
          <a:xfrm>
            <a:off x="10970213" y="1068836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sdi</a:t>
            </a:r>
            <a:endParaRPr lang="ko-KR" altLang="en-US" sz="9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D604B5B-5043-4C12-B6B5-9AB369A859CD}"/>
              </a:ext>
            </a:extLst>
          </p:cNvPr>
          <p:cNvGrpSpPr/>
          <p:nvPr/>
        </p:nvGrpSpPr>
        <p:grpSpPr>
          <a:xfrm>
            <a:off x="1959358" y="1671570"/>
            <a:ext cx="1174457" cy="1472092"/>
            <a:chOff x="4920672" y="1700643"/>
            <a:chExt cx="1174457" cy="1472092"/>
          </a:xfrm>
        </p:grpSpPr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4602E7A9-1D0A-4142-9BB6-CA3D56F1DE3D}"/>
                </a:ext>
              </a:extLst>
            </p:cNvPr>
            <p:cNvSpPr/>
            <p:nvPr/>
          </p:nvSpPr>
          <p:spPr>
            <a:xfrm rot="16200000">
              <a:off x="5270201" y="2188690"/>
              <a:ext cx="365137" cy="3575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012088A7-955E-4001-923A-BBAA1D969508}"/>
                </a:ext>
              </a:extLst>
            </p:cNvPr>
            <p:cNvSpPr/>
            <p:nvPr/>
          </p:nvSpPr>
          <p:spPr>
            <a:xfrm rot="5400000">
              <a:off x="5270202" y="2727931"/>
              <a:ext cx="365137" cy="3575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9D8F10C-06B7-4E3F-B9C0-7B184B908716}"/>
                </a:ext>
              </a:extLst>
            </p:cNvPr>
            <p:cNvSpPr/>
            <p:nvPr/>
          </p:nvSpPr>
          <p:spPr>
            <a:xfrm>
              <a:off x="4920672" y="1700643"/>
              <a:ext cx="1174457" cy="1472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IOBUF</a:t>
              </a:r>
              <a:endParaRPr lang="ko-KR" altLang="en-US" sz="900" dirty="0"/>
            </a:p>
          </p:txBody>
        </p:sp>
      </p:grp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C83088D4-9725-477D-887C-443722C1CE1F}"/>
              </a:ext>
            </a:extLst>
          </p:cNvPr>
          <p:cNvCxnSpPr>
            <a:cxnSpLocks/>
            <a:stCxn id="16" idx="0"/>
            <a:endCxn id="9" idx="3"/>
          </p:cNvCxnSpPr>
          <p:nvPr/>
        </p:nvCxnSpPr>
        <p:spPr>
          <a:xfrm rot="10800000" flipV="1">
            <a:off x="1045108" y="2338373"/>
            <a:ext cx="1267592" cy="4887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6F37F78-05B1-4AC8-86DF-6240E4060F63}"/>
              </a:ext>
            </a:extLst>
          </p:cNvPr>
          <p:cNvCxnSpPr>
            <a:cxnSpLocks/>
            <a:stCxn id="9" idx="3"/>
            <a:endCxn id="17" idx="3"/>
          </p:cNvCxnSpPr>
          <p:nvPr/>
        </p:nvCxnSpPr>
        <p:spPr>
          <a:xfrm>
            <a:off x="1045108" y="2827167"/>
            <a:ext cx="1267593" cy="504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C5BA79D2-C1D5-4674-A622-53D907673A8B}"/>
              </a:ext>
            </a:extLst>
          </p:cNvPr>
          <p:cNvCxnSpPr>
            <a:cxnSpLocks/>
            <a:stCxn id="5" idx="1"/>
            <a:endCxn id="16" idx="5"/>
          </p:cNvCxnSpPr>
          <p:nvPr/>
        </p:nvCxnSpPr>
        <p:spPr>
          <a:xfrm rot="10800000">
            <a:off x="2491457" y="2247089"/>
            <a:ext cx="8478757" cy="182390"/>
          </a:xfrm>
          <a:prstGeom prst="bentConnector4">
            <a:avLst>
              <a:gd name="adj1" fmla="val 48923"/>
              <a:gd name="adj2" fmla="val 2253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41E875BF-CC24-4B6D-8E2D-8AEC269ABA2A}"/>
              </a:ext>
            </a:extLst>
          </p:cNvPr>
          <p:cNvCxnSpPr>
            <a:cxnSpLocks/>
            <a:stCxn id="17" idx="0"/>
            <a:endCxn id="14" idx="1"/>
          </p:cNvCxnSpPr>
          <p:nvPr/>
        </p:nvCxnSpPr>
        <p:spPr>
          <a:xfrm flipV="1">
            <a:off x="2670213" y="1184092"/>
            <a:ext cx="8300000" cy="1693523"/>
          </a:xfrm>
          <a:prstGeom prst="bentConnector3">
            <a:avLst>
              <a:gd name="adj1" fmla="val 115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89A0AC7E-74ED-4211-B1C7-0CC6E2B90139}"/>
              </a:ext>
            </a:extLst>
          </p:cNvPr>
          <p:cNvCxnSpPr>
            <a:cxnSpLocks/>
            <a:stCxn id="2" idx="1"/>
            <a:endCxn id="16" idx="3"/>
          </p:cNvCxnSpPr>
          <p:nvPr/>
        </p:nvCxnSpPr>
        <p:spPr>
          <a:xfrm rot="10800000">
            <a:off x="2670213" y="2338374"/>
            <a:ext cx="8300001" cy="662757"/>
          </a:xfrm>
          <a:prstGeom prst="bentConnector3">
            <a:avLst>
              <a:gd name="adj1" fmla="val 910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6CB4D346-D694-4820-95FC-5DE2579FDF0E}"/>
              </a:ext>
            </a:extLst>
          </p:cNvPr>
          <p:cNvCxnSpPr>
            <a:cxnSpLocks/>
            <a:stCxn id="11" idx="1"/>
            <a:endCxn id="45" idx="2"/>
          </p:cNvCxnSpPr>
          <p:nvPr/>
        </p:nvCxnSpPr>
        <p:spPr>
          <a:xfrm rot="10800000" flipV="1">
            <a:off x="5584783" y="2044349"/>
            <a:ext cx="5385431" cy="1285000"/>
          </a:xfrm>
          <a:prstGeom prst="bentConnector3">
            <a:avLst>
              <a:gd name="adj1" fmla="val 12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71890A3-0016-4B25-98B6-A564421DB23F}"/>
              </a:ext>
            </a:extLst>
          </p:cNvPr>
          <p:cNvGrpSpPr/>
          <p:nvPr/>
        </p:nvGrpSpPr>
        <p:grpSpPr>
          <a:xfrm rot="5400000">
            <a:off x="5359433" y="3222987"/>
            <a:ext cx="228602" cy="360742"/>
            <a:chOff x="7307785" y="4522307"/>
            <a:chExt cx="228602" cy="360742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F2993B3-7CFD-45A8-9881-6CA3C8B91530}"/>
                </a:ext>
              </a:extLst>
            </p:cNvPr>
            <p:cNvGrpSpPr/>
            <p:nvPr/>
          </p:nvGrpSpPr>
          <p:grpSpPr>
            <a:xfrm rot="5400000">
              <a:off x="7264936" y="4611598"/>
              <a:ext cx="314302" cy="228600"/>
              <a:chOff x="2052619" y="2978803"/>
              <a:chExt cx="314302" cy="228600"/>
            </a:xfrm>
          </p:grpSpPr>
          <p:sp>
            <p:nvSpPr>
              <p:cNvPr id="42" name="달 41">
                <a:extLst>
                  <a:ext uri="{FF2B5EF4-FFF2-40B4-BE49-F238E27FC236}">
                    <a16:creationId xmlns:a16="http://schemas.microsoft.com/office/drawing/2014/main" id="{554BF169-991B-48E2-AF90-D0591D249F54}"/>
                  </a:ext>
                </a:extLst>
              </p:cNvPr>
              <p:cNvSpPr/>
              <p:nvPr/>
            </p:nvSpPr>
            <p:spPr>
              <a:xfrm rot="10800000">
                <a:off x="2052619" y="2978803"/>
                <a:ext cx="314302" cy="228600"/>
              </a:xfrm>
              <a:prstGeom prst="moon">
                <a:avLst>
                  <a:gd name="adj" fmla="val 87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FE00C2F9-BBE5-4958-96B4-9816F398F31A}"/>
                  </a:ext>
                </a:extLst>
              </p:cNvPr>
              <p:cNvGrpSpPr/>
              <p:nvPr/>
            </p:nvGrpSpPr>
            <p:grpSpPr>
              <a:xfrm>
                <a:off x="2075502" y="2993437"/>
                <a:ext cx="52256" cy="199381"/>
                <a:chOff x="2587036" y="2453709"/>
                <a:chExt cx="52256" cy="199381"/>
              </a:xfrm>
            </p:grpSpPr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F6295A6E-072D-41FA-A78D-C3EF6CEAD5A3}"/>
                    </a:ext>
                  </a:extLst>
                </p:cNvPr>
                <p:cNvSpPr/>
                <p:nvPr/>
              </p:nvSpPr>
              <p:spPr>
                <a:xfrm>
                  <a:off x="2587882" y="2453709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14A521EA-F6FF-4AD5-A4C7-CB483EA9DB98}"/>
                    </a:ext>
                  </a:extLst>
                </p:cNvPr>
                <p:cNvSpPr/>
                <p:nvPr/>
              </p:nvSpPr>
              <p:spPr>
                <a:xfrm>
                  <a:off x="2587036" y="2601680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1" name="오른쪽 대괄호 40">
              <a:extLst>
                <a:ext uri="{FF2B5EF4-FFF2-40B4-BE49-F238E27FC236}">
                  <a16:creationId xmlns:a16="http://schemas.microsoft.com/office/drawing/2014/main" id="{74F4C0D7-7BE5-4650-BE5E-389618335899}"/>
                </a:ext>
              </a:extLst>
            </p:cNvPr>
            <p:cNvSpPr/>
            <p:nvPr/>
          </p:nvSpPr>
          <p:spPr>
            <a:xfrm rot="5400000">
              <a:off x="7392338" y="4437754"/>
              <a:ext cx="59494" cy="228600"/>
            </a:xfrm>
            <a:prstGeom prst="rightBracket">
              <a:avLst>
                <a:gd name="adj" fmla="val 23333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1E19206B-BD66-4859-A67E-26686E55B399}"/>
              </a:ext>
            </a:extLst>
          </p:cNvPr>
          <p:cNvCxnSpPr>
            <a:cxnSpLocks/>
            <a:stCxn id="42" idx="1"/>
            <a:endCxn id="80" idx="3"/>
          </p:cNvCxnSpPr>
          <p:nvPr/>
        </p:nvCxnSpPr>
        <p:spPr>
          <a:xfrm rot="10800000" flipV="1">
            <a:off x="3216815" y="3403359"/>
            <a:ext cx="2076549" cy="3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FD760CE9-8134-4B43-ADFA-437651F2FBAB}"/>
              </a:ext>
            </a:extLst>
          </p:cNvPr>
          <p:cNvCxnSpPr>
            <a:cxnSpLocks/>
            <a:stCxn id="4" idx="1"/>
            <a:endCxn id="44" idx="2"/>
          </p:cNvCxnSpPr>
          <p:nvPr/>
        </p:nvCxnSpPr>
        <p:spPr>
          <a:xfrm rot="10800000" flipV="1">
            <a:off x="5583937" y="2711564"/>
            <a:ext cx="5386277" cy="765755"/>
          </a:xfrm>
          <a:prstGeom prst="bentConnector3">
            <a:avLst>
              <a:gd name="adj1" fmla="val 108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93904A8-4778-463B-B8F5-1222FC7B4AD6}"/>
              </a:ext>
            </a:extLst>
          </p:cNvPr>
          <p:cNvGrpSpPr/>
          <p:nvPr/>
        </p:nvGrpSpPr>
        <p:grpSpPr>
          <a:xfrm rot="5400000">
            <a:off x="5359433" y="3503036"/>
            <a:ext cx="228602" cy="360742"/>
            <a:chOff x="7307785" y="4522307"/>
            <a:chExt cx="228602" cy="360742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F75793ED-98E7-4E2F-A91E-ABD5196AD7A4}"/>
                </a:ext>
              </a:extLst>
            </p:cNvPr>
            <p:cNvGrpSpPr/>
            <p:nvPr/>
          </p:nvGrpSpPr>
          <p:grpSpPr>
            <a:xfrm rot="5400000">
              <a:off x="7264936" y="4611598"/>
              <a:ext cx="314302" cy="228600"/>
              <a:chOff x="2052619" y="2978803"/>
              <a:chExt cx="314302" cy="228600"/>
            </a:xfrm>
          </p:grpSpPr>
          <p:sp>
            <p:nvSpPr>
              <p:cNvPr id="61" name="달 60">
                <a:extLst>
                  <a:ext uri="{FF2B5EF4-FFF2-40B4-BE49-F238E27FC236}">
                    <a16:creationId xmlns:a16="http://schemas.microsoft.com/office/drawing/2014/main" id="{012A7B48-1098-4135-9062-95BD54FCE550}"/>
                  </a:ext>
                </a:extLst>
              </p:cNvPr>
              <p:cNvSpPr/>
              <p:nvPr/>
            </p:nvSpPr>
            <p:spPr>
              <a:xfrm rot="10800000">
                <a:off x="2052619" y="2978803"/>
                <a:ext cx="314302" cy="228600"/>
              </a:xfrm>
              <a:prstGeom prst="moon">
                <a:avLst>
                  <a:gd name="adj" fmla="val 87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8BE7E7A-081D-4307-9AF8-503A99ED5BA4}"/>
                  </a:ext>
                </a:extLst>
              </p:cNvPr>
              <p:cNvGrpSpPr/>
              <p:nvPr/>
            </p:nvGrpSpPr>
            <p:grpSpPr>
              <a:xfrm>
                <a:off x="2075502" y="2993437"/>
                <a:ext cx="52256" cy="199381"/>
                <a:chOff x="2587036" y="2453709"/>
                <a:chExt cx="52256" cy="199381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51726219-571E-4051-83CC-997ED132573E}"/>
                    </a:ext>
                  </a:extLst>
                </p:cNvPr>
                <p:cNvSpPr/>
                <p:nvPr/>
              </p:nvSpPr>
              <p:spPr>
                <a:xfrm>
                  <a:off x="2587882" y="2453709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E6E8EB07-1392-424A-B085-45E285323AAD}"/>
                    </a:ext>
                  </a:extLst>
                </p:cNvPr>
                <p:cNvSpPr/>
                <p:nvPr/>
              </p:nvSpPr>
              <p:spPr>
                <a:xfrm>
                  <a:off x="2587036" y="2601680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60" name="오른쪽 대괄호 59">
              <a:extLst>
                <a:ext uri="{FF2B5EF4-FFF2-40B4-BE49-F238E27FC236}">
                  <a16:creationId xmlns:a16="http://schemas.microsoft.com/office/drawing/2014/main" id="{F7029C24-4634-4F04-9D8B-28347267F6F4}"/>
                </a:ext>
              </a:extLst>
            </p:cNvPr>
            <p:cNvSpPr/>
            <p:nvPr/>
          </p:nvSpPr>
          <p:spPr>
            <a:xfrm rot="5400000">
              <a:off x="7392338" y="4437754"/>
              <a:ext cx="59494" cy="228600"/>
            </a:xfrm>
            <a:prstGeom prst="rightBracket">
              <a:avLst>
                <a:gd name="adj" fmla="val 23333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5CBF541D-475E-4114-B406-A1E9DC7764DE}"/>
              </a:ext>
            </a:extLst>
          </p:cNvPr>
          <p:cNvCxnSpPr>
            <a:cxnSpLocks/>
            <a:stCxn id="12" idx="1"/>
            <a:endCxn id="64" idx="2"/>
          </p:cNvCxnSpPr>
          <p:nvPr/>
        </p:nvCxnSpPr>
        <p:spPr>
          <a:xfrm rot="10800000" flipV="1">
            <a:off x="5584783" y="1762264"/>
            <a:ext cx="5385431" cy="1847134"/>
          </a:xfrm>
          <a:prstGeom prst="bentConnector3">
            <a:avLst>
              <a:gd name="adj1" fmla="val 89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77F1578-0A4E-4407-AF5E-04EF6B1214AF}"/>
              </a:ext>
            </a:extLst>
          </p:cNvPr>
          <p:cNvCxnSpPr>
            <a:cxnSpLocks/>
            <a:stCxn id="10" idx="1"/>
            <a:endCxn id="63" idx="2"/>
          </p:cNvCxnSpPr>
          <p:nvPr/>
        </p:nvCxnSpPr>
        <p:spPr>
          <a:xfrm rot="10800000" flipV="1">
            <a:off x="5583937" y="3572167"/>
            <a:ext cx="5386277" cy="185201"/>
          </a:xfrm>
          <a:prstGeom prst="bentConnector3">
            <a:avLst>
              <a:gd name="adj1" fmla="val 77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0E857320-4A9A-4511-94D4-2BFA924382CA}"/>
              </a:ext>
            </a:extLst>
          </p:cNvPr>
          <p:cNvCxnSpPr>
            <a:cxnSpLocks/>
            <a:stCxn id="61" idx="1"/>
            <a:endCxn id="83" idx="3"/>
          </p:cNvCxnSpPr>
          <p:nvPr/>
        </p:nvCxnSpPr>
        <p:spPr>
          <a:xfrm rot="10800000" flipV="1">
            <a:off x="3216815" y="3683407"/>
            <a:ext cx="2076549" cy="1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C9D5054-D3D2-4906-9AEF-F01BB33E7B47}"/>
              </a:ext>
            </a:extLst>
          </p:cNvPr>
          <p:cNvGrpSpPr/>
          <p:nvPr/>
        </p:nvGrpSpPr>
        <p:grpSpPr>
          <a:xfrm>
            <a:off x="2123609" y="3291327"/>
            <a:ext cx="1093205" cy="230512"/>
            <a:chOff x="8211742" y="1945990"/>
            <a:chExt cx="1093205" cy="23051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15EF666-AD62-47BF-95B7-1A043FA8EE0E}"/>
                </a:ext>
              </a:extLst>
            </p:cNvPr>
            <p:cNvSpPr/>
            <p:nvPr/>
          </p:nvSpPr>
          <p:spPr>
            <a:xfrm>
              <a:off x="8211742" y="1945990"/>
              <a:ext cx="109320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[0:0]</a:t>
              </a:r>
              <a:r>
                <a:rPr lang="en-US" altLang="ko-KR" sz="900" dirty="0" err="1"/>
                <a:t>cs_buffer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DD89FB66-73E3-4FA2-864C-3F6654693B8F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F992C37-47E2-4840-93C3-23202C67ABBB}"/>
              </a:ext>
            </a:extLst>
          </p:cNvPr>
          <p:cNvGrpSpPr/>
          <p:nvPr/>
        </p:nvGrpSpPr>
        <p:grpSpPr>
          <a:xfrm>
            <a:off x="2123609" y="3568303"/>
            <a:ext cx="1093205" cy="230512"/>
            <a:chOff x="8211742" y="1945990"/>
            <a:chExt cx="1093205" cy="2305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DAA2214-173F-4A80-A711-9A437F8773FD}"/>
                </a:ext>
              </a:extLst>
            </p:cNvPr>
            <p:cNvSpPr/>
            <p:nvPr/>
          </p:nvSpPr>
          <p:spPr>
            <a:xfrm>
              <a:off x="8211742" y="1945990"/>
              <a:ext cx="109320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sck_buffer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99CBAA4D-6FC6-4F34-8DCC-A5360689C2D3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AE9D513F-195C-4D74-B740-532FEE3BF732}"/>
              </a:ext>
            </a:extLst>
          </p:cNvPr>
          <p:cNvCxnSpPr>
            <a:cxnSpLocks/>
            <a:stCxn id="80" idx="1"/>
            <a:endCxn id="7" idx="3"/>
          </p:cNvCxnSpPr>
          <p:nvPr/>
        </p:nvCxnSpPr>
        <p:spPr>
          <a:xfrm rot="10800000">
            <a:off x="1045109" y="3405339"/>
            <a:ext cx="1078501" cy="12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CDE80D90-BB11-419B-A049-AFF75769D170}"/>
              </a:ext>
            </a:extLst>
          </p:cNvPr>
          <p:cNvCxnSpPr>
            <a:cxnSpLocks/>
            <a:stCxn id="83" idx="1"/>
            <a:endCxn id="6" idx="3"/>
          </p:cNvCxnSpPr>
          <p:nvPr/>
        </p:nvCxnSpPr>
        <p:spPr>
          <a:xfrm rot="10800000" flipV="1">
            <a:off x="1045109" y="3683558"/>
            <a:ext cx="1078501" cy="38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564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F614E-5FE0-49F9-B45D-532FA2D6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counter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7D17BC0-820A-421C-87F9-4B1904AA2060}"/>
              </a:ext>
            </a:extLst>
          </p:cNvPr>
          <p:cNvGrpSpPr/>
          <p:nvPr/>
        </p:nvGrpSpPr>
        <p:grpSpPr>
          <a:xfrm>
            <a:off x="5564736" y="2649523"/>
            <a:ext cx="1062527" cy="1558954"/>
            <a:chOff x="2800341" y="421270"/>
            <a:chExt cx="1062527" cy="155895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F6B7EEA-FA8E-43E8-9EBE-A88244E26889}"/>
                </a:ext>
              </a:extLst>
            </p:cNvPr>
            <p:cNvSpPr/>
            <p:nvPr/>
          </p:nvSpPr>
          <p:spPr>
            <a:xfrm>
              <a:off x="2800341" y="421270"/>
              <a:ext cx="1062527" cy="1558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counter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E80ABA7-C181-4811-B2B6-F20DBCEF74B0}"/>
                </a:ext>
              </a:extLst>
            </p:cNvPr>
            <p:cNvSpPr/>
            <p:nvPr/>
          </p:nvSpPr>
          <p:spPr>
            <a:xfrm>
              <a:off x="2800341" y="639438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reset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4F74989-4DE7-437B-BD62-E9DCB12F1297}"/>
                </a:ext>
              </a:extLst>
            </p:cNvPr>
            <p:cNvSpPr/>
            <p:nvPr/>
          </p:nvSpPr>
          <p:spPr>
            <a:xfrm>
              <a:off x="2800341" y="925188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 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0B4CEA4-9156-4C52-8215-D47D18E629FD}"/>
                </a:ext>
              </a:extLst>
            </p:cNvPr>
            <p:cNvSpPr/>
            <p:nvPr/>
          </p:nvSpPr>
          <p:spPr>
            <a:xfrm>
              <a:off x="2800341" y="1262045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start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2CFF24-0740-482C-9335-D545A60F6141}"/>
                </a:ext>
              </a:extLst>
            </p:cNvPr>
            <p:cNvSpPr/>
            <p:nvPr/>
          </p:nvSpPr>
          <p:spPr>
            <a:xfrm>
              <a:off x="2800341" y="1597402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stop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6191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49AC6-7583-446B-B74D-E0025615C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FULL &amp; WRITE -&gt; OVERFLOW EXCEPTION</a:t>
            </a:r>
          </a:p>
          <a:p>
            <a:pPr marL="0" indent="0">
              <a:buNone/>
            </a:pPr>
            <a:r>
              <a:rPr lang="en-US" altLang="ko-KR" dirty="0"/>
              <a:t>~EMPTY &amp; TIMESTAMP_OUT&gt;=TIMESTAMP_FIFO_TOP -&gt; TIMESTAMP EXCEPTION</a:t>
            </a:r>
          </a:p>
          <a:p>
            <a:pPr marL="0" indent="0">
              <a:buNone/>
            </a:pPr>
            <a:r>
              <a:rPr lang="en-US" altLang="ko-KR" dirty="0"/>
              <a:t>SEE LOG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set_counter</a:t>
            </a:r>
            <a:r>
              <a:rPr lang="en-US" altLang="ko-KR" dirty="0"/>
              <a:t>(self, </a:t>
            </a:r>
            <a:r>
              <a:rPr lang="en-US" altLang="ko-KR" dirty="0" err="1"/>
              <a:t>counter_offset</a:t>
            </a:r>
            <a:r>
              <a:rPr lang="en-US" altLang="ko-KR" dirty="0"/>
              <a:t> = 0, unit = ‘ns’)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auto_start</a:t>
            </a:r>
            <a:r>
              <a:rPr lang="en-US" altLang="ko-KR"/>
              <a:t>(self)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auto_stop</a:t>
            </a:r>
            <a:r>
              <a:rPr lang="en-US" altLang="ko-KR" dirty="0"/>
              <a:t>(self, </a:t>
            </a:r>
            <a:r>
              <a:rPr lang="en-US" altLang="ko-KR" dirty="0" err="1"/>
              <a:t>stop_counter</a:t>
            </a:r>
            <a:r>
              <a:rPr lang="en-US" altLang="ko-KR" dirty="0"/>
              <a:t> = True)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manual_start</a:t>
            </a:r>
            <a:r>
              <a:rPr lang="en-US" altLang="ko-KR" dirty="0"/>
              <a:t>(self, </a:t>
            </a:r>
            <a:r>
              <a:rPr lang="en-US" altLang="ko-KR" dirty="0" err="1"/>
              <a:t>stop_counter</a:t>
            </a:r>
            <a:r>
              <a:rPr lang="en-US" altLang="ko-KR" dirty="0"/>
              <a:t> = True)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write_fifo</a:t>
            </a:r>
            <a:r>
              <a:rPr lang="en-US" altLang="ko-KR" dirty="0"/>
              <a:t>(self, list of </a:t>
            </a:r>
            <a:r>
              <a:rPr lang="en-US" altLang="ko-KR" dirty="0" err="1"/>
              <a:t>int_list</a:t>
            </a:r>
            <a:r>
              <a:rPr lang="en-US" altLang="ko-KR" dirty="0"/>
              <a:t>) -&gt; each list is 127 bit int</a:t>
            </a:r>
          </a:p>
          <a:p>
            <a:pPr marL="0" indent="0">
              <a:buNone/>
            </a:pPr>
            <a:r>
              <a:rPr lang="en-US" altLang="ko-KR" dirty="0"/>
              <a:t>-&gt; need function which read file and automatically make list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8883D8-6BB0-4C2D-94AC-D2AF844FF9B3}"/>
              </a:ext>
            </a:extLst>
          </p:cNvPr>
          <p:cNvSpPr/>
          <p:nvPr/>
        </p:nvSpPr>
        <p:spPr>
          <a:xfrm>
            <a:off x="838200" y="993148"/>
            <a:ext cx="2336806" cy="651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[1] Output Using timestamp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[2] Output Using command(override)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53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D7F2295-6D60-47A7-AACC-9CB56B7224A8}"/>
              </a:ext>
            </a:extLst>
          </p:cNvPr>
          <p:cNvGrpSpPr/>
          <p:nvPr/>
        </p:nvGrpSpPr>
        <p:grpSpPr>
          <a:xfrm>
            <a:off x="2090502" y="467796"/>
            <a:ext cx="2120002" cy="4172784"/>
            <a:chOff x="2800341" y="482230"/>
            <a:chExt cx="2120002" cy="417278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AD6AA7-4577-438A-958F-91FA54D3173F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led_intensity_modulator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led_intensity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AA6D5E-34EA-4DBE-905B-964C7E935158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124CCCD-2FAC-4E65-B888-E714E3AFB258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696F56-7417-4E1E-9FAC-5F7F39EF14EE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0068D3F-AD44-449A-9EA8-C4DC1AAEAE4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E391D6-F1B8-42C2-9F72-B874373807E0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7E2515-C249-431A-8F34-1ADD5ED3906E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E1E0A62-7128-448A-A8B8-1F86E820408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EF0D685-A6DD-44E7-BAF5-E023C52F0784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D55F541-4833-45F7-8038-C91D7F9C5865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02A00CB-E19C-4316-B4CD-EFEFA658BDB3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B38C54-55E5-4C7F-931D-F8C8E2510784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0372DB9-830B-4FDF-A834-AB4259705D32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8F631C7-5FAE-478C-8AD2-83D1EFBA0526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intensity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6FA685F-547A-40C7-BA51-2C9A043F9696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CLK100MHZ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7B622C84-095D-45C9-8478-762A2C05BFFF}"/>
              </a:ext>
            </a:extLst>
          </p:cNvPr>
          <p:cNvSpPr/>
          <p:nvPr/>
        </p:nvSpPr>
        <p:spPr>
          <a:xfrm flipH="1">
            <a:off x="473070" y="62723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60D67FBF-B6D3-448C-A902-89B349D77D57}"/>
              </a:ext>
            </a:extLst>
          </p:cNvPr>
          <p:cNvSpPr/>
          <p:nvPr/>
        </p:nvSpPr>
        <p:spPr>
          <a:xfrm flipH="1">
            <a:off x="473070" y="91171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2C4B6BD5-C4D6-4D27-838C-3CCED684B2E9}"/>
              </a:ext>
            </a:extLst>
          </p:cNvPr>
          <p:cNvSpPr/>
          <p:nvPr/>
        </p:nvSpPr>
        <p:spPr>
          <a:xfrm flipH="1">
            <a:off x="473070" y="119619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600A1AFD-08F7-468B-BE9C-323307DF6BE7}"/>
              </a:ext>
            </a:extLst>
          </p:cNvPr>
          <p:cNvSpPr/>
          <p:nvPr/>
        </p:nvSpPr>
        <p:spPr>
          <a:xfrm flipH="1">
            <a:off x="473070" y="148448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F65F9396-A982-42ED-BD13-3AB5B855C229}"/>
              </a:ext>
            </a:extLst>
          </p:cNvPr>
          <p:cNvSpPr/>
          <p:nvPr/>
        </p:nvSpPr>
        <p:spPr>
          <a:xfrm flipH="1">
            <a:off x="473070" y="17651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798997D9-43AE-4769-91DA-CA1433D78292}"/>
              </a:ext>
            </a:extLst>
          </p:cNvPr>
          <p:cNvSpPr/>
          <p:nvPr/>
        </p:nvSpPr>
        <p:spPr>
          <a:xfrm flipH="1">
            <a:off x="473070" y="205344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398DD2-B551-4560-A461-802F8BF0156D}"/>
              </a:ext>
            </a:extLst>
          </p:cNvPr>
          <p:cNvSpPr/>
          <p:nvPr/>
        </p:nvSpPr>
        <p:spPr>
          <a:xfrm>
            <a:off x="88885" y="234046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DE48FA-8E66-43A4-8C33-6013B51EBA8C}"/>
              </a:ext>
            </a:extLst>
          </p:cNvPr>
          <p:cNvSpPr/>
          <p:nvPr/>
        </p:nvSpPr>
        <p:spPr>
          <a:xfrm>
            <a:off x="88885" y="26268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1F78D8-C4CF-4701-BD7F-EB83310A36D2}"/>
              </a:ext>
            </a:extLst>
          </p:cNvPr>
          <p:cNvSpPr/>
          <p:nvPr/>
        </p:nvSpPr>
        <p:spPr>
          <a:xfrm>
            <a:off x="88885" y="29103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8AAA3F-742B-4D06-B925-B74C149DBB0F}"/>
              </a:ext>
            </a:extLst>
          </p:cNvPr>
          <p:cNvSpPr/>
          <p:nvPr/>
        </p:nvSpPr>
        <p:spPr>
          <a:xfrm>
            <a:off x="88885" y="31977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71BF4-0BA7-4962-A796-CB02F81AE124}"/>
              </a:ext>
            </a:extLst>
          </p:cNvPr>
          <p:cNvSpPr/>
          <p:nvPr/>
        </p:nvSpPr>
        <p:spPr>
          <a:xfrm>
            <a:off x="88885" y="348695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416BCB-A85A-442C-9CA7-D32112156D55}"/>
              </a:ext>
            </a:extLst>
          </p:cNvPr>
          <p:cNvSpPr/>
          <p:nvPr/>
        </p:nvSpPr>
        <p:spPr>
          <a:xfrm>
            <a:off x="88885" y="376667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9F593BE8-9719-4F68-93CB-7AF465C8B8C3}"/>
              </a:ext>
            </a:extLst>
          </p:cNvPr>
          <p:cNvSpPr/>
          <p:nvPr/>
        </p:nvSpPr>
        <p:spPr>
          <a:xfrm>
            <a:off x="473070" y="4338812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AB5411F-CB7D-4E75-B59B-202DCE4907CB}"/>
              </a:ext>
            </a:extLst>
          </p:cNvPr>
          <p:cNvGrpSpPr/>
          <p:nvPr/>
        </p:nvGrpSpPr>
        <p:grpSpPr>
          <a:xfrm>
            <a:off x="88885" y="4058942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AA64AE-C7EE-4EB2-889D-818226C6702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5486A4F-8045-4E10-A67B-2CEC58D7721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BD46ACC-A4A8-4C43-8D85-F4E3AE0FB425}"/>
              </a:ext>
            </a:extLst>
          </p:cNvPr>
          <p:cNvCxnSpPr>
            <a:cxnSpLocks/>
            <a:stCxn id="20" idx="1"/>
            <a:endCxn id="6" idx="1"/>
          </p:cNvCxnSpPr>
          <p:nvPr/>
        </p:nvCxnSpPr>
        <p:spPr>
          <a:xfrm flipV="1">
            <a:off x="1555744" y="74026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8A8E929-4A7F-4CCF-ACC1-485D30EFC381}"/>
              </a:ext>
            </a:extLst>
          </p:cNvPr>
          <p:cNvCxnSpPr>
            <a:cxnSpLocks/>
            <a:stCxn id="21" idx="1"/>
            <a:endCxn id="7" idx="1"/>
          </p:cNvCxnSpPr>
          <p:nvPr/>
        </p:nvCxnSpPr>
        <p:spPr>
          <a:xfrm>
            <a:off x="1555744" y="1026010"/>
            <a:ext cx="53475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ED4B024-E3CA-4933-BF37-CD6C7D8716F9}"/>
              </a:ext>
            </a:extLst>
          </p:cNvPr>
          <p:cNvCxnSpPr>
            <a:cxnSpLocks/>
            <a:stCxn id="22" idx="1"/>
            <a:endCxn id="8" idx="1"/>
          </p:cNvCxnSpPr>
          <p:nvPr/>
        </p:nvCxnSpPr>
        <p:spPr>
          <a:xfrm>
            <a:off x="1555744" y="131049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390F5DC-0300-4925-9A36-AD3E17B440FB}"/>
              </a:ext>
            </a:extLst>
          </p:cNvPr>
          <p:cNvCxnSpPr>
            <a:cxnSpLocks/>
            <a:stCxn id="23" idx="1"/>
            <a:endCxn id="9" idx="1"/>
          </p:cNvCxnSpPr>
          <p:nvPr/>
        </p:nvCxnSpPr>
        <p:spPr>
          <a:xfrm flipV="1">
            <a:off x="1555744" y="159751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F6BC16B-CF30-4ABC-8C36-E4A6F43317BB}"/>
              </a:ext>
            </a:extLst>
          </p:cNvPr>
          <p:cNvCxnSpPr>
            <a:cxnSpLocks/>
            <a:stCxn id="24" idx="1"/>
            <a:endCxn id="10" idx="1"/>
          </p:cNvCxnSpPr>
          <p:nvPr/>
        </p:nvCxnSpPr>
        <p:spPr>
          <a:xfrm>
            <a:off x="1555744" y="1879450"/>
            <a:ext cx="534758" cy="38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9FECE647-263D-453F-9542-66EC0E4D58C6}"/>
              </a:ext>
            </a:extLst>
          </p:cNvPr>
          <p:cNvCxnSpPr>
            <a:cxnSpLocks/>
            <a:stCxn id="25" idx="1"/>
            <a:endCxn id="11" idx="1"/>
          </p:cNvCxnSpPr>
          <p:nvPr/>
        </p:nvCxnSpPr>
        <p:spPr>
          <a:xfrm>
            <a:off x="1555744" y="216774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B7FE8BA-4559-406C-A650-107816CDA439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 flipV="1">
            <a:off x="1555744" y="245476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A2AA1F6-6665-4388-96E8-387F2269578C}"/>
              </a:ext>
            </a:extLst>
          </p:cNvPr>
          <p:cNvCxnSpPr>
            <a:cxnSpLocks/>
            <a:stCxn id="27" idx="3"/>
            <a:endCxn id="13" idx="1"/>
          </p:cNvCxnSpPr>
          <p:nvPr/>
        </p:nvCxnSpPr>
        <p:spPr>
          <a:xfrm flipV="1">
            <a:off x="1555744" y="2740510"/>
            <a:ext cx="534758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439B26C2-E6DC-4553-B1B3-435377818A14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>
            <a:off x="1555744" y="3025631"/>
            <a:ext cx="534758" cy="6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6BECBBF-C9C7-4A6F-8751-195A831CE4AD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 flipV="1">
            <a:off x="1555744" y="331201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FEA7878-2FF0-4359-B958-4F7863AC759E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1555744" y="3601229"/>
            <a:ext cx="534758" cy="9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22D3AC63-7F6F-45CC-B00F-56CB5521BAB9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>
            <a:off x="1555744" y="3881926"/>
            <a:ext cx="534758" cy="50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13CD68AD-58DD-46CB-82A3-08C97A749946}"/>
              </a:ext>
            </a:extLst>
          </p:cNvPr>
          <p:cNvCxnSpPr>
            <a:cxnSpLocks/>
            <a:stCxn id="34" idx="3"/>
            <a:endCxn id="18" idx="1"/>
          </p:cNvCxnSpPr>
          <p:nvPr/>
        </p:nvCxnSpPr>
        <p:spPr>
          <a:xfrm flipV="1">
            <a:off x="1555744" y="4172729"/>
            <a:ext cx="534758" cy="14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BE3C1B8-F1B0-47D7-8024-FFD7132D0662}"/>
              </a:ext>
            </a:extLst>
          </p:cNvPr>
          <p:cNvCxnSpPr>
            <a:cxnSpLocks/>
            <a:stCxn id="32" idx="3"/>
            <a:endCxn id="19" idx="1"/>
          </p:cNvCxnSpPr>
          <p:nvPr/>
        </p:nvCxnSpPr>
        <p:spPr>
          <a:xfrm>
            <a:off x="1555746" y="4453112"/>
            <a:ext cx="534756" cy="53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0EA527D-95B7-48F6-93B7-8CF7A10E820D}"/>
              </a:ext>
            </a:extLst>
          </p:cNvPr>
          <p:cNvGrpSpPr/>
          <p:nvPr/>
        </p:nvGrpSpPr>
        <p:grpSpPr>
          <a:xfrm>
            <a:off x="6071046" y="467796"/>
            <a:ext cx="2120002" cy="1932504"/>
            <a:chOff x="2800341" y="421270"/>
            <a:chExt cx="2120002" cy="193250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EC8C834-D801-41CE-89D6-65975E868947}"/>
                </a:ext>
              </a:extLst>
            </p:cNvPr>
            <p:cNvSpPr/>
            <p:nvPr/>
          </p:nvSpPr>
          <p:spPr>
            <a:xfrm>
              <a:off x="2800341" y="421270"/>
              <a:ext cx="2120002" cy="19325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WTR1(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AF5E9DC-4807-4B04-ADB3-7FDA4B045C71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D770223-ADCC-436D-891B-E7F8B9777552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F5F61BA-9339-4C56-92DD-119FB7A66D9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06B549C-5EA4-477B-93EF-54AA1AC1E67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A4981-2F14-4DFD-A939-A8979F803488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26A884-DFD1-4A11-B0BE-339F910117A6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67EE1D8-7509-4565-B3D1-1DED32769805}"/>
              </a:ext>
            </a:extLst>
          </p:cNvPr>
          <p:cNvGrpSpPr/>
          <p:nvPr/>
        </p:nvGrpSpPr>
        <p:grpSpPr>
          <a:xfrm>
            <a:off x="6071046" y="2708076"/>
            <a:ext cx="2120002" cy="1932504"/>
            <a:chOff x="2800341" y="421270"/>
            <a:chExt cx="2120002" cy="1932504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9D38230-1141-46DC-A9A4-C23418BBBF56}"/>
                </a:ext>
              </a:extLst>
            </p:cNvPr>
            <p:cNvSpPr/>
            <p:nvPr/>
          </p:nvSpPr>
          <p:spPr>
            <a:xfrm>
              <a:off x="2800341" y="421270"/>
              <a:ext cx="2120002" cy="19325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WTR2(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2809CB8-9945-4563-A9F8-D32B1C4F8250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D6B05D2-70AD-413D-B531-C3AFBAA1A32D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BE51968-BDAB-41B4-AA76-4846E4BDD8F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9CA44E4-ADBE-4EB8-95E7-6E04DE1DFE69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4AF7937-032C-4C03-82D3-296F73FFA757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B92DCFE-7C33-44F0-8BA9-A3A1A13ACA2E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DDA9957-8936-404D-91CA-6DE584DC23E3}"/>
              </a:ext>
            </a:extLst>
          </p:cNvPr>
          <p:cNvGrpSpPr/>
          <p:nvPr/>
        </p:nvGrpSpPr>
        <p:grpSpPr>
          <a:xfrm>
            <a:off x="4298950" y="1544622"/>
            <a:ext cx="1466861" cy="230512"/>
            <a:chOff x="2962263" y="4647551"/>
            <a:chExt cx="1466861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BEE0643-C4E7-4659-BE9E-E93823034B7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B54A655-CF61-4B86-9DB9-C946F01AED41}"/>
                </a:ext>
              </a:extLst>
            </p:cNvPr>
            <p:cNvSpPr/>
            <p:nvPr/>
          </p:nvSpPr>
          <p:spPr>
            <a:xfrm rot="5400000">
              <a:off x="2964482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AD83DA6-B468-4D23-BFB2-87C218D98C95}"/>
              </a:ext>
            </a:extLst>
          </p:cNvPr>
          <p:cNvSpPr/>
          <p:nvPr/>
        </p:nvSpPr>
        <p:spPr>
          <a:xfrm>
            <a:off x="4298952" y="97312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04C61A9-FD71-4B52-8D45-F59F1A727D27}"/>
              </a:ext>
            </a:extLst>
          </p:cNvPr>
          <p:cNvSpPr/>
          <p:nvPr/>
        </p:nvSpPr>
        <p:spPr>
          <a:xfrm>
            <a:off x="4298952" y="12534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7363792-46CB-4485-9550-B0EBAD640257}"/>
              </a:ext>
            </a:extLst>
          </p:cNvPr>
          <p:cNvSpPr/>
          <p:nvPr/>
        </p:nvSpPr>
        <p:spPr>
          <a:xfrm>
            <a:off x="4298952" y="6883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9385F99-50F3-4E9C-9EF2-CA461A3428D4}"/>
              </a:ext>
            </a:extLst>
          </p:cNvPr>
          <p:cNvSpPr/>
          <p:nvPr/>
        </p:nvSpPr>
        <p:spPr>
          <a:xfrm>
            <a:off x="4298950" y="18296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DE4A55-7006-4EE7-ABD0-CED82515D127}"/>
              </a:ext>
            </a:extLst>
          </p:cNvPr>
          <p:cNvSpPr/>
          <p:nvPr/>
        </p:nvSpPr>
        <p:spPr>
          <a:xfrm>
            <a:off x="4298951" y="21055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81A17CFB-9103-439C-A6FC-9DD8C44D66A3}"/>
              </a:ext>
            </a:extLst>
          </p:cNvPr>
          <p:cNvCxnSpPr>
            <a:cxnSpLocks/>
            <a:stCxn id="106" idx="3"/>
            <a:endCxn id="83" idx="1"/>
          </p:cNvCxnSpPr>
          <p:nvPr/>
        </p:nvCxnSpPr>
        <p:spPr>
          <a:xfrm flipV="1">
            <a:off x="5765811" y="801220"/>
            <a:ext cx="305235" cy="23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D717AA59-7DA5-4D43-A607-180DFFBA9E0E}"/>
              </a:ext>
            </a:extLst>
          </p:cNvPr>
          <p:cNvCxnSpPr>
            <a:cxnSpLocks/>
            <a:stCxn id="104" idx="3"/>
            <a:endCxn id="84" idx="1"/>
          </p:cNvCxnSpPr>
          <p:nvPr/>
        </p:nvCxnSpPr>
        <p:spPr>
          <a:xfrm flipV="1">
            <a:off x="5765811" y="1086970"/>
            <a:ext cx="305235" cy="14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C71E4D1C-5A91-4FF9-B809-1A6F9FA0DD1C}"/>
              </a:ext>
            </a:extLst>
          </p:cNvPr>
          <p:cNvCxnSpPr>
            <a:cxnSpLocks/>
            <a:stCxn id="105" idx="3"/>
            <a:endCxn id="85" idx="1"/>
          </p:cNvCxnSpPr>
          <p:nvPr/>
        </p:nvCxnSpPr>
        <p:spPr>
          <a:xfrm>
            <a:off x="5765811" y="1368731"/>
            <a:ext cx="305235" cy="39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0EE33EDC-9B4C-4866-A664-4A5E56B4D838}"/>
              </a:ext>
            </a:extLst>
          </p:cNvPr>
          <p:cNvCxnSpPr>
            <a:cxnSpLocks/>
            <a:stCxn id="102" idx="3"/>
            <a:endCxn id="86" idx="1"/>
          </p:cNvCxnSpPr>
          <p:nvPr/>
        </p:nvCxnSpPr>
        <p:spPr>
          <a:xfrm flipV="1">
            <a:off x="5765811" y="1658470"/>
            <a:ext cx="305235" cy="14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BF22D1C8-D6F3-4D9E-8ECC-22FB5530880E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 flipV="1">
            <a:off x="5765809" y="1944220"/>
            <a:ext cx="305237" cy="6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2F0E9FC4-D841-45BD-BC32-E572999E5384}"/>
              </a:ext>
            </a:extLst>
          </p:cNvPr>
          <p:cNvCxnSpPr>
            <a:cxnSpLocks/>
            <a:stCxn id="108" idx="3"/>
            <a:endCxn id="88" idx="1"/>
          </p:cNvCxnSpPr>
          <p:nvPr/>
        </p:nvCxnSpPr>
        <p:spPr>
          <a:xfrm>
            <a:off x="5765810" y="2220766"/>
            <a:ext cx="305236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3B6D8B8-FFE7-4E92-B901-9E9BD2A2E9CE}"/>
              </a:ext>
            </a:extLst>
          </p:cNvPr>
          <p:cNvGrpSpPr/>
          <p:nvPr/>
        </p:nvGrpSpPr>
        <p:grpSpPr>
          <a:xfrm>
            <a:off x="4296678" y="3779343"/>
            <a:ext cx="1466859" cy="230512"/>
            <a:chOff x="2962265" y="4647551"/>
            <a:chExt cx="1466859" cy="230512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436FCD0-653D-422E-A9FC-4A2A195EC6F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31" name="이등변 삼각형 130">
              <a:extLst>
                <a:ext uri="{FF2B5EF4-FFF2-40B4-BE49-F238E27FC236}">
                  <a16:creationId xmlns:a16="http://schemas.microsoft.com/office/drawing/2014/main" id="{81D7A8C0-C554-45F4-81E7-2FCC481FE2FA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24C879F-1591-4717-BAF5-6DC10412B03A}"/>
              </a:ext>
            </a:extLst>
          </p:cNvPr>
          <p:cNvSpPr/>
          <p:nvPr/>
        </p:nvSpPr>
        <p:spPr>
          <a:xfrm>
            <a:off x="4296675" y="40768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460649F-1983-4EDB-8693-1578DE76DACF}"/>
              </a:ext>
            </a:extLst>
          </p:cNvPr>
          <p:cNvSpPr/>
          <p:nvPr/>
        </p:nvSpPr>
        <p:spPr>
          <a:xfrm>
            <a:off x="4296676" y="43497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D28DEA99-F316-40D6-86FE-2973921D10A5}"/>
              </a:ext>
            </a:extLst>
          </p:cNvPr>
          <p:cNvCxnSpPr>
            <a:cxnSpLocks/>
            <a:stCxn id="106" idx="3"/>
            <a:endCxn id="95" idx="1"/>
          </p:cNvCxnSpPr>
          <p:nvPr/>
        </p:nvCxnSpPr>
        <p:spPr>
          <a:xfrm>
            <a:off x="5765811" y="803583"/>
            <a:ext cx="305235" cy="2237917"/>
          </a:xfrm>
          <a:prstGeom prst="bentConnector3">
            <a:avLst>
              <a:gd name="adj1" fmla="val 832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ED2CCBAA-1D6F-43E7-8022-D679B146BF22}"/>
              </a:ext>
            </a:extLst>
          </p:cNvPr>
          <p:cNvCxnSpPr>
            <a:cxnSpLocks/>
            <a:stCxn id="104" idx="3"/>
            <a:endCxn id="96" idx="1"/>
          </p:cNvCxnSpPr>
          <p:nvPr/>
        </p:nvCxnSpPr>
        <p:spPr>
          <a:xfrm>
            <a:off x="5765811" y="1088376"/>
            <a:ext cx="305235" cy="2238874"/>
          </a:xfrm>
          <a:prstGeom prst="bentConnector3">
            <a:avLst>
              <a:gd name="adj1" fmla="val 691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5C3ADC3B-E8E0-459C-9812-867114D05215}"/>
              </a:ext>
            </a:extLst>
          </p:cNvPr>
          <p:cNvCxnSpPr>
            <a:cxnSpLocks/>
            <a:stCxn id="105" idx="3"/>
            <a:endCxn id="97" idx="1"/>
          </p:cNvCxnSpPr>
          <p:nvPr/>
        </p:nvCxnSpPr>
        <p:spPr>
          <a:xfrm>
            <a:off x="5765811" y="1368731"/>
            <a:ext cx="305235" cy="2244269"/>
          </a:xfrm>
          <a:prstGeom prst="bentConnector3">
            <a:avLst>
              <a:gd name="adj1" fmla="val 52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5F2EA9C6-0608-48F6-BA6D-841667D7BE2C}"/>
              </a:ext>
            </a:extLst>
          </p:cNvPr>
          <p:cNvCxnSpPr>
            <a:cxnSpLocks/>
            <a:stCxn id="130" idx="3"/>
            <a:endCxn id="98" idx="1"/>
          </p:cNvCxnSpPr>
          <p:nvPr/>
        </p:nvCxnSpPr>
        <p:spPr>
          <a:xfrm>
            <a:off x="5763537" y="3894599"/>
            <a:ext cx="307509" cy="41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EB95C6D4-6CD7-4A63-AC45-FF8858BE2B95}"/>
              </a:ext>
            </a:extLst>
          </p:cNvPr>
          <p:cNvCxnSpPr>
            <a:cxnSpLocks/>
            <a:stCxn id="135" idx="3"/>
            <a:endCxn id="99" idx="1"/>
          </p:cNvCxnSpPr>
          <p:nvPr/>
        </p:nvCxnSpPr>
        <p:spPr>
          <a:xfrm flipV="1">
            <a:off x="5763534" y="4184500"/>
            <a:ext cx="307512" cy="76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F4255875-D8C5-439F-9A30-FCCFA2A60808}"/>
              </a:ext>
            </a:extLst>
          </p:cNvPr>
          <p:cNvCxnSpPr>
            <a:cxnSpLocks/>
            <a:stCxn id="136" idx="3"/>
            <a:endCxn id="100" idx="1"/>
          </p:cNvCxnSpPr>
          <p:nvPr/>
        </p:nvCxnSpPr>
        <p:spPr>
          <a:xfrm flipV="1">
            <a:off x="5763535" y="4462630"/>
            <a:ext cx="307511" cy="23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8314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B66D-9729-4E07-80F4-F06D3119F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Command to Add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3F786-5465-46E3-92C3-ACC32CA4D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23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AUTO START -&gt; 10 (set FPGA to auto mode. initialize DDS with option)</a:t>
            </a:r>
          </a:p>
          <a:p>
            <a:pPr marL="0" indent="0">
              <a:buNone/>
            </a:pPr>
            <a:r>
              <a:rPr lang="en-US" altLang="ko-KR" dirty="0"/>
              <a:t>2. WRITE DDS REG -&gt; 13 (set DDS register manually. use SPI module)</a:t>
            </a:r>
          </a:p>
          <a:p>
            <a:pPr marL="0" indent="0">
              <a:buNone/>
            </a:pPr>
            <a:r>
              <a:rPr lang="en-US" altLang="ko-KR" dirty="0"/>
              <a:t>3. SET DDS PIN -&gt; 11 (set DDS profile, parallel input. use </a:t>
            </a:r>
            <a:r>
              <a:rPr lang="en-US" altLang="ko-KR" dirty="0" err="1"/>
              <a:t>single_output_port</a:t>
            </a:r>
            <a:r>
              <a:rPr lang="en-US" altLang="ko-KR" dirty="0"/>
              <a:t> module)</a:t>
            </a:r>
          </a:p>
          <a:p>
            <a:pPr marL="0" indent="0">
              <a:buNone/>
            </a:pPr>
            <a:r>
              <a:rPr lang="en-US" altLang="ko-KR" dirty="0"/>
              <a:t>4. WRITE FIFO -&gt; 10 (load data to FIFO. notice  that FIFO depth is 512)</a:t>
            </a:r>
          </a:p>
          <a:p>
            <a:pPr marL="0" indent="0">
              <a:buNone/>
            </a:pPr>
            <a:r>
              <a:rPr lang="en-US" altLang="ko-KR" dirty="0"/>
              <a:t>5. READ DDS REG -&gt;12 (read DDS register. It requires user to input register address)</a:t>
            </a:r>
          </a:p>
          <a:p>
            <a:pPr marL="0" indent="0">
              <a:buNone/>
            </a:pPr>
            <a:r>
              <a:rPr lang="en-US" altLang="ko-KR" dirty="0"/>
              <a:t>6. READ RTI FIFO -&gt; 13 (read FPGA </a:t>
            </a:r>
            <a:r>
              <a:rPr lang="en-US" altLang="ko-KR" dirty="0" err="1"/>
              <a:t>rti_core_prime</a:t>
            </a:r>
            <a:r>
              <a:rPr lang="en-US" altLang="ko-KR" dirty="0"/>
              <a:t> </a:t>
            </a:r>
            <a:r>
              <a:rPr lang="en-US" altLang="ko-KR" dirty="0" err="1"/>
              <a:t>fifo</a:t>
            </a:r>
            <a:r>
              <a:rPr lang="en-US" altLang="ko-KR" dirty="0"/>
              <a:t>. reading all data is possible with option)</a:t>
            </a:r>
          </a:p>
          <a:p>
            <a:pPr marL="0" indent="0">
              <a:buNone/>
            </a:pPr>
            <a:r>
              <a:rPr lang="en-US" altLang="ko-KR" dirty="0"/>
              <a:t>7. MANUAL START -&gt; 12 (set FPGA to manual mode.)</a:t>
            </a:r>
          </a:p>
          <a:p>
            <a:pPr marL="0" indent="0">
              <a:buNone/>
            </a:pPr>
            <a:r>
              <a:rPr lang="en-US" altLang="ko-KR" dirty="0"/>
              <a:t>8. DDS IOUPDATE -&gt; 12 (make IOUPDATE pulse)</a:t>
            </a:r>
          </a:p>
        </p:txBody>
      </p:sp>
    </p:spTree>
    <p:extLst>
      <p:ext uri="{BB962C8B-B14F-4D97-AF65-F5344CB8AC3E}">
        <p14:creationId xmlns:p14="http://schemas.microsoft.com/office/powerpoint/2010/main" val="30746710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1CBE9-CB8D-493E-9B09-E6C467B2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7963E-BB41-4DBF-893D-0640337E4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1. RAM mode input </a:t>
            </a:r>
            <a:r>
              <a:rPr lang="ko-KR" altLang="en-US" dirty="0"/>
              <a:t>구현</a:t>
            </a:r>
            <a:r>
              <a:rPr lang="en-US" altLang="ko-KR" dirty="0"/>
              <a:t>(python)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2. Command FIFO </a:t>
            </a:r>
            <a:r>
              <a:rPr lang="ko-KR" altLang="en-US" dirty="0">
                <a:solidFill>
                  <a:srgbClr val="FF0000"/>
                </a:solidFill>
              </a:rPr>
              <a:t>구현</a:t>
            </a:r>
            <a:r>
              <a:rPr lang="en-US" altLang="ko-KR" dirty="0">
                <a:solidFill>
                  <a:srgbClr val="FF0000"/>
                </a:solidFill>
              </a:rPr>
              <a:t>-&gt;CFR</a:t>
            </a:r>
            <a:r>
              <a:rPr lang="ko-KR" altLang="en-US" dirty="0">
                <a:solidFill>
                  <a:srgbClr val="FF0000"/>
                </a:solidFill>
              </a:rPr>
              <a:t>구성 변경위해 필요 </a:t>
            </a:r>
            <a:r>
              <a:rPr lang="en-US" altLang="ko-KR" dirty="0">
                <a:solidFill>
                  <a:srgbClr val="FF0000"/>
                </a:solidFill>
              </a:rPr>
              <a:t>OK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3. ARTIQ </a:t>
            </a:r>
            <a:r>
              <a:rPr lang="en-US" altLang="ko-KR" dirty="0" err="1">
                <a:solidFill>
                  <a:srgbClr val="FF0000"/>
                </a:solidFill>
              </a:rPr>
              <a:t>spi</a:t>
            </a:r>
            <a:r>
              <a:rPr lang="en-US" altLang="ko-KR" dirty="0">
                <a:solidFill>
                  <a:srgbClr val="FF0000"/>
                </a:solidFill>
              </a:rPr>
              <a:t> module </a:t>
            </a:r>
            <a:r>
              <a:rPr lang="ko-KR" altLang="en-US" dirty="0">
                <a:solidFill>
                  <a:srgbClr val="FF0000"/>
                </a:solidFill>
              </a:rPr>
              <a:t>확인 </a:t>
            </a:r>
            <a:r>
              <a:rPr lang="en-US" altLang="ko-KR" dirty="0">
                <a:solidFill>
                  <a:srgbClr val="FF0000"/>
                </a:solidFill>
              </a:rPr>
              <a:t>OK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4. Input </a:t>
            </a:r>
            <a:r>
              <a:rPr lang="ko-KR" altLang="en-US" dirty="0">
                <a:solidFill>
                  <a:srgbClr val="FF0000"/>
                </a:solidFill>
              </a:rPr>
              <a:t>처리를 위한 </a:t>
            </a:r>
            <a:r>
              <a:rPr lang="en-US" altLang="ko-KR" dirty="0" err="1">
                <a:solidFill>
                  <a:srgbClr val="FF0000"/>
                </a:solidFill>
              </a:rPr>
              <a:t>rti_core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구현 </a:t>
            </a:r>
            <a:r>
              <a:rPr lang="en-US" altLang="ko-KR" dirty="0">
                <a:solidFill>
                  <a:srgbClr val="FF0000"/>
                </a:solidFill>
              </a:rPr>
              <a:t>-&gt; </a:t>
            </a:r>
            <a:r>
              <a:rPr lang="ko-KR" altLang="en-US" dirty="0">
                <a:solidFill>
                  <a:srgbClr val="FF0000"/>
                </a:solidFill>
              </a:rPr>
              <a:t>이전에 구현한 </a:t>
            </a:r>
            <a:r>
              <a:rPr lang="en-US" altLang="ko-KR" dirty="0">
                <a:solidFill>
                  <a:srgbClr val="FF0000"/>
                </a:solidFill>
              </a:rPr>
              <a:t>async </a:t>
            </a:r>
            <a:r>
              <a:rPr lang="en-US" altLang="ko-KR" dirty="0" err="1">
                <a:solidFill>
                  <a:srgbClr val="FF0000"/>
                </a:solidFill>
              </a:rPr>
              <a:t>fifo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사용 </a:t>
            </a:r>
            <a:r>
              <a:rPr lang="en-US" altLang="ko-KR" dirty="0">
                <a:solidFill>
                  <a:srgbClr val="FF0000"/>
                </a:solidFill>
              </a:rPr>
              <a:t>(error </a:t>
            </a:r>
            <a:r>
              <a:rPr lang="ko-KR" altLang="en-US" dirty="0">
                <a:solidFill>
                  <a:srgbClr val="FF0000"/>
                </a:solidFill>
              </a:rPr>
              <a:t>처리 추가 필요</a:t>
            </a:r>
            <a:r>
              <a:rPr lang="en-US" altLang="ko-KR" dirty="0">
                <a:solidFill>
                  <a:srgbClr val="FF0000"/>
                </a:solidFill>
              </a:rPr>
              <a:t>) =&gt; IP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fifo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사용해야하므로</a:t>
            </a:r>
            <a:r>
              <a:rPr lang="ko-KR" altLang="en-US" dirty="0">
                <a:solidFill>
                  <a:srgbClr val="FF0000"/>
                </a:solidFill>
              </a:rPr>
              <a:t> 간단하게 다시 구현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OK -&gt; test </a:t>
            </a:r>
            <a:r>
              <a:rPr lang="ko-KR" altLang="en-US" dirty="0">
                <a:solidFill>
                  <a:srgbClr val="FF0000"/>
                </a:solidFill>
              </a:rPr>
              <a:t>필요 </a:t>
            </a:r>
            <a:r>
              <a:rPr lang="en-US" altLang="ko-KR" dirty="0">
                <a:solidFill>
                  <a:srgbClr val="FF0000"/>
                </a:solidFill>
              </a:rPr>
              <a:t>-&gt; reset </a:t>
            </a:r>
            <a:r>
              <a:rPr lang="ko-KR" altLang="en-US" dirty="0">
                <a:solidFill>
                  <a:srgbClr val="FF0000"/>
                </a:solidFill>
              </a:rPr>
              <a:t>추가되었으며 </a:t>
            </a:r>
            <a:r>
              <a:rPr lang="en-US" altLang="ko-KR" dirty="0">
                <a:solidFill>
                  <a:srgbClr val="FF0000"/>
                </a:solidFill>
              </a:rPr>
              <a:t>test </a:t>
            </a:r>
            <a:r>
              <a:rPr lang="ko-KR" altLang="en-US" dirty="0">
                <a:solidFill>
                  <a:srgbClr val="FF0000"/>
                </a:solidFill>
              </a:rPr>
              <a:t>완료 </a:t>
            </a:r>
            <a:r>
              <a:rPr lang="en-US" altLang="ko-KR" dirty="0">
                <a:solidFill>
                  <a:srgbClr val="FF0000"/>
                </a:solidFill>
              </a:rPr>
              <a:t>OK</a:t>
            </a:r>
          </a:p>
          <a:p>
            <a:pPr marL="0" indent="0">
              <a:buNone/>
            </a:pPr>
            <a:r>
              <a:rPr lang="en-US" altLang="ko-KR" dirty="0"/>
              <a:t>5. main FSM</a:t>
            </a:r>
            <a:r>
              <a:rPr lang="ko-KR" altLang="en-US" dirty="0"/>
              <a:t>이 </a:t>
            </a:r>
            <a:r>
              <a:rPr lang="en-US" altLang="ko-KR" dirty="0"/>
              <a:t>handshake </a:t>
            </a:r>
            <a:r>
              <a:rPr lang="ko-KR" altLang="en-US" dirty="0"/>
              <a:t>방식으로 변경되어야 함</a:t>
            </a:r>
            <a:r>
              <a:rPr lang="en-US" altLang="ko-KR" dirty="0"/>
              <a:t>(</a:t>
            </a:r>
            <a:r>
              <a:rPr lang="en-US" altLang="ko-KR" dirty="0" err="1"/>
              <a:t>ram_write</a:t>
            </a:r>
            <a:r>
              <a:rPr lang="ko-KR" altLang="en-US" dirty="0"/>
              <a:t>의 시간이 너무 길어서 </a:t>
            </a:r>
            <a:r>
              <a:rPr lang="en-US" altLang="ko-KR" dirty="0"/>
              <a:t>write </a:t>
            </a:r>
            <a:r>
              <a:rPr lang="ko-KR" altLang="en-US" dirty="0"/>
              <a:t>도중 </a:t>
            </a:r>
            <a:r>
              <a:rPr lang="en-US" altLang="ko-KR" dirty="0"/>
              <a:t>input</a:t>
            </a:r>
            <a:r>
              <a:rPr lang="ko-KR" altLang="en-US" dirty="0"/>
              <a:t>이 들어올 가능성 존재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6. profile, parallel data </a:t>
            </a:r>
            <a:r>
              <a:rPr lang="ko-KR" altLang="en-US" dirty="0">
                <a:solidFill>
                  <a:srgbClr val="FF0000"/>
                </a:solidFill>
              </a:rPr>
              <a:t>처리하는 </a:t>
            </a:r>
            <a:r>
              <a:rPr lang="en-US" altLang="ko-KR" dirty="0">
                <a:solidFill>
                  <a:srgbClr val="FF0000"/>
                </a:solidFill>
              </a:rPr>
              <a:t>module </a:t>
            </a:r>
            <a:r>
              <a:rPr lang="ko-KR" altLang="en-US" dirty="0">
                <a:solidFill>
                  <a:srgbClr val="FF0000"/>
                </a:solidFill>
              </a:rPr>
              <a:t>추가 후 </a:t>
            </a:r>
            <a:r>
              <a:rPr lang="en-US" altLang="ko-KR" dirty="0">
                <a:solidFill>
                  <a:srgbClr val="FF0000"/>
                </a:solidFill>
              </a:rPr>
              <a:t>ad9910_driver</a:t>
            </a:r>
            <a:r>
              <a:rPr lang="ko-KR" altLang="en-US" dirty="0">
                <a:solidFill>
                  <a:srgbClr val="FF0000"/>
                </a:solidFill>
              </a:rPr>
              <a:t>에서 </a:t>
            </a:r>
            <a:r>
              <a:rPr lang="en-US" altLang="ko-KR" dirty="0" err="1">
                <a:solidFill>
                  <a:srgbClr val="FF0000"/>
                </a:solidFill>
              </a:rPr>
              <a:t>dest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이용해 </a:t>
            </a:r>
            <a:r>
              <a:rPr lang="en-US" altLang="ko-KR" dirty="0" err="1">
                <a:solidFill>
                  <a:srgbClr val="FF0000"/>
                </a:solidFill>
              </a:rPr>
              <a:t>gpo</a:t>
            </a:r>
            <a:r>
              <a:rPr lang="en-US" altLang="ko-KR" dirty="0">
                <a:solidFill>
                  <a:srgbClr val="FF0000"/>
                </a:solidFill>
              </a:rPr>
              <a:t> core</a:t>
            </a:r>
            <a:r>
              <a:rPr lang="ko-KR" altLang="en-US" dirty="0">
                <a:solidFill>
                  <a:srgbClr val="FF0000"/>
                </a:solidFill>
              </a:rPr>
              <a:t>로 구분 </a:t>
            </a:r>
            <a:r>
              <a:rPr lang="en-US" altLang="ko-KR" dirty="0">
                <a:solidFill>
                  <a:srgbClr val="FF0000"/>
                </a:solidFill>
              </a:rPr>
              <a:t>-&gt; ad9910_driver</a:t>
            </a:r>
            <a:r>
              <a:rPr lang="ko-KR" altLang="en-US" dirty="0">
                <a:solidFill>
                  <a:srgbClr val="FF0000"/>
                </a:solidFill>
              </a:rPr>
              <a:t>에서 </a:t>
            </a:r>
            <a:r>
              <a:rPr lang="en-US" altLang="ko-KR" dirty="0" err="1">
                <a:solidFill>
                  <a:srgbClr val="FF0000"/>
                </a:solidFill>
              </a:rPr>
              <a:t>dest</a:t>
            </a:r>
            <a:r>
              <a:rPr lang="ko-KR" altLang="en-US" dirty="0">
                <a:solidFill>
                  <a:srgbClr val="FF0000"/>
                </a:solidFill>
              </a:rPr>
              <a:t>로 구분해 처리</a:t>
            </a:r>
            <a:r>
              <a:rPr lang="en-US" altLang="ko-KR" dirty="0">
                <a:solidFill>
                  <a:srgbClr val="FF0000"/>
                </a:solidFill>
              </a:rPr>
              <a:t>, single output port </a:t>
            </a:r>
            <a:r>
              <a:rPr lang="ko-KR" altLang="en-US" dirty="0">
                <a:solidFill>
                  <a:srgbClr val="FF0000"/>
                </a:solidFill>
              </a:rPr>
              <a:t>추가 </a:t>
            </a:r>
            <a:r>
              <a:rPr lang="en-US" altLang="ko-KR" dirty="0">
                <a:solidFill>
                  <a:srgbClr val="FF0000"/>
                </a:solidFill>
              </a:rPr>
              <a:t>OK</a:t>
            </a:r>
          </a:p>
          <a:p>
            <a:pPr marL="0" indent="0">
              <a:buNone/>
            </a:pPr>
            <a:r>
              <a:rPr lang="en-US" altLang="ko-KR" dirty="0"/>
              <a:t>7. main FSM </a:t>
            </a:r>
            <a:r>
              <a:rPr lang="ko-KR" altLang="en-US"/>
              <a:t>변경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0421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0775D-066B-47A9-8122-CD5ED357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Notice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9AF806-BCA6-41D9-AD0B-E41491756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ArtyS7 -&gt; 20000~30000 flip flops -&gt; non-IP FIFO is impossible</a:t>
            </a:r>
          </a:p>
          <a:p>
            <a:pPr marL="0" indent="0">
              <a:buNone/>
            </a:pPr>
            <a:r>
              <a:rPr lang="en-US" altLang="ko-KR" dirty="0" err="1"/>
              <a:t>cf</a:t>
            </a:r>
            <a:r>
              <a:rPr lang="en-US" altLang="ko-KR" dirty="0"/>
              <a:t> kc705 -&gt; 400000 flip flops -&gt; non-IP FIFO is possible(ARTIQ use this)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62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0D6014D-8ACA-40C3-BE8B-5EDA344DAEF5}"/>
              </a:ext>
            </a:extLst>
          </p:cNvPr>
          <p:cNvGrpSpPr/>
          <p:nvPr/>
        </p:nvGrpSpPr>
        <p:grpSpPr>
          <a:xfrm>
            <a:off x="5035999" y="467796"/>
            <a:ext cx="2120002" cy="2157458"/>
            <a:chOff x="2800341" y="421270"/>
            <a:chExt cx="2120002" cy="215745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B012130-CC66-4F91-9EDD-B1D4C6A6E132}"/>
                </a:ext>
              </a:extLst>
            </p:cNvPr>
            <p:cNvSpPr/>
            <p:nvPr/>
          </p:nvSpPr>
          <p:spPr>
            <a:xfrm>
              <a:off x="2800341" y="421270"/>
              <a:ext cx="2120002" cy="21574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AA28DD-4CF8-438D-AD05-4937671B421A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8F1F41-6281-4C3C-B563-EB805B8D1F6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8239CD5-1D2F-40E7-9F8B-2389753C5AFD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175222-BAF7-4AC7-B21D-3DA448F80B8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6626C8-F290-44C9-B0AD-AE8D1696E76D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144DD7-0E8A-4E3F-AFF6-1B868CFD1204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7739952-6CFB-474A-8268-7E7BD0CC23D3}"/>
                </a:ext>
              </a:extLst>
            </p:cNvPr>
            <p:cNvSpPr/>
            <p:nvPr/>
          </p:nvSpPr>
          <p:spPr>
            <a:xfrm>
              <a:off x="2800341" y="2345026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44A73DB-14B6-4659-833B-5A0627C75190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>
            <a:off x="1814312" y="798692"/>
            <a:ext cx="3221687" cy="25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DE7277B-18FA-467B-9828-9979AAFEA875}"/>
              </a:ext>
            </a:extLst>
          </p:cNvPr>
          <p:cNvCxnSpPr>
            <a:cxnSpLocks/>
            <a:stCxn id="37" idx="3"/>
            <a:endCxn id="7" idx="1"/>
          </p:cNvCxnSpPr>
          <p:nvPr/>
        </p:nvCxnSpPr>
        <p:spPr>
          <a:xfrm flipV="1">
            <a:off x="1814312" y="1086970"/>
            <a:ext cx="3221687" cy="22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DEFF784-52E3-480F-AA9B-FF22468230AF}"/>
              </a:ext>
            </a:extLst>
          </p:cNvPr>
          <p:cNvCxnSpPr>
            <a:cxnSpLocks/>
            <a:stCxn id="39" idx="3"/>
            <a:endCxn id="8" idx="1"/>
          </p:cNvCxnSpPr>
          <p:nvPr/>
        </p:nvCxnSpPr>
        <p:spPr>
          <a:xfrm flipV="1">
            <a:off x="1814312" y="1372720"/>
            <a:ext cx="3221687" cy="4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90B3AF8-099B-4230-B46E-0D5CEDD0CFCF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1814312" y="1657142"/>
            <a:ext cx="3221687" cy="13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B4008EF-9BC0-4D17-B02E-6E999E3A84EC}"/>
              </a:ext>
            </a:extLst>
          </p:cNvPr>
          <p:cNvCxnSpPr>
            <a:cxnSpLocks/>
            <a:stCxn id="43" idx="3"/>
            <a:endCxn id="10" idx="1"/>
          </p:cNvCxnSpPr>
          <p:nvPr/>
        </p:nvCxnSpPr>
        <p:spPr>
          <a:xfrm>
            <a:off x="1814312" y="1942891"/>
            <a:ext cx="3221687" cy="13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C09B28A-B9B0-4064-A138-EA242BBD5113}"/>
              </a:ext>
            </a:extLst>
          </p:cNvPr>
          <p:cNvCxnSpPr>
            <a:cxnSpLocks/>
            <a:stCxn id="44" idx="3"/>
            <a:endCxn id="11" idx="1"/>
          </p:cNvCxnSpPr>
          <p:nvPr/>
        </p:nvCxnSpPr>
        <p:spPr>
          <a:xfrm flipV="1">
            <a:off x="1814312" y="2222350"/>
            <a:ext cx="3221687" cy="31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039664E-E539-4C5A-8D6A-7508264680B8}"/>
              </a:ext>
            </a:extLst>
          </p:cNvPr>
          <p:cNvGrpSpPr/>
          <p:nvPr/>
        </p:nvGrpSpPr>
        <p:grpSpPr>
          <a:xfrm>
            <a:off x="5035999" y="2708076"/>
            <a:ext cx="2120002" cy="2298264"/>
            <a:chOff x="2800341" y="421270"/>
            <a:chExt cx="2120002" cy="22982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3193B33-6935-4DF9-9268-AC7B98215F71}"/>
                </a:ext>
              </a:extLst>
            </p:cNvPr>
            <p:cNvSpPr/>
            <p:nvPr/>
          </p:nvSpPr>
          <p:spPr>
            <a:xfrm>
              <a:off x="2800341" y="421270"/>
              <a:ext cx="2120002" cy="22982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dac1(DAC8734)</a:t>
              </a:r>
              <a:endParaRPr lang="ko-KR" altLang="en-US" sz="9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9EF49EB-12D3-4726-9806-B107A1D9491E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3226305-8312-4051-9E14-45429D4442F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59AF3-C913-440A-AB11-846C53FDCFD2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B1F5308-28AB-47DB-8F02-A0CD696BAB2B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280B10-8A84-4279-B2D7-8F8ED8918AD5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651C624-F784-403A-AD90-FDCF981F04FC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A1FD648-824B-45AF-ACF7-22A88F8509BA}"/>
                </a:ext>
              </a:extLst>
            </p:cNvPr>
            <p:cNvSpPr/>
            <p:nvPr/>
          </p:nvSpPr>
          <p:spPr>
            <a:xfrm>
              <a:off x="2800341" y="234698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7B8FC01-D664-48E2-B190-20329F0D847A}"/>
              </a:ext>
            </a:extLst>
          </p:cNvPr>
          <p:cNvCxnSpPr>
            <a:cxnSpLocks/>
            <a:stCxn id="40" idx="3"/>
            <a:endCxn id="21" idx="1"/>
          </p:cNvCxnSpPr>
          <p:nvPr/>
        </p:nvCxnSpPr>
        <p:spPr>
          <a:xfrm>
            <a:off x="1814312" y="798692"/>
            <a:ext cx="3221687" cy="2242808"/>
          </a:xfrm>
          <a:prstGeom prst="bentConnector3">
            <a:avLst>
              <a:gd name="adj1" fmla="val 130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8A32491-0DFB-4B85-8C12-8A17FA06E0F4}"/>
              </a:ext>
            </a:extLst>
          </p:cNvPr>
          <p:cNvCxnSpPr>
            <a:cxnSpLocks/>
            <a:stCxn id="37" idx="3"/>
            <a:endCxn id="22" idx="1"/>
          </p:cNvCxnSpPr>
          <p:nvPr/>
        </p:nvCxnSpPr>
        <p:spPr>
          <a:xfrm>
            <a:off x="1814312" y="1089214"/>
            <a:ext cx="3221687" cy="2238036"/>
          </a:xfrm>
          <a:prstGeom prst="bentConnector3">
            <a:avLst>
              <a:gd name="adj1" fmla="val 112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3531917-FC9E-472D-A58F-04E1FC976CB4}"/>
              </a:ext>
            </a:extLst>
          </p:cNvPr>
          <p:cNvCxnSpPr>
            <a:cxnSpLocks/>
            <a:stCxn id="39" idx="3"/>
            <a:endCxn id="23" idx="1"/>
          </p:cNvCxnSpPr>
          <p:nvPr/>
        </p:nvCxnSpPr>
        <p:spPr>
          <a:xfrm>
            <a:off x="1814312" y="1373178"/>
            <a:ext cx="3221687" cy="2239822"/>
          </a:xfrm>
          <a:prstGeom prst="bentConnector3">
            <a:avLst>
              <a:gd name="adj1" fmla="val 9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6B3FAC0-A57C-4791-B8F6-C86F30ED4C12}"/>
              </a:ext>
            </a:extLst>
          </p:cNvPr>
          <p:cNvCxnSpPr>
            <a:cxnSpLocks/>
            <a:stCxn id="42" idx="3"/>
            <a:endCxn id="24" idx="1"/>
          </p:cNvCxnSpPr>
          <p:nvPr/>
        </p:nvCxnSpPr>
        <p:spPr>
          <a:xfrm>
            <a:off x="1814312" y="1657142"/>
            <a:ext cx="3221687" cy="2241608"/>
          </a:xfrm>
          <a:prstGeom prst="bentConnector3">
            <a:avLst>
              <a:gd name="adj1" fmla="val 77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9019CB3-E013-4F6C-8D38-F96757BDE103}"/>
              </a:ext>
            </a:extLst>
          </p:cNvPr>
          <p:cNvCxnSpPr>
            <a:cxnSpLocks/>
            <a:stCxn id="43" idx="3"/>
            <a:endCxn id="25" idx="1"/>
          </p:cNvCxnSpPr>
          <p:nvPr/>
        </p:nvCxnSpPr>
        <p:spPr>
          <a:xfrm>
            <a:off x="1814312" y="1942891"/>
            <a:ext cx="3221687" cy="2241609"/>
          </a:xfrm>
          <a:prstGeom prst="bentConnector3">
            <a:avLst>
              <a:gd name="adj1" fmla="val 59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6BB9AF9-78F0-4DFF-9EA5-F634AA78E289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1814312" y="2225480"/>
            <a:ext cx="3221687" cy="2237150"/>
          </a:xfrm>
          <a:prstGeom prst="bentConnector3">
            <a:avLst>
              <a:gd name="adj1" fmla="val 41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2E57838-F92F-4DCD-8CAE-7B347B3E1CAB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>
            <a:off x="1814312" y="2504294"/>
            <a:ext cx="3221687" cy="25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DACC37D-9CAB-4F5A-AFCF-A47DB89B5F5A}"/>
              </a:ext>
            </a:extLst>
          </p:cNvPr>
          <p:cNvCxnSpPr>
            <a:cxnSpLocks/>
            <a:stCxn id="41" idx="3"/>
            <a:endCxn id="27" idx="1"/>
          </p:cNvCxnSpPr>
          <p:nvPr/>
        </p:nvCxnSpPr>
        <p:spPr>
          <a:xfrm>
            <a:off x="1814312" y="2504294"/>
            <a:ext cx="3221687" cy="2244755"/>
          </a:xfrm>
          <a:prstGeom prst="bentConnector3">
            <a:avLst>
              <a:gd name="adj1" fmla="val 2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9FD89D2-913D-406D-B2B8-99888AA7B842}"/>
              </a:ext>
            </a:extLst>
          </p:cNvPr>
          <p:cNvGrpSpPr/>
          <p:nvPr/>
        </p:nvGrpSpPr>
        <p:grpSpPr>
          <a:xfrm>
            <a:off x="347452" y="973958"/>
            <a:ext cx="1466860" cy="230512"/>
            <a:chOff x="2962264" y="4647551"/>
            <a:chExt cx="1466860" cy="2305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32A98A7-81AE-4254-AFE4-A4D623EE4D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A77F6E50-0045-4628-BFD8-E56C1687D25E}"/>
                </a:ext>
              </a:extLst>
            </p:cNvPr>
            <p:cNvSpPr/>
            <p:nvPr/>
          </p:nvSpPr>
          <p:spPr>
            <a:xfrm rot="5400000">
              <a:off x="2964483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267790F-92CB-4D36-8A90-4881E70A2C6D}"/>
              </a:ext>
            </a:extLst>
          </p:cNvPr>
          <p:cNvSpPr/>
          <p:nvPr/>
        </p:nvSpPr>
        <p:spPr>
          <a:xfrm>
            <a:off x="347453" y="12579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D9A87C-2345-4299-A8C7-DA6156ED6CBC}"/>
              </a:ext>
            </a:extLst>
          </p:cNvPr>
          <p:cNvSpPr/>
          <p:nvPr/>
        </p:nvSpPr>
        <p:spPr>
          <a:xfrm>
            <a:off x="347453" y="6834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D73491-51AE-4171-BFE6-7DADD21BB26F}"/>
              </a:ext>
            </a:extLst>
          </p:cNvPr>
          <p:cNvSpPr/>
          <p:nvPr/>
        </p:nvSpPr>
        <p:spPr>
          <a:xfrm>
            <a:off x="347453" y="23890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575C5B7-ED53-47C7-B68B-A55F3131D4AE}"/>
              </a:ext>
            </a:extLst>
          </p:cNvPr>
          <p:cNvSpPr/>
          <p:nvPr/>
        </p:nvSpPr>
        <p:spPr>
          <a:xfrm>
            <a:off x="347453" y="154188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E1F30A-8ADF-4E36-A0A9-9453A52D84E8}"/>
              </a:ext>
            </a:extLst>
          </p:cNvPr>
          <p:cNvSpPr/>
          <p:nvPr/>
        </p:nvSpPr>
        <p:spPr>
          <a:xfrm>
            <a:off x="347453" y="182763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5648EF-DBFC-42C6-90C2-6A3ADB6F2EBE}"/>
              </a:ext>
            </a:extLst>
          </p:cNvPr>
          <p:cNvSpPr/>
          <p:nvPr/>
        </p:nvSpPr>
        <p:spPr>
          <a:xfrm>
            <a:off x="347453" y="21102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578E526-233F-42E8-8CAD-1CCCBFD3E9D6}"/>
              </a:ext>
            </a:extLst>
          </p:cNvPr>
          <p:cNvSpPr/>
          <p:nvPr/>
        </p:nvSpPr>
        <p:spPr>
          <a:xfrm>
            <a:off x="2281893" y="866768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60BDF6-5548-4A7C-808F-AA592F95B510}"/>
              </a:ext>
            </a:extLst>
          </p:cNvPr>
          <p:cNvSpPr/>
          <p:nvPr/>
        </p:nvSpPr>
        <p:spPr>
          <a:xfrm>
            <a:off x="2281893" y="1428496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00B3324-0589-417D-9FA7-B259EC1BD9BC}"/>
              </a:ext>
            </a:extLst>
          </p:cNvPr>
          <p:cNvSpPr/>
          <p:nvPr/>
        </p:nvSpPr>
        <p:spPr>
          <a:xfrm>
            <a:off x="2281893" y="171160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4411C6A-4552-4681-B619-67AFF708D0D9}"/>
              </a:ext>
            </a:extLst>
          </p:cNvPr>
          <p:cNvSpPr/>
          <p:nvPr/>
        </p:nvSpPr>
        <p:spPr>
          <a:xfrm>
            <a:off x="2281893" y="1993629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35EB8C0-2D0F-4D4B-B7C9-32FDDCC9E86E}"/>
              </a:ext>
            </a:extLst>
          </p:cNvPr>
          <p:cNvSpPr/>
          <p:nvPr/>
        </p:nvSpPr>
        <p:spPr>
          <a:xfrm>
            <a:off x="2281893" y="2278772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CC1D34C-55CA-40F2-9DF8-EF0476E53B73}"/>
              </a:ext>
            </a:extLst>
          </p:cNvPr>
          <p:cNvSpPr/>
          <p:nvPr/>
        </p:nvSpPr>
        <p:spPr>
          <a:xfrm>
            <a:off x="2281893" y="3104791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3B94B0-273D-4954-8FAE-7662383643CD}"/>
              </a:ext>
            </a:extLst>
          </p:cNvPr>
          <p:cNvSpPr/>
          <p:nvPr/>
        </p:nvSpPr>
        <p:spPr>
          <a:xfrm>
            <a:off x="2281893" y="3666519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A0C0326-A2AB-4CE3-966E-F1335E7D55AD}"/>
              </a:ext>
            </a:extLst>
          </p:cNvPr>
          <p:cNvSpPr/>
          <p:nvPr/>
        </p:nvSpPr>
        <p:spPr>
          <a:xfrm>
            <a:off x="2281893" y="3949625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7E56D85-01E7-4691-86C7-88545A796FC0}"/>
              </a:ext>
            </a:extLst>
          </p:cNvPr>
          <p:cNvSpPr/>
          <p:nvPr/>
        </p:nvSpPr>
        <p:spPr>
          <a:xfrm>
            <a:off x="2281893" y="4231652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6AED0C1-82EF-4D9B-B1A4-CEC3EA061F63}"/>
              </a:ext>
            </a:extLst>
          </p:cNvPr>
          <p:cNvSpPr/>
          <p:nvPr/>
        </p:nvSpPr>
        <p:spPr>
          <a:xfrm>
            <a:off x="2281893" y="4516795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BD03AEC-6894-4BE5-9CC6-8ED7A6EB3520}"/>
              </a:ext>
            </a:extLst>
          </p:cNvPr>
          <p:cNvGrpSpPr/>
          <p:nvPr/>
        </p:nvGrpSpPr>
        <p:grpSpPr>
          <a:xfrm>
            <a:off x="9724545" y="467796"/>
            <a:ext cx="2120002" cy="789668"/>
            <a:chOff x="2800341" y="421270"/>
            <a:chExt cx="2120002" cy="789668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F7E2AB4-3D2C-4492-BDB4-2C8749DFE6FE}"/>
                </a:ext>
              </a:extLst>
            </p:cNvPr>
            <p:cNvSpPr/>
            <p:nvPr/>
          </p:nvSpPr>
          <p:spPr>
            <a:xfrm>
              <a:off x="2800341" y="421270"/>
              <a:ext cx="2120002" cy="7896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1FF6C0F-CF38-492C-8591-C351BFE1A493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B5B5E04-44FC-42F1-86EF-DEE0D6179EB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DNA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2B7F105-EF50-4868-A197-BCD376E86E12}"/>
              </a:ext>
            </a:extLst>
          </p:cNvPr>
          <p:cNvSpPr/>
          <p:nvPr/>
        </p:nvSpPr>
        <p:spPr>
          <a:xfrm>
            <a:off x="7716348" y="68343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B31E996-C93D-4437-BA35-24A3C13FD20F}"/>
              </a:ext>
            </a:extLst>
          </p:cNvPr>
          <p:cNvSpPr/>
          <p:nvPr/>
        </p:nvSpPr>
        <p:spPr>
          <a:xfrm>
            <a:off x="7716348" y="9717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DC24FC50-9E23-4028-90C5-EC9CFD07C819}"/>
              </a:ext>
            </a:extLst>
          </p:cNvPr>
          <p:cNvCxnSpPr>
            <a:cxnSpLocks/>
            <a:stCxn id="80" idx="3"/>
            <a:endCxn id="73" idx="1"/>
          </p:cNvCxnSpPr>
          <p:nvPr/>
        </p:nvCxnSpPr>
        <p:spPr>
          <a:xfrm>
            <a:off x="8799024" y="797736"/>
            <a:ext cx="925521" cy="34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598CE816-4856-41D4-B773-6CD932338879}"/>
              </a:ext>
            </a:extLst>
          </p:cNvPr>
          <p:cNvCxnSpPr>
            <a:cxnSpLocks/>
            <a:stCxn id="81" idx="3"/>
            <a:endCxn id="74" idx="1"/>
          </p:cNvCxnSpPr>
          <p:nvPr/>
        </p:nvCxnSpPr>
        <p:spPr>
          <a:xfrm>
            <a:off x="9183207" y="1086970"/>
            <a:ext cx="54133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58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7E537-8AE4-46D5-8377-DCECBC35F23D}"/>
              </a:ext>
            </a:extLst>
          </p:cNvPr>
          <p:cNvSpPr/>
          <p:nvPr/>
        </p:nvSpPr>
        <p:spPr>
          <a:xfrm>
            <a:off x="175522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6B1AC9-12B1-4E8B-AA39-1928A5D1D12C}"/>
              </a:ext>
            </a:extLst>
          </p:cNvPr>
          <p:cNvSpPr/>
          <p:nvPr/>
        </p:nvSpPr>
        <p:spPr>
          <a:xfrm>
            <a:off x="3169728" y="53688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342262-B791-471E-B370-C33BFB2FCD4C}"/>
              </a:ext>
            </a:extLst>
          </p:cNvPr>
          <p:cNvSpPr/>
          <p:nvPr/>
        </p:nvSpPr>
        <p:spPr>
          <a:xfrm>
            <a:off x="3169728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29D3A-95E0-4D89-B3F2-5F55B96288D3}"/>
              </a:ext>
            </a:extLst>
          </p:cNvPr>
          <p:cNvSpPr/>
          <p:nvPr/>
        </p:nvSpPr>
        <p:spPr>
          <a:xfrm>
            <a:off x="1692556" y="419742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[64+5]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F0D544-8AB6-4CD4-A50D-64994F37BF1B}"/>
              </a:ext>
            </a:extLst>
          </p:cNvPr>
          <p:cNvSpPr/>
          <p:nvPr/>
        </p:nvSpPr>
        <p:spPr>
          <a:xfrm>
            <a:off x="1692556" y="113024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[64+6]</a:t>
            </a:r>
            <a:endParaRPr lang="ko-KR" altLang="en-US" sz="9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6FF9534-9F59-42B4-BAF3-34529D9037CC}"/>
              </a:ext>
            </a:extLst>
          </p:cNvPr>
          <p:cNvGrpSpPr/>
          <p:nvPr/>
        </p:nvGrpSpPr>
        <p:grpSpPr>
          <a:xfrm>
            <a:off x="175521" y="1855918"/>
            <a:ext cx="1466859" cy="230512"/>
            <a:chOff x="2962265" y="4647551"/>
            <a:chExt cx="1466859" cy="23051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71C2910-59A4-4AC2-AE42-7C972AF1B0F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E44F206-6FA9-46AF-91B2-9EC4E25CE8F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0D1736-3520-4DFB-B4C1-908C40B05C2F}"/>
              </a:ext>
            </a:extLst>
          </p:cNvPr>
          <p:cNvSpPr/>
          <p:nvPr/>
        </p:nvSpPr>
        <p:spPr>
          <a:xfrm>
            <a:off x="3169727" y="185369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5D63EE-8C91-4433-BEC0-C1F07C81AD0E}"/>
              </a:ext>
            </a:extLst>
          </p:cNvPr>
          <p:cNvSpPr/>
          <p:nvPr/>
        </p:nvSpPr>
        <p:spPr>
          <a:xfrm>
            <a:off x="1698167" y="1766402"/>
            <a:ext cx="14959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[64+5 : 64+1]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DF0BA0-C0FE-4519-B4EA-15E9ECA00F3C}"/>
              </a:ext>
            </a:extLst>
          </p:cNvPr>
          <p:cNvSpPr/>
          <p:nvPr/>
        </p:nvSpPr>
        <p:spPr>
          <a:xfrm>
            <a:off x="3169727" y="216833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518A70-BF6F-40EC-B107-26465214659D}"/>
              </a:ext>
            </a:extLst>
          </p:cNvPr>
          <p:cNvSpPr/>
          <p:nvPr/>
        </p:nvSpPr>
        <p:spPr>
          <a:xfrm>
            <a:off x="1698167" y="2051350"/>
            <a:ext cx="1143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[64 : 1]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CC8E95F-0FD8-4610-A633-3D07A5D32332}"/>
              </a:ext>
            </a:extLst>
          </p:cNvPr>
          <p:cNvGrpSpPr/>
          <p:nvPr/>
        </p:nvGrpSpPr>
        <p:grpSpPr>
          <a:xfrm>
            <a:off x="3169727" y="2507935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8DB4507-196F-4F9E-A884-6962B6C2164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9B09E216-6D59-4138-9300-834865F61C6F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507359F4-9B8F-4169-ADAD-1E545B3BF137}"/>
              </a:ext>
            </a:extLst>
          </p:cNvPr>
          <p:cNvCxnSpPr>
            <a:cxnSpLocks/>
            <a:stCxn id="42" idx="1"/>
            <a:endCxn id="35" idx="3"/>
          </p:cNvCxnSpPr>
          <p:nvPr/>
        </p:nvCxnSpPr>
        <p:spPr>
          <a:xfrm rot="10800000">
            <a:off x="4636586" y="2623191"/>
            <a:ext cx="200202" cy="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C937B8E-7854-45FC-B93B-74096D3AC627}"/>
              </a:ext>
            </a:extLst>
          </p:cNvPr>
          <p:cNvSpPr/>
          <p:nvPr/>
        </p:nvSpPr>
        <p:spPr>
          <a:xfrm>
            <a:off x="4836788" y="2507935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0E79D8E-4421-44C8-AC5A-353946BEBA32}"/>
              </a:ext>
            </a:extLst>
          </p:cNvPr>
          <p:cNvSpPr/>
          <p:nvPr/>
        </p:nvSpPr>
        <p:spPr>
          <a:xfrm>
            <a:off x="2761279" y="2523750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8F6229F-2098-45BE-ACF7-1F91406293C3}"/>
              </a:ext>
            </a:extLst>
          </p:cNvPr>
          <p:cNvCxnSpPr>
            <a:stCxn id="34" idx="2"/>
            <a:endCxn id="48" idx="4"/>
          </p:cNvCxnSpPr>
          <p:nvPr/>
        </p:nvCxnSpPr>
        <p:spPr>
          <a:xfrm rot="5400000" flipH="1">
            <a:off x="3371683" y="2206974"/>
            <a:ext cx="18945" cy="1044002"/>
          </a:xfrm>
          <a:prstGeom prst="bentConnector3">
            <a:avLst>
              <a:gd name="adj1" fmla="val -1206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C243508-2CBA-4815-B063-E63D99EA2DCF}"/>
              </a:ext>
            </a:extLst>
          </p:cNvPr>
          <p:cNvCxnSpPr>
            <a:stCxn id="48" idx="6"/>
            <a:endCxn id="34" idx="1"/>
          </p:cNvCxnSpPr>
          <p:nvPr/>
        </p:nvCxnSpPr>
        <p:spPr>
          <a:xfrm>
            <a:off x="2957031" y="2621626"/>
            <a:ext cx="212696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EF7E63A-9A44-4022-96CC-ECA3A72B41CC}"/>
              </a:ext>
            </a:extLst>
          </p:cNvPr>
          <p:cNvSpPr/>
          <p:nvPr/>
        </p:nvSpPr>
        <p:spPr>
          <a:xfrm>
            <a:off x="2356510" y="2507935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E205524-6BF1-41F8-91B5-D7AF37EF8865}"/>
              </a:ext>
            </a:extLst>
          </p:cNvPr>
          <p:cNvCxnSpPr>
            <a:cxnSpLocks/>
            <a:stCxn id="58" idx="3"/>
            <a:endCxn id="48" idx="2"/>
          </p:cNvCxnSpPr>
          <p:nvPr/>
        </p:nvCxnSpPr>
        <p:spPr>
          <a:xfrm flipV="1">
            <a:off x="2593952" y="2621626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E4BA007-2979-4A7D-B51A-B8FA5CF8F019}"/>
              </a:ext>
            </a:extLst>
          </p:cNvPr>
          <p:cNvSpPr/>
          <p:nvPr/>
        </p:nvSpPr>
        <p:spPr>
          <a:xfrm>
            <a:off x="175520" y="320390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083E077B-516E-42B0-8E62-9F4160BF90BF}"/>
              </a:ext>
            </a:extLst>
          </p:cNvPr>
          <p:cNvCxnSpPr>
            <a:cxnSpLocks/>
            <a:stCxn id="34" idx="2"/>
            <a:endCxn id="63" idx="0"/>
          </p:cNvCxnSpPr>
          <p:nvPr/>
        </p:nvCxnSpPr>
        <p:spPr>
          <a:xfrm rot="5400000">
            <a:off x="2173324" y="1474074"/>
            <a:ext cx="465460" cy="2994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BCF3D57-4812-4E20-ADC8-A25C4C9DFB94}"/>
              </a:ext>
            </a:extLst>
          </p:cNvPr>
          <p:cNvSpPr/>
          <p:nvPr/>
        </p:nvSpPr>
        <p:spPr>
          <a:xfrm>
            <a:off x="3835847" y="2826550"/>
            <a:ext cx="17155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DDS_slow_clock</a:t>
            </a:r>
            <a:r>
              <a:rPr lang="en-US" altLang="ko-KR" sz="900" dirty="0"/>
              <a:t>[3] (6.25MHz)</a:t>
            </a:r>
            <a:endParaRPr lang="ko-KR" altLang="en-US" sz="9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F6FEEE-4CBF-4784-88EF-0B869F875AFB}"/>
              </a:ext>
            </a:extLst>
          </p:cNvPr>
          <p:cNvSpPr/>
          <p:nvPr/>
        </p:nvSpPr>
        <p:spPr>
          <a:xfrm>
            <a:off x="175521" y="355125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78D4106-7DAF-4C98-945B-A2A6530CD7CB}"/>
              </a:ext>
            </a:extLst>
          </p:cNvPr>
          <p:cNvSpPr/>
          <p:nvPr/>
        </p:nvSpPr>
        <p:spPr>
          <a:xfrm>
            <a:off x="175521" y="38986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4D2078A-DE31-44B8-8772-42F1426C9A64}"/>
              </a:ext>
            </a:extLst>
          </p:cNvPr>
          <p:cNvSpPr/>
          <p:nvPr/>
        </p:nvSpPr>
        <p:spPr>
          <a:xfrm>
            <a:off x="3169727" y="32115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94965F5E-41F0-4720-92B1-11D102478308}"/>
              </a:ext>
            </a:extLst>
          </p:cNvPr>
          <p:cNvCxnSpPr>
            <a:cxnSpLocks/>
            <a:stCxn id="63" idx="3"/>
            <a:endCxn id="66" idx="2"/>
          </p:cNvCxnSpPr>
          <p:nvPr/>
        </p:nvCxnSpPr>
        <p:spPr>
          <a:xfrm flipV="1">
            <a:off x="1642379" y="3250939"/>
            <a:ext cx="962741" cy="68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F67A4FC6-2C00-4000-A83B-0990B15F2BA2}"/>
              </a:ext>
            </a:extLst>
          </p:cNvPr>
          <p:cNvCxnSpPr>
            <a:cxnSpLocks/>
            <a:stCxn id="14" idx="1"/>
            <a:endCxn id="68" idx="2"/>
          </p:cNvCxnSpPr>
          <p:nvPr/>
        </p:nvCxnSpPr>
        <p:spPr>
          <a:xfrm flipV="1">
            <a:off x="2366921" y="3398910"/>
            <a:ext cx="238199" cy="437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BA3D330C-527D-477A-9E50-BF0B16D00AA1}"/>
              </a:ext>
            </a:extLst>
          </p:cNvPr>
          <p:cNvCxnSpPr>
            <a:cxnSpLocks/>
            <a:stCxn id="36" idx="3"/>
            <a:endCxn id="79" idx="2"/>
          </p:cNvCxnSpPr>
          <p:nvPr/>
        </p:nvCxnSpPr>
        <p:spPr>
          <a:xfrm>
            <a:off x="1642380" y="3666515"/>
            <a:ext cx="368656" cy="95577"/>
          </a:xfrm>
          <a:prstGeom prst="bentConnector3">
            <a:avLst>
              <a:gd name="adj1" fmla="val 25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7E00AF1-97A8-4AA3-9E78-89053A6BB7CA}"/>
              </a:ext>
            </a:extLst>
          </p:cNvPr>
          <p:cNvGrpSpPr/>
          <p:nvPr/>
        </p:nvGrpSpPr>
        <p:grpSpPr>
          <a:xfrm>
            <a:off x="2603289" y="3208932"/>
            <a:ext cx="314302" cy="228600"/>
            <a:chOff x="2520739" y="2437407"/>
            <a:chExt cx="314302" cy="228600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2522570" y="245370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2522570" y="2601680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지연 11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2520739" y="2437407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3DCC6A1-293F-4062-9FCC-5E93CF1D75BD}"/>
              </a:ext>
            </a:extLst>
          </p:cNvPr>
          <p:cNvGrpSpPr/>
          <p:nvPr/>
        </p:nvGrpSpPr>
        <p:grpSpPr>
          <a:xfrm>
            <a:off x="2011036" y="3721753"/>
            <a:ext cx="355885" cy="228600"/>
            <a:chOff x="2011036" y="2978803"/>
            <a:chExt cx="355885" cy="228600"/>
          </a:xfrm>
        </p:grpSpPr>
        <p:sp>
          <p:nvSpPr>
            <p:cNvPr id="14" name="달 13">
              <a:extLst>
                <a:ext uri="{FF2B5EF4-FFF2-40B4-BE49-F238E27FC236}">
                  <a16:creationId xmlns:a16="http://schemas.microsoft.com/office/drawing/2014/main" id="{51220064-1CFA-4B1E-8D4E-F732C910B744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D682D273-C147-4093-8D51-65CB15769E92}"/>
                </a:ext>
              </a:extLst>
            </p:cNvPr>
            <p:cNvGrpSpPr/>
            <p:nvPr/>
          </p:nvGrpSpPr>
          <p:grpSpPr>
            <a:xfrm>
              <a:off x="2011036" y="2993437"/>
              <a:ext cx="51410" cy="199381"/>
              <a:chOff x="2522570" y="2453709"/>
              <a:chExt cx="51410" cy="199381"/>
            </a:xfrm>
          </p:grpSpPr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7904959F-08FD-49EF-9FB2-9FB20209FC67}"/>
                  </a:ext>
                </a:extLst>
              </p:cNvPr>
              <p:cNvSpPr/>
              <p:nvPr/>
            </p:nvSpPr>
            <p:spPr>
              <a:xfrm>
                <a:off x="2522570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D6F6345-9E29-44D2-8D2D-91CC415B24D3}"/>
                  </a:ext>
                </a:extLst>
              </p:cNvPr>
              <p:cNvSpPr/>
              <p:nvPr/>
            </p:nvSpPr>
            <p:spPr>
              <a:xfrm>
                <a:off x="2522570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945B3FFD-491F-44C6-9B1A-329B75471926}"/>
              </a:ext>
            </a:extLst>
          </p:cNvPr>
          <p:cNvCxnSpPr>
            <a:cxnSpLocks/>
            <a:stCxn id="37" idx="3"/>
            <a:endCxn id="80" idx="2"/>
          </p:cNvCxnSpPr>
          <p:nvPr/>
        </p:nvCxnSpPr>
        <p:spPr>
          <a:xfrm flipV="1">
            <a:off x="1642380" y="3910063"/>
            <a:ext cx="368656" cy="1038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FEC72961-A3A9-4CAE-82CF-39268286D72F}"/>
              </a:ext>
            </a:extLst>
          </p:cNvPr>
          <p:cNvCxnSpPr>
            <a:cxnSpLocks/>
            <a:stCxn id="12" idx="3"/>
            <a:endCxn id="38" idx="1"/>
          </p:cNvCxnSpPr>
          <p:nvPr/>
        </p:nvCxnSpPr>
        <p:spPr>
          <a:xfrm>
            <a:off x="2917591" y="3323232"/>
            <a:ext cx="252136" cy="3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75520" y="430988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90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175520" y="493853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91" name="화살표: 오각형 90">
            <a:extLst>
              <a:ext uri="{FF2B5EF4-FFF2-40B4-BE49-F238E27FC236}">
                <a16:creationId xmlns:a16="http://schemas.microsoft.com/office/drawing/2014/main" id="{773124AD-82ED-4059-94A5-EBB7AE0F27C6}"/>
              </a:ext>
            </a:extLst>
          </p:cNvPr>
          <p:cNvSpPr/>
          <p:nvPr/>
        </p:nvSpPr>
        <p:spPr>
          <a:xfrm flipH="1">
            <a:off x="175520" y="525286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B4D2ACC6-5B87-4858-8E65-8691E4ED1EAE}"/>
              </a:ext>
            </a:extLst>
          </p:cNvPr>
          <p:cNvSpPr/>
          <p:nvPr/>
        </p:nvSpPr>
        <p:spPr>
          <a:xfrm flipH="1">
            <a:off x="175520" y="556718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93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175520" y="588151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94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175520" y="651016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95" name="육각형 94">
            <a:extLst>
              <a:ext uri="{FF2B5EF4-FFF2-40B4-BE49-F238E27FC236}">
                <a16:creationId xmlns:a16="http://schemas.microsoft.com/office/drawing/2014/main" id="{23EFC587-BF0B-4942-AAA1-F6E4A0F17306}"/>
              </a:ext>
            </a:extLst>
          </p:cNvPr>
          <p:cNvSpPr/>
          <p:nvPr/>
        </p:nvSpPr>
        <p:spPr>
          <a:xfrm>
            <a:off x="175520" y="4624211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96" name="육각형 95">
            <a:extLst>
              <a:ext uri="{FF2B5EF4-FFF2-40B4-BE49-F238E27FC236}">
                <a16:creationId xmlns:a16="http://schemas.microsoft.com/office/drawing/2014/main" id="{6B5AE965-0ECE-404D-BBA0-DDA5E493D495}"/>
              </a:ext>
            </a:extLst>
          </p:cNvPr>
          <p:cNvSpPr/>
          <p:nvPr/>
        </p:nvSpPr>
        <p:spPr>
          <a:xfrm>
            <a:off x="175520" y="619583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3169727" y="462008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B844AB5-A13E-49D2-911A-F8C3E203C64D}"/>
              </a:ext>
            </a:extLst>
          </p:cNvPr>
          <p:cNvSpPr/>
          <p:nvPr/>
        </p:nvSpPr>
        <p:spPr>
          <a:xfrm>
            <a:off x="3169727" y="61958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169726" y="5880877"/>
            <a:ext cx="1466859" cy="230512"/>
            <a:chOff x="2962265" y="4647551"/>
            <a:chExt cx="1466859" cy="230512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04" name="이등변 삼각형 103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9726" y="4307974"/>
            <a:ext cx="1466859" cy="230512"/>
            <a:chOff x="2962265" y="4647551"/>
            <a:chExt cx="1466859" cy="230512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07" name="이등변 삼각형 106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00D1E0A-CE92-4355-90AF-EE50569E179A}"/>
              </a:ext>
            </a:extLst>
          </p:cNvPr>
          <p:cNvGrpSpPr/>
          <p:nvPr/>
        </p:nvGrpSpPr>
        <p:grpSpPr>
          <a:xfrm>
            <a:off x="3169725" y="5247794"/>
            <a:ext cx="1466859" cy="230512"/>
            <a:chOff x="2962265" y="4647551"/>
            <a:chExt cx="1466859" cy="2305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52BC6CA-9D68-4E2B-A398-7D28DBA662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10" name="이등변 삼각형 109">
              <a:extLst>
                <a:ext uri="{FF2B5EF4-FFF2-40B4-BE49-F238E27FC236}">
                  <a16:creationId xmlns:a16="http://schemas.microsoft.com/office/drawing/2014/main" id="{9D27C66E-DD66-4572-8727-2D3FE8E0D2F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237D76CB-2877-4839-A12D-3BB3BCCB89E5}"/>
              </a:ext>
            </a:extLst>
          </p:cNvPr>
          <p:cNvCxnSpPr>
            <a:stCxn id="37" idx="3"/>
            <a:endCxn id="94" idx="1"/>
          </p:cNvCxnSpPr>
          <p:nvPr/>
        </p:nvCxnSpPr>
        <p:spPr>
          <a:xfrm flipH="1">
            <a:off x="1258194" y="4013866"/>
            <a:ext cx="384186" cy="2610595"/>
          </a:xfrm>
          <a:prstGeom prst="bentConnector3">
            <a:avLst>
              <a:gd name="adj1" fmla="val -47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stCxn id="36" idx="3"/>
            <a:endCxn id="90" idx="1"/>
          </p:cNvCxnSpPr>
          <p:nvPr/>
        </p:nvCxnSpPr>
        <p:spPr>
          <a:xfrm flipH="1">
            <a:off x="1258194" y="3666515"/>
            <a:ext cx="384186" cy="1386321"/>
          </a:xfrm>
          <a:prstGeom prst="bentConnector3">
            <a:avLst>
              <a:gd name="adj1" fmla="val -24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106" idx="1"/>
            <a:endCxn id="89" idx="1"/>
          </p:cNvCxnSpPr>
          <p:nvPr/>
        </p:nvCxnSpPr>
        <p:spPr>
          <a:xfrm rot="10800000" flipV="1">
            <a:off x="1258194" y="4423230"/>
            <a:ext cx="1911532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8C54D223-56FA-49E7-9158-399E447C582C}"/>
              </a:ext>
            </a:extLst>
          </p:cNvPr>
          <p:cNvCxnSpPr>
            <a:cxnSpLocks/>
            <a:stCxn id="99" idx="1"/>
            <a:endCxn id="95" idx="0"/>
          </p:cNvCxnSpPr>
          <p:nvPr/>
        </p:nvCxnSpPr>
        <p:spPr>
          <a:xfrm rot="10800000" flipV="1">
            <a:off x="1258195" y="4735337"/>
            <a:ext cx="1911533" cy="3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E5FB7348-86A9-483B-B443-8E78316EA590}"/>
              </a:ext>
            </a:extLst>
          </p:cNvPr>
          <p:cNvCxnSpPr>
            <a:cxnSpLocks/>
            <a:stCxn id="109" idx="1"/>
            <a:endCxn id="91" idx="1"/>
          </p:cNvCxnSpPr>
          <p:nvPr/>
        </p:nvCxnSpPr>
        <p:spPr>
          <a:xfrm rot="10800000" flipV="1">
            <a:off x="1258195" y="5363049"/>
            <a:ext cx="1911531" cy="4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211A4EE2-829E-4FB9-A29A-2394F1ADC67C}"/>
              </a:ext>
            </a:extLst>
          </p:cNvPr>
          <p:cNvCxnSpPr>
            <a:cxnSpLocks/>
            <a:stCxn id="38" idx="3"/>
            <a:endCxn id="92" idx="1"/>
          </p:cNvCxnSpPr>
          <p:nvPr/>
        </p:nvCxnSpPr>
        <p:spPr>
          <a:xfrm flipH="1">
            <a:off x="1258194" y="3326783"/>
            <a:ext cx="3378392" cy="2354703"/>
          </a:xfrm>
          <a:prstGeom prst="bentConnector3">
            <a:avLst>
              <a:gd name="adj1" fmla="val -6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3" idx="1"/>
            <a:endCxn id="93" idx="1"/>
          </p:cNvCxnSpPr>
          <p:nvPr/>
        </p:nvCxnSpPr>
        <p:spPr>
          <a:xfrm rot="10800000">
            <a:off x="1258194" y="5995811"/>
            <a:ext cx="1911532" cy="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00" idx="1"/>
            <a:endCxn id="96" idx="0"/>
          </p:cNvCxnSpPr>
          <p:nvPr/>
        </p:nvCxnSpPr>
        <p:spPr>
          <a:xfrm rot="10800000">
            <a:off x="1258195" y="6310136"/>
            <a:ext cx="1911533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A1EA4B7-5311-4B2B-A83E-028FD775F73D}"/>
              </a:ext>
            </a:extLst>
          </p:cNvPr>
          <p:cNvSpPr/>
          <p:nvPr/>
        </p:nvSpPr>
        <p:spPr>
          <a:xfrm>
            <a:off x="3169725" y="85104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688BB85F-CAD1-4AA3-8694-A6795A71C86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642381" y="337506"/>
            <a:ext cx="1527347" cy="12700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74D6255-B15B-49DB-8E2F-A67377FA6C8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42381" y="337506"/>
            <a:ext cx="1527347" cy="314633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58D0A15B-A6B2-47BF-98F4-02700D09593B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1642380" y="1968954"/>
            <a:ext cx="1527347" cy="2220"/>
          </a:xfrm>
          <a:prstGeom prst="bentConnector3">
            <a:avLst>
              <a:gd name="adj1" fmla="val 7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105EB706-274B-4AE0-A94D-D58F47F9CD55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1642380" y="1971174"/>
            <a:ext cx="1527347" cy="312413"/>
          </a:xfrm>
          <a:prstGeom prst="bentConnector3">
            <a:avLst>
              <a:gd name="adj1" fmla="val 7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0C382E81-777B-4EFD-BA4A-93EAC9898C08}"/>
              </a:ext>
            </a:extLst>
          </p:cNvPr>
          <p:cNvCxnSpPr>
            <a:cxnSpLocks/>
            <a:stCxn id="4" idx="3"/>
            <a:endCxn id="136" idx="1"/>
          </p:cNvCxnSpPr>
          <p:nvPr/>
        </p:nvCxnSpPr>
        <p:spPr>
          <a:xfrm>
            <a:off x="1642381" y="337506"/>
            <a:ext cx="1527344" cy="628797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46D1C6B-101D-4931-B192-724225E1B424}"/>
              </a:ext>
            </a:extLst>
          </p:cNvPr>
          <p:cNvSpPr/>
          <p:nvPr/>
        </p:nvSpPr>
        <p:spPr>
          <a:xfrm>
            <a:off x="1692556" y="734418"/>
            <a:ext cx="1452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[24+8 : 24+1]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DB7315E-BD24-4BDE-9FC4-FD33DD6C7967}"/>
              </a:ext>
            </a:extLst>
          </p:cNvPr>
          <p:cNvSpPr/>
          <p:nvPr/>
        </p:nvSpPr>
        <p:spPr>
          <a:xfrm>
            <a:off x="9293401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DFC5FEE9-8901-40FE-8059-4985270A80CA}"/>
              </a:ext>
            </a:extLst>
          </p:cNvPr>
          <p:cNvCxnSpPr>
            <a:cxnSpLocks/>
            <a:stCxn id="167" idx="3"/>
            <a:endCxn id="162" idx="1"/>
          </p:cNvCxnSpPr>
          <p:nvPr/>
        </p:nvCxnSpPr>
        <p:spPr>
          <a:xfrm flipV="1">
            <a:off x="7766055" y="337506"/>
            <a:ext cx="1527346" cy="4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51A0276D-38A4-4FA1-ACCE-047EC842ABDA}"/>
              </a:ext>
            </a:extLst>
          </p:cNvPr>
          <p:cNvGrpSpPr/>
          <p:nvPr/>
        </p:nvGrpSpPr>
        <p:grpSpPr>
          <a:xfrm>
            <a:off x="6299196" y="222693"/>
            <a:ext cx="1466859" cy="230512"/>
            <a:chOff x="2962265" y="4647551"/>
            <a:chExt cx="1466859" cy="230512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EF5E60E-E662-4DA3-8F41-10AB4FEA6919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68" name="이등변 삼각형 167">
              <a:extLst>
                <a:ext uri="{FF2B5EF4-FFF2-40B4-BE49-F238E27FC236}">
                  <a16:creationId xmlns:a16="http://schemas.microsoft.com/office/drawing/2014/main" id="{F9677BBB-1706-4395-A544-4580AFDCA312}"/>
                </a:ext>
              </a:extLst>
            </p:cNvPr>
            <p:cNvSpPr/>
            <p:nvPr/>
          </p:nvSpPr>
          <p:spPr>
            <a:xfrm rot="5400000">
              <a:off x="2964486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0F26FD9D-1E16-4225-A80C-92469FF626CC}"/>
              </a:ext>
            </a:extLst>
          </p:cNvPr>
          <p:cNvSpPr/>
          <p:nvPr/>
        </p:nvSpPr>
        <p:spPr>
          <a:xfrm>
            <a:off x="7821844" y="97940"/>
            <a:ext cx="11464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DAC_Buffer</a:t>
            </a:r>
            <a:r>
              <a:rPr lang="en-US" altLang="ko-KR" sz="900" dirty="0"/>
              <a:t>[24 : 1]</a:t>
            </a:r>
            <a:endParaRPr lang="ko-KR" altLang="en-US" sz="900" dirty="0"/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C064F812-D407-4609-8365-1E30E61F6213}"/>
              </a:ext>
            </a:extLst>
          </p:cNvPr>
          <p:cNvGrpSpPr/>
          <p:nvPr/>
        </p:nvGrpSpPr>
        <p:grpSpPr>
          <a:xfrm>
            <a:off x="9293401" y="68918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D291782D-0272-4146-B2BF-86E60B87E5BE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54C192FD-4EC3-41EB-88C6-ED92623ACEE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50CC285-2260-42F7-B297-65630E5E2085}"/>
              </a:ext>
            </a:extLst>
          </p:cNvPr>
          <p:cNvSpPr/>
          <p:nvPr/>
        </p:nvSpPr>
        <p:spPr>
          <a:xfrm>
            <a:off x="6299195" y="137388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8882645" y="706452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058CEB59-A9FF-4CD2-85D0-988538E9DC76}"/>
              </a:ext>
            </a:extLst>
          </p:cNvPr>
          <p:cNvCxnSpPr>
            <a:cxnSpLocks/>
            <a:stCxn id="172" idx="2"/>
            <a:endCxn id="175" idx="4"/>
          </p:cNvCxnSpPr>
          <p:nvPr/>
        </p:nvCxnSpPr>
        <p:spPr>
          <a:xfrm rot="5400000" flipH="1">
            <a:off x="9494930" y="387795"/>
            <a:ext cx="17492" cy="1046310"/>
          </a:xfrm>
          <a:prstGeom prst="bentConnector3">
            <a:avLst>
              <a:gd name="adj1" fmla="val -1306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2E33FA44-E2FD-4C06-9C50-11747B3507B6}"/>
              </a:ext>
            </a:extLst>
          </p:cNvPr>
          <p:cNvCxnSpPr>
            <a:cxnSpLocks/>
            <a:stCxn id="175" idx="6"/>
            <a:endCxn id="172" idx="1"/>
          </p:cNvCxnSpPr>
          <p:nvPr/>
        </p:nvCxnSpPr>
        <p:spPr>
          <a:xfrm>
            <a:off x="9078397" y="804328"/>
            <a:ext cx="215004" cy="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739CE6A9-815B-4E64-B9E6-1E429D067F24}"/>
              </a:ext>
            </a:extLst>
          </p:cNvPr>
          <p:cNvSpPr/>
          <p:nvPr/>
        </p:nvSpPr>
        <p:spPr>
          <a:xfrm>
            <a:off x="8477876" y="690637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87EF2E3-DAAE-4F2E-8E24-EA888C80CD0A}"/>
              </a:ext>
            </a:extLst>
          </p:cNvPr>
          <p:cNvCxnSpPr>
            <a:cxnSpLocks/>
            <a:stCxn id="178" idx="3"/>
            <a:endCxn id="175" idx="2"/>
          </p:cNvCxnSpPr>
          <p:nvPr/>
        </p:nvCxnSpPr>
        <p:spPr>
          <a:xfrm flipV="1">
            <a:off x="8715318" y="804328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021014C1-CB63-4A50-B5D6-C3FE8D8E084F}"/>
              </a:ext>
            </a:extLst>
          </p:cNvPr>
          <p:cNvCxnSpPr>
            <a:cxnSpLocks/>
            <a:stCxn id="172" idx="2"/>
            <a:endCxn id="174" idx="0"/>
          </p:cNvCxnSpPr>
          <p:nvPr/>
        </p:nvCxnSpPr>
        <p:spPr>
          <a:xfrm rot="5400000">
            <a:off x="8302634" y="-350313"/>
            <a:ext cx="454189" cy="2994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750F6CAA-2EE7-411B-B8A3-1729337A502A}"/>
              </a:ext>
            </a:extLst>
          </p:cNvPr>
          <p:cNvCxnSpPr>
            <a:cxnSpLocks/>
            <a:stCxn id="186" idx="1"/>
            <a:endCxn id="173" idx="3"/>
          </p:cNvCxnSpPr>
          <p:nvPr/>
        </p:nvCxnSpPr>
        <p:spPr>
          <a:xfrm rot="10800000">
            <a:off x="10760261" y="804441"/>
            <a:ext cx="206245" cy="3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367AFE52-40EB-4792-98BE-512600FE9F9D}"/>
              </a:ext>
            </a:extLst>
          </p:cNvPr>
          <p:cNvSpPr/>
          <p:nvPr/>
        </p:nvSpPr>
        <p:spPr>
          <a:xfrm>
            <a:off x="10966505" y="69280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7B30E3A8-3F73-4ABF-BCE7-36E14C962B5D}"/>
              </a:ext>
            </a:extLst>
          </p:cNvPr>
          <p:cNvSpPr/>
          <p:nvPr/>
        </p:nvSpPr>
        <p:spPr>
          <a:xfrm>
            <a:off x="10026830" y="1006440"/>
            <a:ext cx="16289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DAC_slow_clock</a:t>
            </a:r>
            <a:r>
              <a:rPr lang="en-US" altLang="ko-KR" sz="900" dirty="0"/>
              <a:t>[0] (50MHz)</a:t>
            </a:r>
            <a:endParaRPr lang="ko-KR" altLang="en-US" sz="900" dirty="0"/>
          </a:p>
        </p:txBody>
      </p:sp>
      <p:sp>
        <p:nvSpPr>
          <p:cNvPr id="191" name="화살표: 오각형 190">
            <a:extLst>
              <a:ext uri="{FF2B5EF4-FFF2-40B4-BE49-F238E27FC236}">
                <a16:creationId xmlns:a16="http://schemas.microsoft.com/office/drawing/2014/main" id="{0D5B8983-88EA-49C5-9EE3-968BC8E7EA36}"/>
              </a:ext>
            </a:extLst>
          </p:cNvPr>
          <p:cNvSpPr/>
          <p:nvPr/>
        </p:nvSpPr>
        <p:spPr>
          <a:xfrm flipH="1">
            <a:off x="6299195" y="167033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B63D8F84-6052-4A75-97AE-8635DEDD9235}"/>
              </a:ext>
            </a:extLst>
          </p:cNvPr>
          <p:cNvGrpSpPr/>
          <p:nvPr/>
        </p:nvGrpSpPr>
        <p:grpSpPr>
          <a:xfrm>
            <a:off x="9293400" y="1669563"/>
            <a:ext cx="1466859" cy="230512"/>
            <a:chOff x="2962265" y="4647551"/>
            <a:chExt cx="1466859" cy="230512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2C627CD2-9B13-4CF7-95BF-C5B2E92A12F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94" name="이등변 삼각형 193">
              <a:extLst>
                <a:ext uri="{FF2B5EF4-FFF2-40B4-BE49-F238E27FC236}">
                  <a16:creationId xmlns:a16="http://schemas.microsoft.com/office/drawing/2014/main" id="{9E4ADED1-A386-4E9E-A92B-93CFC6C3BE7A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5" name="화살표: 오각형 194">
            <a:extLst>
              <a:ext uri="{FF2B5EF4-FFF2-40B4-BE49-F238E27FC236}">
                <a16:creationId xmlns:a16="http://schemas.microsoft.com/office/drawing/2014/main" id="{B815A978-594C-42FC-A635-87E65A0A2FAE}"/>
              </a:ext>
            </a:extLst>
          </p:cNvPr>
          <p:cNvSpPr/>
          <p:nvPr/>
        </p:nvSpPr>
        <p:spPr>
          <a:xfrm flipH="1">
            <a:off x="6299195" y="19847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196" name="화살표: 오각형 195">
            <a:extLst>
              <a:ext uri="{FF2B5EF4-FFF2-40B4-BE49-F238E27FC236}">
                <a16:creationId xmlns:a16="http://schemas.microsoft.com/office/drawing/2014/main" id="{0245058C-2AA0-4FB9-8CF9-1D63FAF8845E}"/>
              </a:ext>
            </a:extLst>
          </p:cNvPr>
          <p:cNvSpPr/>
          <p:nvPr/>
        </p:nvSpPr>
        <p:spPr>
          <a:xfrm flipH="1">
            <a:off x="6299195" y="22958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197" name="화살표: 오각형 196">
            <a:extLst>
              <a:ext uri="{FF2B5EF4-FFF2-40B4-BE49-F238E27FC236}">
                <a16:creationId xmlns:a16="http://schemas.microsoft.com/office/drawing/2014/main" id="{6F98ABE4-E963-4F93-99B7-77E9B2AD3171}"/>
              </a:ext>
            </a:extLst>
          </p:cNvPr>
          <p:cNvSpPr/>
          <p:nvPr/>
        </p:nvSpPr>
        <p:spPr>
          <a:xfrm flipH="1">
            <a:off x="6299195" y="26070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198" name="화살표: 오각형 197">
            <a:extLst>
              <a:ext uri="{FF2B5EF4-FFF2-40B4-BE49-F238E27FC236}">
                <a16:creationId xmlns:a16="http://schemas.microsoft.com/office/drawing/2014/main" id="{35AFC460-6FB2-4F45-8E8D-42C8BBADAAE7}"/>
              </a:ext>
            </a:extLst>
          </p:cNvPr>
          <p:cNvSpPr/>
          <p:nvPr/>
        </p:nvSpPr>
        <p:spPr>
          <a:xfrm flipH="1">
            <a:off x="6299195" y="29181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199" name="화살표: 오각형 198">
            <a:extLst>
              <a:ext uri="{FF2B5EF4-FFF2-40B4-BE49-F238E27FC236}">
                <a16:creationId xmlns:a16="http://schemas.microsoft.com/office/drawing/2014/main" id="{3A1C067A-BD55-4566-AA2C-D62D236248D4}"/>
              </a:ext>
            </a:extLst>
          </p:cNvPr>
          <p:cNvSpPr/>
          <p:nvPr/>
        </p:nvSpPr>
        <p:spPr>
          <a:xfrm flipH="1">
            <a:off x="6299195" y="32293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00" name="화살표: 오각형 199">
            <a:extLst>
              <a:ext uri="{FF2B5EF4-FFF2-40B4-BE49-F238E27FC236}">
                <a16:creationId xmlns:a16="http://schemas.microsoft.com/office/drawing/2014/main" id="{3FFDF02D-FD06-45C7-B019-A9246EFB93AC}"/>
              </a:ext>
            </a:extLst>
          </p:cNvPr>
          <p:cNvSpPr/>
          <p:nvPr/>
        </p:nvSpPr>
        <p:spPr>
          <a:xfrm flipH="1">
            <a:off x="6299195" y="35404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DC02BE2-A96F-4D7F-BA1D-20C533464DF5}"/>
              </a:ext>
            </a:extLst>
          </p:cNvPr>
          <p:cNvSpPr/>
          <p:nvPr/>
        </p:nvSpPr>
        <p:spPr>
          <a:xfrm>
            <a:off x="9290405" y="22966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A9FB494-6D8E-4C01-A6EF-9C7CFBED31EF}"/>
              </a:ext>
            </a:extLst>
          </p:cNvPr>
          <p:cNvSpPr/>
          <p:nvPr/>
        </p:nvSpPr>
        <p:spPr>
          <a:xfrm>
            <a:off x="9290405" y="198244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D0CF9F6E-9007-448A-B142-422866B645F8}"/>
              </a:ext>
            </a:extLst>
          </p:cNvPr>
          <p:cNvSpPr/>
          <p:nvPr/>
        </p:nvSpPr>
        <p:spPr>
          <a:xfrm>
            <a:off x="9290405" y="26097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C401ACA0-BA9B-4AD2-B0CF-A64B0810B5A1}"/>
              </a:ext>
            </a:extLst>
          </p:cNvPr>
          <p:cNvCxnSpPr>
            <a:cxnSpLocks/>
            <a:stCxn id="193" idx="1"/>
            <a:endCxn id="191" idx="1"/>
          </p:cNvCxnSpPr>
          <p:nvPr/>
        </p:nvCxnSpPr>
        <p:spPr>
          <a:xfrm rot="10800000">
            <a:off x="7381870" y="1784637"/>
            <a:ext cx="1911531" cy="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D8440E6D-CC9D-4632-80D4-7B8F90AF36F8}"/>
              </a:ext>
            </a:extLst>
          </p:cNvPr>
          <p:cNvCxnSpPr>
            <a:cxnSpLocks/>
            <a:stCxn id="201" idx="1"/>
            <a:endCxn id="196" idx="1"/>
          </p:cNvCxnSpPr>
          <p:nvPr/>
        </p:nvCxnSpPr>
        <p:spPr>
          <a:xfrm rot="10800000">
            <a:off x="7381869" y="2410174"/>
            <a:ext cx="1908536" cy="1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CD10572B-7C17-4F44-8816-7CE3054243D8}"/>
              </a:ext>
            </a:extLst>
          </p:cNvPr>
          <p:cNvCxnSpPr>
            <a:cxnSpLocks/>
            <a:stCxn id="202" idx="1"/>
            <a:endCxn id="195" idx="1"/>
          </p:cNvCxnSpPr>
          <p:nvPr/>
        </p:nvCxnSpPr>
        <p:spPr>
          <a:xfrm rot="10800000" flipV="1">
            <a:off x="7381869" y="2097704"/>
            <a:ext cx="1908536" cy="1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9551D5A8-EBA1-461B-98D7-02547783C730}"/>
              </a:ext>
            </a:extLst>
          </p:cNvPr>
          <p:cNvCxnSpPr>
            <a:cxnSpLocks/>
            <a:stCxn id="203" idx="1"/>
            <a:endCxn id="197" idx="1"/>
          </p:cNvCxnSpPr>
          <p:nvPr/>
        </p:nvCxnSpPr>
        <p:spPr>
          <a:xfrm rot="10800000">
            <a:off x="7381869" y="2721324"/>
            <a:ext cx="1908536" cy="3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3FADE568-968C-483E-B176-74C057639FBC}"/>
              </a:ext>
            </a:extLst>
          </p:cNvPr>
          <p:cNvCxnSpPr>
            <a:cxnSpLocks/>
            <a:stCxn id="201" idx="1"/>
            <a:endCxn id="199" idx="1"/>
          </p:cNvCxnSpPr>
          <p:nvPr/>
        </p:nvCxnSpPr>
        <p:spPr>
          <a:xfrm rot="10800000" flipV="1">
            <a:off x="7381869" y="2411932"/>
            <a:ext cx="1908536" cy="931692"/>
          </a:xfrm>
          <a:prstGeom prst="bentConnector3">
            <a:avLst>
              <a:gd name="adj1" fmla="val 7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A35B167A-6439-46F6-842F-F049FD0C40F8}"/>
              </a:ext>
            </a:extLst>
          </p:cNvPr>
          <p:cNvCxnSpPr>
            <a:cxnSpLocks/>
            <a:stCxn id="202" idx="1"/>
            <a:endCxn id="198" idx="1"/>
          </p:cNvCxnSpPr>
          <p:nvPr/>
        </p:nvCxnSpPr>
        <p:spPr>
          <a:xfrm rot="10800000" flipV="1">
            <a:off x="7381869" y="2097704"/>
            <a:ext cx="1908536" cy="934769"/>
          </a:xfrm>
          <a:prstGeom prst="bentConnector3">
            <a:avLst>
              <a:gd name="adj1" fmla="val 10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BF677723-7C03-4FA2-BC98-B1DBCC871A1A}"/>
              </a:ext>
            </a:extLst>
          </p:cNvPr>
          <p:cNvCxnSpPr>
            <a:cxnSpLocks/>
            <a:stCxn id="203" idx="1"/>
            <a:endCxn id="200" idx="1"/>
          </p:cNvCxnSpPr>
          <p:nvPr/>
        </p:nvCxnSpPr>
        <p:spPr>
          <a:xfrm rot="10800000" flipV="1">
            <a:off x="7381869" y="2724994"/>
            <a:ext cx="1908536" cy="929780"/>
          </a:xfrm>
          <a:prstGeom prst="bentConnector3">
            <a:avLst>
              <a:gd name="adj1" fmla="val 3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8792FED3-D5CD-43E1-A4C7-87592B376B37}"/>
              </a:ext>
            </a:extLst>
          </p:cNvPr>
          <p:cNvSpPr/>
          <p:nvPr/>
        </p:nvSpPr>
        <p:spPr>
          <a:xfrm>
            <a:off x="7459917" y="187542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DD587EBC-D3EC-4334-B240-780F9DC6FE87}"/>
              </a:ext>
            </a:extLst>
          </p:cNvPr>
          <p:cNvSpPr/>
          <p:nvPr/>
        </p:nvSpPr>
        <p:spPr>
          <a:xfrm>
            <a:off x="7459917" y="2162274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64DE861B-9220-47D1-AEE3-D51FD4BC15BE}"/>
              </a:ext>
            </a:extLst>
          </p:cNvPr>
          <p:cNvSpPr/>
          <p:nvPr/>
        </p:nvSpPr>
        <p:spPr>
          <a:xfrm>
            <a:off x="7459917" y="2492251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C10BE125-D77F-4CAA-947A-06C249103D20}"/>
              </a:ext>
            </a:extLst>
          </p:cNvPr>
          <p:cNvSpPr/>
          <p:nvPr/>
        </p:nvSpPr>
        <p:spPr>
          <a:xfrm>
            <a:off x="7459917" y="2801641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742114F5-E69A-442D-91A2-B6FAA985732A}"/>
              </a:ext>
            </a:extLst>
          </p:cNvPr>
          <p:cNvSpPr/>
          <p:nvPr/>
        </p:nvSpPr>
        <p:spPr>
          <a:xfrm>
            <a:off x="7459917" y="3119953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5194BA9-CA54-47D3-9CD0-8E75806C0C33}"/>
              </a:ext>
            </a:extLst>
          </p:cNvPr>
          <p:cNvSpPr/>
          <p:nvPr/>
        </p:nvSpPr>
        <p:spPr>
          <a:xfrm>
            <a:off x="7459917" y="3418470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5F1A60C3-3C33-459F-9B1F-569E7A109D82}"/>
              </a:ext>
            </a:extLst>
          </p:cNvPr>
          <p:cNvSpPr/>
          <p:nvPr/>
        </p:nvSpPr>
        <p:spPr>
          <a:xfrm>
            <a:off x="3169727" y="14554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7E5D90CC-3ECC-4770-9074-102D7BF415C9}"/>
              </a:ext>
            </a:extLst>
          </p:cNvPr>
          <p:cNvSpPr/>
          <p:nvPr/>
        </p:nvSpPr>
        <p:spPr>
          <a:xfrm>
            <a:off x="3169727" y="11555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9CDBDE8A-9637-4EBB-A750-C79F094C2DF2}"/>
              </a:ext>
            </a:extLst>
          </p:cNvPr>
          <p:cNvSpPr/>
          <p:nvPr/>
        </p:nvSpPr>
        <p:spPr>
          <a:xfrm>
            <a:off x="1692556" y="1037847"/>
            <a:ext cx="10999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 : 1]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C8E8FF55-612E-471D-828A-7BB035199F3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7" cy="932738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연결선: 꺾임 238">
            <a:extLst>
              <a:ext uri="{FF2B5EF4-FFF2-40B4-BE49-F238E27FC236}">
                <a16:creationId xmlns:a16="http://schemas.microsoft.com/office/drawing/2014/main" id="{0E31183B-45F0-454C-B147-EA87D64C9BD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4" cy="1246902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0E1B6EF8-A848-4379-84A3-2DEAE5B4F0B7}"/>
              </a:ext>
            </a:extLst>
          </p:cNvPr>
          <p:cNvSpPr/>
          <p:nvPr/>
        </p:nvSpPr>
        <p:spPr>
          <a:xfrm>
            <a:off x="1692556" y="1352523"/>
            <a:ext cx="15167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[32+32 : 32+1]</a:t>
            </a:r>
            <a:endParaRPr lang="ko-KR" altLang="en-US" sz="900" dirty="0"/>
          </a:p>
        </p:txBody>
      </p:sp>
      <p:sp>
        <p:nvSpPr>
          <p:cNvPr id="164" name="화살표: 오각형 163">
            <a:extLst>
              <a:ext uri="{FF2B5EF4-FFF2-40B4-BE49-F238E27FC236}">
                <a16:creationId xmlns:a16="http://schemas.microsoft.com/office/drawing/2014/main" id="{F780960A-DD2E-46D7-80DF-500CEB1F056C}"/>
              </a:ext>
            </a:extLst>
          </p:cNvPr>
          <p:cNvSpPr/>
          <p:nvPr/>
        </p:nvSpPr>
        <p:spPr>
          <a:xfrm flipH="1">
            <a:off x="6305645" y="38212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165" name="화살표: 오각형 164">
            <a:extLst>
              <a:ext uri="{FF2B5EF4-FFF2-40B4-BE49-F238E27FC236}">
                <a16:creationId xmlns:a16="http://schemas.microsoft.com/office/drawing/2014/main" id="{163F439B-DCB9-4A8E-9C54-57C1F1B5B35B}"/>
              </a:ext>
            </a:extLst>
          </p:cNvPr>
          <p:cNvSpPr/>
          <p:nvPr/>
        </p:nvSpPr>
        <p:spPr>
          <a:xfrm flipH="1">
            <a:off x="6305645" y="413555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169" name="화살표: 오각형 168">
            <a:extLst>
              <a:ext uri="{FF2B5EF4-FFF2-40B4-BE49-F238E27FC236}">
                <a16:creationId xmlns:a16="http://schemas.microsoft.com/office/drawing/2014/main" id="{BFB50252-404F-4BC8-8110-5C47CB388059}"/>
              </a:ext>
            </a:extLst>
          </p:cNvPr>
          <p:cNvSpPr/>
          <p:nvPr/>
        </p:nvSpPr>
        <p:spPr>
          <a:xfrm flipH="1">
            <a:off x="6305645" y="444988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181" name="화살표: 오각형 180">
            <a:extLst>
              <a:ext uri="{FF2B5EF4-FFF2-40B4-BE49-F238E27FC236}">
                <a16:creationId xmlns:a16="http://schemas.microsoft.com/office/drawing/2014/main" id="{C0D8A5E5-C542-4EB1-8A85-BBEF6C115B92}"/>
              </a:ext>
            </a:extLst>
          </p:cNvPr>
          <p:cNvSpPr/>
          <p:nvPr/>
        </p:nvSpPr>
        <p:spPr>
          <a:xfrm flipH="1">
            <a:off x="6305645" y="47610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AEE55E9A-2D04-4E75-AFC5-B3C5C9E2388A}"/>
              </a:ext>
            </a:extLst>
          </p:cNvPr>
          <p:cNvSpPr/>
          <p:nvPr/>
        </p:nvSpPr>
        <p:spPr>
          <a:xfrm>
            <a:off x="6299195" y="50434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CEB9D116-9CE3-48AC-ACA8-CE6B0CB1D175}"/>
              </a:ext>
            </a:extLst>
          </p:cNvPr>
          <p:cNvSpPr/>
          <p:nvPr/>
        </p:nvSpPr>
        <p:spPr>
          <a:xfrm>
            <a:off x="6299195" y="535264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DB7B2573-161E-4690-A08E-94E68C20121E}"/>
              </a:ext>
            </a:extLst>
          </p:cNvPr>
          <p:cNvSpPr/>
          <p:nvPr/>
        </p:nvSpPr>
        <p:spPr>
          <a:xfrm>
            <a:off x="6299195" y="56666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155208EE-5F68-40D9-B36D-4B3B7C603112}"/>
              </a:ext>
            </a:extLst>
          </p:cNvPr>
          <p:cNvSpPr/>
          <p:nvPr/>
        </p:nvSpPr>
        <p:spPr>
          <a:xfrm>
            <a:off x="6299195" y="59768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28D70E0-487E-4414-9129-3DCB5DE27086}"/>
              </a:ext>
            </a:extLst>
          </p:cNvPr>
          <p:cNvSpPr/>
          <p:nvPr/>
        </p:nvSpPr>
        <p:spPr>
          <a:xfrm>
            <a:off x="6299195" y="62889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76D2188F-AE69-4896-9B14-577FD0A9099B}"/>
              </a:ext>
            </a:extLst>
          </p:cNvPr>
          <p:cNvSpPr/>
          <p:nvPr/>
        </p:nvSpPr>
        <p:spPr>
          <a:xfrm>
            <a:off x="6299195" y="65991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08E54B78-1D93-4239-AA8C-5F6376D23B43}"/>
              </a:ext>
            </a:extLst>
          </p:cNvPr>
          <p:cNvGrpSpPr/>
          <p:nvPr/>
        </p:nvGrpSpPr>
        <p:grpSpPr>
          <a:xfrm>
            <a:off x="9290404" y="3823271"/>
            <a:ext cx="1466859" cy="230512"/>
            <a:chOff x="2962265" y="4647551"/>
            <a:chExt cx="1466859" cy="230512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AA05209A-3F5E-4CC1-B713-B7B9E5703A92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210" name="이등변 삼각형 209">
              <a:extLst>
                <a:ext uri="{FF2B5EF4-FFF2-40B4-BE49-F238E27FC236}">
                  <a16:creationId xmlns:a16="http://schemas.microsoft.com/office/drawing/2014/main" id="{0ED9F9E6-CFAB-4C93-8F63-40F1D0E8828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A26D8F46-9EF3-42D8-B64F-CDF56963432B}"/>
              </a:ext>
            </a:extLst>
          </p:cNvPr>
          <p:cNvCxnSpPr>
            <a:cxnSpLocks/>
            <a:stCxn id="206" idx="1"/>
            <a:endCxn id="164" idx="1"/>
          </p:cNvCxnSpPr>
          <p:nvPr/>
        </p:nvCxnSpPr>
        <p:spPr>
          <a:xfrm rot="10800000">
            <a:off x="7388320" y="3935531"/>
            <a:ext cx="1902085" cy="2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69A084B5-8743-400E-97B2-EF18DA93C879}"/>
              </a:ext>
            </a:extLst>
          </p:cNvPr>
          <p:cNvCxnSpPr>
            <a:cxnSpLocks/>
            <a:stCxn id="206" idx="1"/>
            <a:endCxn id="169" idx="1"/>
          </p:cNvCxnSpPr>
          <p:nvPr/>
        </p:nvCxnSpPr>
        <p:spPr>
          <a:xfrm rot="10800000" flipV="1">
            <a:off x="7388320" y="3938527"/>
            <a:ext cx="1902085" cy="6256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CEF5C24A-0F99-4E77-A3BB-D5B774E273DE}"/>
              </a:ext>
            </a:extLst>
          </p:cNvPr>
          <p:cNvCxnSpPr>
            <a:cxnSpLocks/>
            <a:stCxn id="206" idx="1"/>
            <a:endCxn id="165" idx="1"/>
          </p:cNvCxnSpPr>
          <p:nvPr/>
        </p:nvCxnSpPr>
        <p:spPr>
          <a:xfrm rot="10800000" flipV="1">
            <a:off x="7388320" y="3938526"/>
            <a:ext cx="1902085" cy="3113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572BED12-3C97-4C70-9FFF-C1A1354F60D1}"/>
              </a:ext>
            </a:extLst>
          </p:cNvPr>
          <p:cNvCxnSpPr>
            <a:cxnSpLocks/>
            <a:stCxn id="206" idx="1"/>
            <a:endCxn id="181" idx="1"/>
          </p:cNvCxnSpPr>
          <p:nvPr/>
        </p:nvCxnSpPr>
        <p:spPr>
          <a:xfrm rot="10800000" flipV="1">
            <a:off x="7388320" y="3938527"/>
            <a:ext cx="1902085" cy="9368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1FE3E9A7-A54B-4FBC-9FB7-5750E80DA9BB}"/>
              </a:ext>
            </a:extLst>
          </p:cNvPr>
          <p:cNvCxnSpPr>
            <a:cxnSpLocks/>
            <a:stCxn id="206" idx="1"/>
            <a:endCxn id="182" idx="3"/>
          </p:cNvCxnSpPr>
          <p:nvPr/>
        </p:nvCxnSpPr>
        <p:spPr>
          <a:xfrm rot="10800000" flipV="1">
            <a:off x="7766054" y="3938526"/>
            <a:ext cx="1524350" cy="1220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1B76CCA6-2E8A-4918-A151-34DC24128942}"/>
              </a:ext>
            </a:extLst>
          </p:cNvPr>
          <p:cNvCxnSpPr>
            <a:cxnSpLocks/>
            <a:stCxn id="206" idx="1"/>
            <a:endCxn id="184" idx="3"/>
          </p:cNvCxnSpPr>
          <p:nvPr/>
        </p:nvCxnSpPr>
        <p:spPr>
          <a:xfrm rot="10800000" flipV="1">
            <a:off x="7766054" y="3938527"/>
            <a:ext cx="1524350" cy="1843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1EE8FEE8-D835-46E6-A512-AA8D6AC37280}"/>
              </a:ext>
            </a:extLst>
          </p:cNvPr>
          <p:cNvCxnSpPr>
            <a:cxnSpLocks/>
            <a:stCxn id="206" idx="1"/>
            <a:endCxn id="183" idx="3"/>
          </p:cNvCxnSpPr>
          <p:nvPr/>
        </p:nvCxnSpPr>
        <p:spPr>
          <a:xfrm rot="10800000" flipV="1">
            <a:off x="7766054" y="3938526"/>
            <a:ext cx="1524350" cy="15293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14CB4B9E-86C1-4C90-BACB-14A71D0C9148}"/>
              </a:ext>
            </a:extLst>
          </p:cNvPr>
          <p:cNvCxnSpPr>
            <a:cxnSpLocks/>
            <a:stCxn id="206" idx="1"/>
            <a:endCxn id="187" idx="3"/>
          </p:cNvCxnSpPr>
          <p:nvPr/>
        </p:nvCxnSpPr>
        <p:spPr>
          <a:xfrm rot="10800000" flipV="1">
            <a:off x="7766054" y="3938526"/>
            <a:ext cx="1524350" cy="2153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382ABD1F-BAF2-445C-B544-CB5848AABD01}"/>
              </a:ext>
            </a:extLst>
          </p:cNvPr>
          <p:cNvCxnSpPr>
            <a:cxnSpLocks/>
            <a:stCxn id="206" idx="1"/>
            <a:endCxn id="188" idx="3"/>
          </p:cNvCxnSpPr>
          <p:nvPr/>
        </p:nvCxnSpPr>
        <p:spPr>
          <a:xfrm rot="10800000" flipV="1">
            <a:off x="7766054" y="3938527"/>
            <a:ext cx="1524350" cy="24656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0161217E-0892-49D3-A278-B8ABD2B6F0EA}"/>
              </a:ext>
            </a:extLst>
          </p:cNvPr>
          <p:cNvCxnSpPr>
            <a:cxnSpLocks/>
            <a:stCxn id="206" idx="1"/>
            <a:endCxn id="189" idx="3"/>
          </p:cNvCxnSpPr>
          <p:nvPr/>
        </p:nvCxnSpPr>
        <p:spPr>
          <a:xfrm rot="10800000" flipV="1">
            <a:off x="7766054" y="3938526"/>
            <a:ext cx="1524350" cy="27758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EFEEBC3-BBC6-403F-A096-C1E091A79134}"/>
              </a:ext>
            </a:extLst>
          </p:cNvPr>
          <p:cNvSpPr/>
          <p:nvPr/>
        </p:nvSpPr>
        <p:spPr>
          <a:xfrm>
            <a:off x="7812405" y="4964085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patterns[5]</a:t>
            </a:r>
            <a:endParaRPr lang="ko-KR" altLang="en-US" sz="900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00C40007-8E88-48B9-B814-248A5E91985E}"/>
              </a:ext>
            </a:extLst>
          </p:cNvPr>
          <p:cNvSpPr/>
          <p:nvPr/>
        </p:nvSpPr>
        <p:spPr>
          <a:xfrm>
            <a:off x="7812405" y="525093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patterns[6]</a:t>
            </a:r>
            <a:endParaRPr lang="ko-KR" altLang="en-US" sz="900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855AA69-A516-4E02-8F41-297DFD03E932}"/>
              </a:ext>
            </a:extLst>
          </p:cNvPr>
          <p:cNvSpPr/>
          <p:nvPr/>
        </p:nvSpPr>
        <p:spPr>
          <a:xfrm>
            <a:off x="7812405" y="558091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patterns[7]</a:t>
            </a:r>
            <a:endParaRPr lang="ko-KR" altLang="en-US" sz="9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98BBB1F2-59C1-4897-BC58-35F3E3E83C69}"/>
              </a:ext>
            </a:extLst>
          </p:cNvPr>
          <p:cNvSpPr/>
          <p:nvPr/>
        </p:nvSpPr>
        <p:spPr>
          <a:xfrm>
            <a:off x="7812405" y="589030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patterns[8]</a:t>
            </a:r>
            <a:endParaRPr lang="ko-KR" altLang="en-US" sz="900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3EE58471-F8B8-488C-8DD7-906A10969F30}"/>
              </a:ext>
            </a:extLst>
          </p:cNvPr>
          <p:cNvSpPr/>
          <p:nvPr/>
        </p:nvSpPr>
        <p:spPr>
          <a:xfrm>
            <a:off x="7812405" y="620861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patterns[9]</a:t>
            </a:r>
            <a:endParaRPr lang="ko-KR" altLang="en-US" sz="9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2D402E6C-2E79-4FB5-AE8A-EF19EA5F8903}"/>
              </a:ext>
            </a:extLst>
          </p:cNvPr>
          <p:cNvSpPr/>
          <p:nvPr/>
        </p:nvSpPr>
        <p:spPr>
          <a:xfrm>
            <a:off x="7812405" y="6507133"/>
            <a:ext cx="8114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patterns[10]</a:t>
            </a:r>
            <a:endParaRPr lang="ko-KR" altLang="en-US" sz="900" dirty="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47B82272-4D3A-4AC6-B0D0-7D5985716C13}"/>
              </a:ext>
            </a:extLst>
          </p:cNvPr>
          <p:cNvSpPr/>
          <p:nvPr/>
        </p:nvSpPr>
        <p:spPr>
          <a:xfrm>
            <a:off x="7459917" y="373316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patterns[1]</a:t>
            </a:r>
            <a:endParaRPr lang="ko-KR" altLang="en-US" sz="900" dirty="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FA4C591-2EA2-4F69-8EBB-B6C033C61C13}"/>
              </a:ext>
            </a:extLst>
          </p:cNvPr>
          <p:cNvSpPr/>
          <p:nvPr/>
        </p:nvSpPr>
        <p:spPr>
          <a:xfrm>
            <a:off x="7459917" y="4020019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patterns[2]</a:t>
            </a:r>
            <a:endParaRPr lang="ko-KR" altLang="en-US" sz="900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0CB2D30A-2400-4541-992E-DD9B8F8069ED}"/>
              </a:ext>
            </a:extLst>
          </p:cNvPr>
          <p:cNvSpPr/>
          <p:nvPr/>
        </p:nvSpPr>
        <p:spPr>
          <a:xfrm>
            <a:off x="7459917" y="434999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patterns[3]</a:t>
            </a:r>
            <a:endParaRPr lang="ko-KR" altLang="en-US" sz="900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21F94F5E-B9AB-444E-A1B8-467928755C45}"/>
              </a:ext>
            </a:extLst>
          </p:cNvPr>
          <p:cNvSpPr/>
          <p:nvPr/>
        </p:nvSpPr>
        <p:spPr>
          <a:xfrm>
            <a:off x="7459917" y="465938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patterns[4]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A5C1B101-745C-4099-9F16-32997DA82350}"/>
              </a:ext>
            </a:extLst>
          </p:cNvPr>
          <p:cNvSpPr/>
          <p:nvPr/>
        </p:nvSpPr>
        <p:spPr>
          <a:xfrm>
            <a:off x="9298024" y="475911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139294CA-8A1A-4DD3-A7B1-39F78518F8AF}"/>
              </a:ext>
            </a:extLst>
          </p:cNvPr>
          <p:cNvCxnSpPr>
            <a:cxnSpLocks/>
            <a:stCxn id="206" idx="2"/>
            <a:endCxn id="264" idx="0"/>
          </p:cNvCxnSpPr>
          <p:nvPr/>
        </p:nvCxnSpPr>
        <p:spPr>
          <a:xfrm rot="16200000" flipH="1">
            <a:off x="9674976" y="4402641"/>
            <a:ext cx="705336" cy="7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063985C-E5B0-41D6-A3C1-F9CFB00B994B}"/>
              </a:ext>
            </a:extLst>
          </p:cNvPr>
          <p:cNvCxnSpPr/>
          <p:nvPr/>
        </p:nvCxnSpPr>
        <p:spPr>
          <a:xfrm flipV="1">
            <a:off x="4335780" y="3781771"/>
            <a:ext cx="1287780" cy="4680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D594FBC9-3576-4430-8589-4BA8DB04ABD0}"/>
              </a:ext>
            </a:extLst>
          </p:cNvPr>
          <p:cNvCxnSpPr>
            <a:cxnSpLocks/>
          </p:cNvCxnSpPr>
          <p:nvPr/>
        </p:nvCxnSpPr>
        <p:spPr>
          <a:xfrm flipV="1">
            <a:off x="4555946" y="3934171"/>
            <a:ext cx="1220014" cy="18775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C2247784-C52E-49BF-B7FB-8ECBD3AEEA44}"/>
              </a:ext>
            </a:extLst>
          </p:cNvPr>
          <p:cNvSpPr/>
          <p:nvPr/>
        </p:nvSpPr>
        <p:spPr>
          <a:xfrm>
            <a:off x="4782406" y="3496489"/>
            <a:ext cx="16385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changed to DDS IOUPDATE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2247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85E32712-E020-4079-B2A2-BCFA3D60191D}"/>
              </a:ext>
            </a:extLst>
          </p:cNvPr>
          <p:cNvSpPr/>
          <p:nvPr/>
        </p:nvSpPr>
        <p:spPr>
          <a:xfrm flipH="1">
            <a:off x="1762957" y="3711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74895B29-365D-4B3F-A078-30B2E15A96A2}"/>
              </a:ext>
            </a:extLst>
          </p:cNvPr>
          <p:cNvSpPr/>
          <p:nvPr/>
        </p:nvSpPr>
        <p:spPr>
          <a:xfrm flipH="1">
            <a:off x="1762957" y="6823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5E25249D-6D64-4C01-B239-94C43AD3E663}"/>
              </a:ext>
            </a:extLst>
          </p:cNvPr>
          <p:cNvSpPr/>
          <p:nvPr/>
        </p:nvSpPr>
        <p:spPr>
          <a:xfrm flipH="1">
            <a:off x="1762957" y="9934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841787A7-4D00-4CDD-9610-2D68B13A1CAB}"/>
              </a:ext>
            </a:extLst>
          </p:cNvPr>
          <p:cNvSpPr/>
          <p:nvPr/>
        </p:nvSpPr>
        <p:spPr>
          <a:xfrm flipH="1">
            <a:off x="1762957" y="13046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481E12DB-4041-438E-BF00-6BC7CAF4277D}"/>
              </a:ext>
            </a:extLst>
          </p:cNvPr>
          <p:cNvSpPr/>
          <p:nvPr/>
        </p:nvSpPr>
        <p:spPr>
          <a:xfrm flipH="1">
            <a:off x="1762957" y="1605093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35D7AC2-4ACF-4431-B666-38359D1714E1}"/>
              </a:ext>
            </a:extLst>
          </p:cNvPr>
          <p:cNvSpPr/>
          <p:nvPr/>
        </p:nvSpPr>
        <p:spPr>
          <a:xfrm flipH="1">
            <a:off x="1762957" y="1919418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907BED-7C1E-460F-88E3-54E028EEACBE}"/>
              </a:ext>
            </a:extLst>
          </p:cNvPr>
          <p:cNvSpPr/>
          <p:nvPr/>
        </p:nvSpPr>
        <p:spPr>
          <a:xfrm>
            <a:off x="3114305" y="37020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2CA25E2-1393-45C8-861D-6C52F174262D}"/>
              </a:ext>
            </a:extLst>
          </p:cNvPr>
          <p:cNvCxnSpPr>
            <a:cxnSpLocks/>
            <a:stCxn id="10" idx="1"/>
            <a:endCxn id="4" idx="1"/>
          </p:cNvCxnSpPr>
          <p:nvPr/>
        </p:nvCxnSpPr>
        <p:spPr>
          <a:xfrm flipH="1">
            <a:off x="2845631" y="485459"/>
            <a:ext cx="268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AEEA26-831F-491D-B7C0-99AB90C8D199}"/>
              </a:ext>
            </a:extLst>
          </p:cNvPr>
          <p:cNvSpPr/>
          <p:nvPr/>
        </p:nvSpPr>
        <p:spPr>
          <a:xfrm>
            <a:off x="3114305" y="684305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4E54E8-7021-458E-A7F3-E43AD31B7BE6}"/>
              </a:ext>
            </a:extLst>
          </p:cNvPr>
          <p:cNvCxnSpPr>
            <a:cxnSpLocks/>
            <a:stCxn id="12" idx="1"/>
            <a:endCxn id="5" idx="1"/>
          </p:cNvCxnSpPr>
          <p:nvPr/>
        </p:nvCxnSpPr>
        <p:spPr>
          <a:xfrm flipH="1" flipV="1">
            <a:off x="2845631" y="796609"/>
            <a:ext cx="268674" cy="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734539-3534-4F2A-AA48-1A75CEEA5F43}"/>
              </a:ext>
            </a:extLst>
          </p:cNvPr>
          <p:cNvSpPr/>
          <p:nvPr/>
        </p:nvSpPr>
        <p:spPr>
          <a:xfrm>
            <a:off x="3114305" y="995454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C6F06A7-5EA8-49F3-8A7F-DFB3DE396279}"/>
              </a:ext>
            </a:extLst>
          </p:cNvPr>
          <p:cNvCxnSpPr>
            <a:cxnSpLocks/>
            <a:stCxn id="14" idx="1"/>
            <a:endCxn id="6" idx="1"/>
          </p:cNvCxnSpPr>
          <p:nvPr/>
        </p:nvCxnSpPr>
        <p:spPr>
          <a:xfrm flipH="1" flipV="1">
            <a:off x="2845631" y="1107759"/>
            <a:ext cx="268674" cy="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E68D57-9278-4382-A13A-97F9A2C05612}"/>
              </a:ext>
            </a:extLst>
          </p:cNvPr>
          <p:cNvSpPr/>
          <p:nvPr/>
        </p:nvSpPr>
        <p:spPr>
          <a:xfrm>
            <a:off x="3114305" y="130365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8A402A1-53A5-4AC8-9C6A-02483AC07D7D}"/>
              </a:ext>
            </a:extLst>
          </p:cNvPr>
          <p:cNvCxnSpPr>
            <a:cxnSpLocks/>
            <a:stCxn id="16" idx="1"/>
            <a:endCxn id="7" idx="1"/>
          </p:cNvCxnSpPr>
          <p:nvPr/>
        </p:nvCxnSpPr>
        <p:spPr>
          <a:xfrm flipH="1">
            <a:off x="2845631" y="1418909"/>
            <a:ext cx="268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C19EE7-A7ED-45A9-BCCF-969ACD891AF0}"/>
              </a:ext>
            </a:extLst>
          </p:cNvPr>
          <p:cNvSpPr/>
          <p:nvPr/>
        </p:nvSpPr>
        <p:spPr>
          <a:xfrm>
            <a:off x="3114305" y="1604386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A4160AE-8493-4977-B6C2-0A20DAFF8F2C}"/>
              </a:ext>
            </a:extLst>
          </p:cNvPr>
          <p:cNvCxnSpPr>
            <a:cxnSpLocks/>
            <a:stCxn id="18" idx="1"/>
            <a:endCxn id="8" idx="1"/>
          </p:cNvCxnSpPr>
          <p:nvPr/>
        </p:nvCxnSpPr>
        <p:spPr>
          <a:xfrm flipH="1" flipV="1">
            <a:off x="2845631" y="1719393"/>
            <a:ext cx="268674" cy="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7B8634-637F-4436-901F-4D60F75E974E}"/>
              </a:ext>
            </a:extLst>
          </p:cNvPr>
          <p:cNvSpPr/>
          <p:nvPr/>
        </p:nvSpPr>
        <p:spPr>
          <a:xfrm>
            <a:off x="3114305" y="192341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99400F6-CF2E-4686-AA0A-6414A2A19172}"/>
              </a:ext>
            </a:extLst>
          </p:cNvPr>
          <p:cNvCxnSpPr>
            <a:cxnSpLocks/>
            <a:stCxn id="20" idx="1"/>
            <a:endCxn id="9" idx="1"/>
          </p:cNvCxnSpPr>
          <p:nvPr/>
        </p:nvCxnSpPr>
        <p:spPr>
          <a:xfrm flipH="1" flipV="1">
            <a:off x="2845631" y="2033718"/>
            <a:ext cx="268674" cy="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5FC8E007-C8F9-43D0-8191-4727DF11864B}"/>
              </a:ext>
            </a:extLst>
          </p:cNvPr>
          <p:cNvSpPr/>
          <p:nvPr/>
        </p:nvSpPr>
        <p:spPr>
          <a:xfrm>
            <a:off x="1762955" y="2440923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A35B61A-2D6D-4C88-84BE-2CA788D8BB9E}"/>
              </a:ext>
            </a:extLst>
          </p:cNvPr>
          <p:cNvSpPr/>
          <p:nvPr/>
        </p:nvSpPr>
        <p:spPr>
          <a:xfrm>
            <a:off x="1762957" y="42465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BTN0EdgeDetect</a:t>
            </a:r>
            <a:endParaRPr lang="ko-KR" altLang="en-US" sz="9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17F6B0-64A3-43DB-B73A-6AE3D2E0CE58}"/>
              </a:ext>
            </a:extLst>
          </p:cNvPr>
          <p:cNvGrpSpPr/>
          <p:nvPr/>
        </p:nvGrpSpPr>
        <p:grpSpPr>
          <a:xfrm>
            <a:off x="1762956" y="3104498"/>
            <a:ext cx="1466859" cy="230512"/>
            <a:chOff x="2962265" y="4647551"/>
            <a:chExt cx="1466859" cy="23051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17E41CC-CD78-4341-9C0F-2202C6F0681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BTN0Delay</a:t>
              </a:r>
              <a:endParaRPr lang="ko-KR" altLang="en-US" sz="900" dirty="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1E1EB18F-DAB6-408A-B024-41553E0F64CF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AB1F865-E2D3-4C33-B48B-54B62DB6383E}"/>
              </a:ext>
            </a:extLst>
          </p:cNvPr>
          <p:cNvCxnSpPr>
            <a:cxnSpLocks/>
            <a:stCxn id="22" idx="3"/>
            <a:endCxn id="25" idx="0"/>
          </p:cNvCxnSpPr>
          <p:nvPr/>
        </p:nvCxnSpPr>
        <p:spPr>
          <a:xfrm flipH="1">
            <a:off x="2496386" y="2555223"/>
            <a:ext cx="349245" cy="549275"/>
          </a:xfrm>
          <a:prstGeom prst="bentConnector4">
            <a:avLst>
              <a:gd name="adj1" fmla="val -65455"/>
              <a:gd name="adj2" fmla="val 60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AF14A11-42AD-42F6-B9D2-DDA860E2D81C}"/>
              </a:ext>
            </a:extLst>
          </p:cNvPr>
          <p:cNvGrpSpPr/>
          <p:nvPr/>
        </p:nvGrpSpPr>
        <p:grpSpPr>
          <a:xfrm>
            <a:off x="2382085" y="3769985"/>
            <a:ext cx="228600" cy="314302"/>
            <a:chOff x="2382085" y="3769985"/>
            <a:chExt cx="228600" cy="314302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CA981D5-9C8F-490E-80EC-D95E0E85FD80}"/>
                </a:ext>
              </a:extLst>
            </p:cNvPr>
            <p:cNvSpPr/>
            <p:nvPr/>
          </p:nvSpPr>
          <p:spPr>
            <a:xfrm rot="5400000">
              <a:off x="2542973" y="377419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F93B624-C7ED-4DF6-85A5-CC121AAFA677}"/>
                </a:ext>
              </a:extLst>
            </p:cNvPr>
            <p:cNvSpPr/>
            <p:nvPr/>
          </p:nvSpPr>
          <p:spPr>
            <a:xfrm rot="5400000">
              <a:off x="2395002" y="377419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지연 35">
              <a:extLst>
                <a:ext uri="{FF2B5EF4-FFF2-40B4-BE49-F238E27FC236}">
                  <a16:creationId xmlns:a16="http://schemas.microsoft.com/office/drawing/2014/main" id="{6404B491-C8D2-469F-8B16-F8E06D6C33ED}"/>
                </a:ext>
              </a:extLst>
            </p:cNvPr>
            <p:cNvSpPr/>
            <p:nvPr/>
          </p:nvSpPr>
          <p:spPr>
            <a:xfrm rot="5400000">
              <a:off x="2339234" y="381283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AFC636A6-982E-42FF-9C71-69E2C670EF3B}"/>
              </a:ext>
            </a:extLst>
          </p:cNvPr>
          <p:cNvCxnSpPr>
            <a:cxnSpLocks/>
            <a:stCxn id="25" idx="2"/>
            <a:endCxn id="35" idx="2"/>
          </p:cNvCxnSpPr>
          <p:nvPr/>
        </p:nvCxnSpPr>
        <p:spPr>
          <a:xfrm rot="5400000">
            <a:off x="2238953" y="3516765"/>
            <a:ext cx="439189" cy="756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2D65775-08A2-4546-9E21-3C554540488B}"/>
              </a:ext>
            </a:extLst>
          </p:cNvPr>
          <p:cNvCxnSpPr>
            <a:cxnSpLocks/>
            <a:stCxn id="22" idx="3"/>
            <a:endCxn id="34" idx="2"/>
          </p:cNvCxnSpPr>
          <p:nvPr/>
        </p:nvCxnSpPr>
        <p:spPr>
          <a:xfrm flipH="1">
            <a:off x="2568678" y="2555223"/>
            <a:ext cx="276953" cy="1218976"/>
          </a:xfrm>
          <a:prstGeom prst="bentConnector4">
            <a:avLst>
              <a:gd name="adj1" fmla="val -548555"/>
              <a:gd name="adj2" fmla="val 816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FDFF67BF-604A-439D-B309-754A2D536E8C}"/>
              </a:ext>
            </a:extLst>
          </p:cNvPr>
          <p:cNvCxnSpPr>
            <a:cxnSpLocks/>
            <a:stCxn id="36" idx="3"/>
            <a:endCxn id="23" idx="0"/>
          </p:cNvCxnSpPr>
          <p:nvPr/>
        </p:nvCxnSpPr>
        <p:spPr>
          <a:xfrm rot="16200000" flipH="1">
            <a:off x="2415266" y="4165406"/>
            <a:ext cx="162240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1EC55D0-E4A8-40BA-99E6-C0C16FEB7CAF}"/>
              </a:ext>
            </a:extLst>
          </p:cNvPr>
          <p:cNvCxnSpPr>
            <a:cxnSpLocks/>
            <a:stCxn id="55" idx="1"/>
            <a:endCxn id="26" idx="3"/>
          </p:cNvCxnSpPr>
          <p:nvPr/>
        </p:nvCxnSpPr>
        <p:spPr>
          <a:xfrm rot="10800000">
            <a:off x="3229815" y="3219754"/>
            <a:ext cx="200202" cy="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4FE734F-FAF7-4C8A-8C43-31978C6485F3}"/>
              </a:ext>
            </a:extLst>
          </p:cNvPr>
          <p:cNvSpPr/>
          <p:nvPr/>
        </p:nvSpPr>
        <p:spPr>
          <a:xfrm>
            <a:off x="3430017" y="3104498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04584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B41AF-56F5-439D-A98B-DD8E72A6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96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5713</TotalTime>
  <Words>7625</Words>
  <Application>Microsoft Office PowerPoint</Application>
  <PresentationFormat>와이드스크린</PresentationFormat>
  <Paragraphs>1766</Paragraphs>
  <Slides>52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5" baseType="lpstr">
      <vt:lpstr>맑은 고딕</vt:lpstr>
      <vt:lpstr>Arial</vt:lpstr>
      <vt:lpstr>Office 테마</vt:lpstr>
      <vt:lpstr>AD9912_DAC8734_main.sv Block Diagram</vt:lpstr>
      <vt:lpstr>main.sv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FSM</vt:lpstr>
      <vt:lpstr>PowerPoint 프레젠테이션</vt:lpstr>
      <vt:lpstr>PowerPoint 프레젠테이션</vt:lpstr>
      <vt:lpstr>PowerPoint 프레젠테이션</vt:lpstr>
      <vt:lpstr>IO UPDATE FSM state was added</vt:lpstr>
      <vt:lpstr>New Design of AD9910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output_driver(dds_parallel_driver)</vt:lpstr>
      <vt:lpstr>not using addr</vt:lpstr>
      <vt:lpstr>PowerPoint 프레젠테이션</vt:lpstr>
      <vt:lpstr>PowerPoint 프레젠테이션</vt:lpstr>
      <vt:lpstr>using addr</vt:lpstr>
      <vt:lpstr>PowerPoint 프레젠테이션</vt:lpstr>
      <vt:lpstr>option1</vt:lpstr>
      <vt:lpstr>PowerPoint 프레젠테이션</vt:lpstr>
      <vt:lpstr>If we use addr</vt:lpstr>
      <vt:lpstr>PowerPoint 프레젠테이션</vt:lpstr>
      <vt:lpstr>PowerPoint 프레젠테이션</vt:lpstr>
      <vt:lpstr>PowerPoint 프레젠테이션</vt:lpstr>
      <vt:lpstr>PowerPoint 프레젠테이션</vt:lpstr>
      <vt:lpstr>output_driver(dds_profile_driver)</vt:lpstr>
      <vt:lpstr>output_driver(dds_SPI_driver)</vt:lpstr>
      <vt:lpstr>PowerPoint 프레젠테이션</vt:lpstr>
      <vt:lpstr>PowerPoint 프레젠테이션</vt:lpstr>
      <vt:lpstr>SPI_FSM</vt:lpstr>
      <vt:lpstr>PowerPoint 프레젠테이션</vt:lpstr>
      <vt:lpstr>PowerPoint 프레젠테이션</vt:lpstr>
      <vt:lpstr>PowerPoint 프레젠테이션</vt:lpstr>
      <vt:lpstr>PowerPoint 프레젠테이션</vt:lpstr>
      <vt:lpstr>single_spi_output</vt:lpstr>
      <vt:lpstr>PowerPoint 프레젠테이션</vt:lpstr>
      <vt:lpstr>counter</vt:lpstr>
      <vt:lpstr>PowerPoint 프레젠테이션</vt:lpstr>
      <vt:lpstr>Command to Add</vt:lpstr>
      <vt:lpstr>Todo</vt:lpstr>
      <vt:lpstr>Notice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박정현</cp:lastModifiedBy>
  <cp:revision>2316</cp:revision>
  <dcterms:created xsi:type="dcterms:W3CDTF">2020-08-06T02:39:25Z</dcterms:created>
  <dcterms:modified xsi:type="dcterms:W3CDTF">2020-08-20T23:12:29Z</dcterms:modified>
</cp:coreProperties>
</file>