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2" autoAdjust="0"/>
    <p:restoredTop sz="96344" autoAdjust="0"/>
  </p:normalViewPr>
  <p:slideViewPr>
    <p:cSldViewPr snapToGrid="0">
      <p:cViewPr>
        <p:scale>
          <a:sx n="150" d="100"/>
          <a:sy n="150" d="100"/>
        </p:scale>
        <p:origin x="-333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</a:t>
            </a:r>
          </a:p>
          <a:p>
            <a:r>
              <a:rPr lang="en-US" altLang="ko-KR" sz="900" dirty="0"/>
              <a:t>DDS_WIDTH = 64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2743</Words>
  <Application>Microsoft Office PowerPoint</Application>
  <PresentationFormat>와이드스크린</PresentationFormat>
  <Paragraphs>536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363</cp:revision>
  <dcterms:created xsi:type="dcterms:W3CDTF">2020-08-06T02:39:25Z</dcterms:created>
  <dcterms:modified xsi:type="dcterms:W3CDTF">2020-08-07T04:43:58Z</dcterms:modified>
</cp:coreProperties>
</file>