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8" r:id="rId9"/>
    <p:sldId id="262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DDS</a:t>
            </a:r>
            <a:r>
              <a:rPr kumimoji="1" lang="ko-KR" altLang="en-US"/>
              <a:t> </a:t>
            </a:r>
            <a:r>
              <a:rPr kumimoji="1" lang="en-US" altLang="ko-KR"/>
              <a:t>Debugging3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 in real experiment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9D47-102D-AE4C-1D6B-639CEDA3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6.25MHz</a:t>
            </a:r>
            <a:r>
              <a:rPr lang="ko-KR" altLang="en-US"/>
              <a:t> </a:t>
            </a:r>
            <a:r>
              <a:rPr lang="en-US" altLang="ko-KR"/>
              <a:t>SPI</a:t>
            </a:r>
            <a:r>
              <a:rPr lang="ko-KR" altLang="en-US"/>
              <a:t> </a:t>
            </a:r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7BD0-D934-9649-ABFF-897467E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16C0F-47E7-643C-6FBA-C65DDEC3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22" y="1706576"/>
            <a:ext cx="7078133" cy="38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B579-5DB8-40E0-B7BC-F928588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21E0-C118-42B2-9D52-5D3B11B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163DE8-6A00-BA50-C39D-FDB7A4E2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73626"/>
              </p:ext>
            </p:extLst>
          </p:nvPr>
        </p:nvGraphicFramePr>
        <p:xfrm>
          <a:off x="219637" y="1434041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ja_2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T_STR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T_STP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GPI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SCK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AAD3ED-7061-3CEE-05E7-5C765A6D7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0346"/>
              </p:ext>
            </p:extLst>
          </p:nvPr>
        </p:nvGraphicFramePr>
        <p:xfrm>
          <a:off x="219637" y="4476070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jb_2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2E1F67-725A-430C-81CE-B9E429399585}"/>
              </a:ext>
            </a:extLst>
          </p:cNvPr>
          <p:cNvGraphicFramePr>
            <a:graphicFrameLocks noGrp="1"/>
          </p:cNvGraphicFramePr>
          <p:nvPr/>
        </p:nvGraphicFramePr>
        <p:xfrm>
          <a:off x="6470649" y="1403298"/>
          <a:ext cx="2155267" cy="477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PROF1[2]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PROF1[1]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PROF1[0]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1D91A-6550-BDAB-4D9D-2CFBB4919684}"/>
              </a:ext>
            </a:extLst>
          </p:cNvPr>
          <p:cNvGraphicFramePr>
            <a:graphicFrameLocks noGrp="1"/>
          </p:cNvGraphicFramePr>
          <p:nvPr/>
        </p:nvGraphicFramePr>
        <p:xfrm>
          <a:off x="9156097" y="1403298"/>
          <a:ext cx="2155267" cy="469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FE62-9ED7-6007-B443-8D6750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Trigger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2D60-97B4-7D4B-BCE4-F3145202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4DA4B-FEA8-E09B-10A7-C4D85A248C72}"/>
              </a:ext>
            </a:extLst>
          </p:cNvPr>
          <p:cNvSpPr/>
          <p:nvPr/>
        </p:nvSpPr>
        <p:spPr>
          <a:xfrm>
            <a:off x="4780349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00DB0-0252-FF4A-3E32-251B2703168F}"/>
              </a:ext>
            </a:extLst>
          </p:cNvPr>
          <p:cNvSpPr/>
          <p:nvPr/>
        </p:nvSpPr>
        <p:spPr>
          <a:xfrm>
            <a:off x="6996040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FIFO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920FF8-6260-3A74-FFB0-EEA773669EDA}"/>
              </a:ext>
            </a:extLst>
          </p:cNvPr>
          <p:cNvSpPr/>
          <p:nvPr/>
        </p:nvSpPr>
        <p:spPr>
          <a:xfrm>
            <a:off x="1742270" y="1667622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write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4297511-FEEB-7CCA-E76B-494DD8CCFA6C}"/>
              </a:ext>
            </a:extLst>
          </p:cNvPr>
          <p:cNvSpPr/>
          <p:nvPr/>
        </p:nvSpPr>
        <p:spPr>
          <a:xfrm>
            <a:off x="3556000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4F7EE0-DCEE-AB1C-DBA5-998028CB5EB7}"/>
              </a:ext>
            </a:extLst>
          </p:cNvPr>
          <p:cNvSpPr/>
          <p:nvPr/>
        </p:nvSpPr>
        <p:spPr>
          <a:xfrm>
            <a:off x="8153753" y="1407638"/>
            <a:ext cx="1261305" cy="1261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start</a:t>
            </a: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9B86DF-97FB-D65B-665A-C75B9488649F}"/>
              </a:ext>
            </a:extLst>
          </p:cNvPr>
          <p:cNvSpPr/>
          <p:nvPr/>
        </p:nvSpPr>
        <p:spPr>
          <a:xfrm>
            <a:off x="5998508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CFB920-18A9-D831-A695-1B7A3A903862}"/>
              </a:ext>
            </a:extLst>
          </p:cNvPr>
          <p:cNvSpPr/>
          <p:nvPr/>
        </p:nvSpPr>
        <p:spPr>
          <a:xfrm>
            <a:off x="5630687" y="845125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ready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604964-47E6-E0E3-F9C8-83DBB9226B38}"/>
              </a:ext>
            </a:extLst>
          </p:cNvPr>
          <p:cNvSpPr/>
          <p:nvPr/>
        </p:nvSpPr>
        <p:spPr>
          <a:xfrm>
            <a:off x="8240886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D30E7C-DDCD-D2E6-D474-C094122EEAAE}"/>
              </a:ext>
            </a:extLst>
          </p:cNvPr>
          <p:cNvSpPr/>
          <p:nvPr/>
        </p:nvSpPr>
        <p:spPr>
          <a:xfrm>
            <a:off x="5630687" y="4849408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stop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0FBD437-F430-7E5C-8179-BB20B4273CEF}"/>
              </a:ext>
            </a:extLst>
          </p:cNvPr>
          <p:cNvSpPr/>
          <p:nvPr/>
        </p:nvSpPr>
        <p:spPr>
          <a:xfrm>
            <a:off x="5998508" y="4111824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627DB0-E90C-2321-D530-18713294C8BD}"/>
              </a:ext>
            </a:extLst>
          </p:cNvPr>
          <p:cNvSpPr/>
          <p:nvPr/>
        </p:nvSpPr>
        <p:spPr>
          <a:xfrm>
            <a:off x="1708511" y="3506936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clear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6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B55EC-79E5-E84E-44A5-8F2ED63F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Trigger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84B86-6961-F3A7-3B89-EC9E2BA3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BA33B9-FD5D-68D6-00A3-9E82C99C0091}"/>
              </a:ext>
            </a:extLst>
          </p:cNvPr>
          <p:cNvCxnSpPr/>
          <p:nvPr/>
        </p:nvCxnSpPr>
        <p:spPr>
          <a:xfrm>
            <a:off x="219638" y="2342444"/>
            <a:ext cx="1157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A8549A-7965-1E48-6FF0-E291FCBED563}"/>
              </a:ext>
            </a:extLst>
          </p:cNvPr>
          <p:cNvCxnSpPr/>
          <p:nvPr/>
        </p:nvCxnSpPr>
        <p:spPr>
          <a:xfrm>
            <a:off x="219638" y="3584222"/>
            <a:ext cx="1157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DA73AF-0742-97AB-4FD2-27B542BEA7E6}"/>
              </a:ext>
            </a:extLst>
          </p:cNvPr>
          <p:cNvCxnSpPr/>
          <p:nvPr/>
        </p:nvCxnSpPr>
        <p:spPr>
          <a:xfrm>
            <a:off x="219638" y="4916311"/>
            <a:ext cx="1157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2AFCDA-7B0D-F2DD-F81D-A13178AF706E}"/>
              </a:ext>
            </a:extLst>
          </p:cNvPr>
          <p:cNvCxnSpPr/>
          <p:nvPr/>
        </p:nvCxnSpPr>
        <p:spPr>
          <a:xfrm>
            <a:off x="219638" y="6073422"/>
            <a:ext cx="1157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5BD9A6-198B-5C32-F63E-BBDB18F04D67}"/>
              </a:ext>
            </a:extLst>
          </p:cNvPr>
          <p:cNvCxnSpPr/>
          <p:nvPr/>
        </p:nvCxnSpPr>
        <p:spPr>
          <a:xfrm>
            <a:off x="902969" y="1428750"/>
            <a:ext cx="0" cy="499745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8D9749-96DA-365F-E7DE-F65A108E2DAB}"/>
              </a:ext>
            </a:extLst>
          </p:cNvPr>
          <p:cNvCxnSpPr/>
          <p:nvPr/>
        </p:nvCxnSpPr>
        <p:spPr>
          <a:xfrm>
            <a:off x="3569969" y="1428750"/>
            <a:ext cx="0" cy="499745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BCB409-8801-2E6E-6E12-6C33E65CB2F8}"/>
              </a:ext>
            </a:extLst>
          </p:cNvPr>
          <p:cNvCxnSpPr/>
          <p:nvPr/>
        </p:nvCxnSpPr>
        <p:spPr>
          <a:xfrm>
            <a:off x="5808062" y="1428750"/>
            <a:ext cx="0" cy="499745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C9B0A-E8A8-FEA9-9FB9-6DC201A4097D}"/>
              </a:ext>
            </a:extLst>
          </p:cNvPr>
          <p:cNvCxnSpPr/>
          <p:nvPr/>
        </p:nvCxnSpPr>
        <p:spPr>
          <a:xfrm>
            <a:off x="8487762" y="1428750"/>
            <a:ext cx="0" cy="499745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66542A-138E-BAE5-3EB8-4FA28E15DBC6}"/>
              </a:ext>
            </a:extLst>
          </p:cNvPr>
          <p:cNvCxnSpPr/>
          <p:nvPr/>
        </p:nvCxnSpPr>
        <p:spPr>
          <a:xfrm>
            <a:off x="2386963" y="1428750"/>
            <a:ext cx="0" cy="499745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F525F7-3627-90D2-C1AA-C7272542281B}"/>
              </a:ext>
            </a:extLst>
          </p:cNvPr>
          <p:cNvCxnSpPr/>
          <p:nvPr/>
        </p:nvCxnSpPr>
        <p:spPr>
          <a:xfrm>
            <a:off x="10738555" y="1428750"/>
            <a:ext cx="0" cy="499745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64834D-0ECF-1218-98FA-13FFA706B7F3}"/>
              </a:ext>
            </a:extLst>
          </p:cNvPr>
          <p:cNvSpPr txBox="1"/>
          <p:nvPr/>
        </p:nvSpPr>
        <p:spPr>
          <a:xfrm>
            <a:off x="140333" y="20463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6E281-7D94-F0D1-D454-EB8C700963EB}"/>
              </a:ext>
            </a:extLst>
          </p:cNvPr>
          <p:cNvSpPr txBox="1"/>
          <p:nvPr/>
        </p:nvSpPr>
        <p:spPr>
          <a:xfrm>
            <a:off x="140333" y="3247249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Stop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42352-67C2-0B18-6B8B-B17E2FDC212B}"/>
              </a:ext>
            </a:extLst>
          </p:cNvPr>
          <p:cNvSpPr txBox="1"/>
          <p:nvPr/>
        </p:nvSpPr>
        <p:spPr>
          <a:xfrm>
            <a:off x="140333" y="4589025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profile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A9E15-531C-F0F5-C18D-B8FCB61BCA23}"/>
              </a:ext>
            </a:extLst>
          </p:cNvPr>
          <p:cNvSpPr txBox="1"/>
          <p:nvPr/>
        </p:nvSpPr>
        <p:spPr>
          <a:xfrm>
            <a:off x="-57606" y="5433052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timestamp</a:t>
            </a:r>
            <a:endParaRPr lang="ko-KR" altLang="en-US"/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544B343D-6A2F-536C-6F96-F3807C7269E5}"/>
              </a:ext>
            </a:extLst>
          </p:cNvPr>
          <p:cNvSpPr/>
          <p:nvPr/>
        </p:nvSpPr>
        <p:spPr>
          <a:xfrm>
            <a:off x="902970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다리꼴 48">
            <a:extLst>
              <a:ext uri="{FF2B5EF4-FFF2-40B4-BE49-F238E27FC236}">
                <a16:creationId xmlns:a16="http://schemas.microsoft.com/office/drawing/2014/main" id="{62A6CD8B-7866-B07E-940C-9D1EE270D293}"/>
              </a:ext>
            </a:extLst>
          </p:cNvPr>
          <p:cNvSpPr/>
          <p:nvPr/>
        </p:nvSpPr>
        <p:spPr>
          <a:xfrm rot="10800000">
            <a:off x="902970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8E4A4C86-E842-5FCD-5541-149F0D921448}"/>
              </a:ext>
            </a:extLst>
          </p:cNvPr>
          <p:cNvSpPr/>
          <p:nvPr/>
        </p:nvSpPr>
        <p:spPr>
          <a:xfrm>
            <a:off x="1298344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8FE42F89-145C-76BA-2B41-E213F5D30FB7}"/>
              </a:ext>
            </a:extLst>
          </p:cNvPr>
          <p:cNvSpPr/>
          <p:nvPr/>
        </p:nvSpPr>
        <p:spPr>
          <a:xfrm rot="10800000">
            <a:off x="1298344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B6802950-B758-3EC1-885A-1F4E7A1BEDF1}"/>
              </a:ext>
            </a:extLst>
          </p:cNvPr>
          <p:cNvSpPr/>
          <p:nvPr/>
        </p:nvSpPr>
        <p:spPr>
          <a:xfrm>
            <a:off x="1683961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사다리꼴 66">
            <a:extLst>
              <a:ext uri="{FF2B5EF4-FFF2-40B4-BE49-F238E27FC236}">
                <a16:creationId xmlns:a16="http://schemas.microsoft.com/office/drawing/2014/main" id="{01B649FE-4358-4133-B60E-1AB5AD1E743E}"/>
              </a:ext>
            </a:extLst>
          </p:cNvPr>
          <p:cNvSpPr/>
          <p:nvPr/>
        </p:nvSpPr>
        <p:spPr>
          <a:xfrm rot="10800000">
            <a:off x="1683961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사다리꼴 68">
            <a:extLst>
              <a:ext uri="{FF2B5EF4-FFF2-40B4-BE49-F238E27FC236}">
                <a16:creationId xmlns:a16="http://schemas.microsoft.com/office/drawing/2014/main" id="{352735C7-1860-3A23-FCB0-E56D6392DBD8}"/>
              </a:ext>
            </a:extLst>
          </p:cNvPr>
          <p:cNvSpPr/>
          <p:nvPr/>
        </p:nvSpPr>
        <p:spPr>
          <a:xfrm>
            <a:off x="2058956" y="5747738"/>
            <a:ext cx="328009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43524AC6-D4EB-C992-206E-EF7E03B8D6B7}"/>
              </a:ext>
            </a:extLst>
          </p:cNvPr>
          <p:cNvSpPr/>
          <p:nvPr/>
        </p:nvSpPr>
        <p:spPr>
          <a:xfrm rot="10800000">
            <a:off x="2058956" y="6073422"/>
            <a:ext cx="328009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사다리꼴 71">
            <a:extLst>
              <a:ext uri="{FF2B5EF4-FFF2-40B4-BE49-F238E27FC236}">
                <a16:creationId xmlns:a16="http://schemas.microsoft.com/office/drawing/2014/main" id="{9B476C14-BD98-8B7B-8B52-35172B493006}"/>
              </a:ext>
            </a:extLst>
          </p:cNvPr>
          <p:cNvSpPr/>
          <p:nvPr/>
        </p:nvSpPr>
        <p:spPr>
          <a:xfrm>
            <a:off x="3582669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사다리꼴 72">
            <a:extLst>
              <a:ext uri="{FF2B5EF4-FFF2-40B4-BE49-F238E27FC236}">
                <a16:creationId xmlns:a16="http://schemas.microsoft.com/office/drawing/2014/main" id="{C4587BBC-C193-99B0-089C-E56371D304BE}"/>
              </a:ext>
            </a:extLst>
          </p:cNvPr>
          <p:cNvSpPr/>
          <p:nvPr/>
        </p:nvSpPr>
        <p:spPr>
          <a:xfrm rot="10800000">
            <a:off x="3582669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사다리꼴 74">
            <a:extLst>
              <a:ext uri="{FF2B5EF4-FFF2-40B4-BE49-F238E27FC236}">
                <a16:creationId xmlns:a16="http://schemas.microsoft.com/office/drawing/2014/main" id="{4524ED4A-CA52-0105-EDF9-684189D4A8CD}"/>
              </a:ext>
            </a:extLst>
          </p:cNvPr>
          <p:cNvSpPr/>
          <p:nvPr/>
        </p:nvSpPr>
        <p:spPr>
          <a:xfrm>
            <a:off x="3978043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6C260D49-D4E6-71EF-C28E-078FCDEBB157}"/>
              </a:ext>
            </a:extLst>
          </p:cNvPr>
          <p:cNvSpPr/>
          <p:nvPr/>
        </p:nvSpPr>
        <p:spPr>
          <a:xfrm rot="10800000">
            <a:off x="3978043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7579A69E-C45A-B702-28F2-15D66F9ECC26}"/>
              </a:ext>
            </a:extLst>
          </p:cNvPr>
          <p:cNvSpPr/>
          <p:nvPr/>
        </p:nvSpPr>
        <p:spPr>
          <a:xfrm>
            <a:off x="4363660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사다리꼴 78">
            <a:extLst>
              <a:ext uri="{FF2B5EF4-FFF2-40B4-BE49-F238E27FC236}">
                <a16:creationId xmlns:a16="http://schemas.microsoft.com/office/drawing/2014/main" id="{47A38090-BB8A-D18A-27ED-48C92792F386}"/>
              </a:ext>
            </a:extLst>
          </p:cNvPr>
          <p:cNvSpPr/>
          <p:nvPr/>
        </p:nvSpPr>
        <p:spPr>
          <a:xfrm rot="10800000">
            <a:off x="4363660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사다리꼴 80">
            <a:extLst>
              <a:ext uri="{FF2B5EF4-FFF2-40B4-BE49-F238E27FC236}">
                <a16:creationId xmlns:a16="http://schemas.microsoft.com/office/drawing/2014/main" id="{B343723D-00CC-0C08-6403-C611B16CD5CA}"/>
              </a:ext>
            </a:extLst>
          </p:cNvPr>
          <p:cNvSpPr/>
          <p:nvPr/>
        </p:nvSpPr>
        <p:spPr>
          <a:xfrm>
            <a:off x="4749276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사다리꼴 81">
            <a:extLst>
              <a:ext uri="{FF2B5EF4-FFF2-40B4-BE49-F238E27FC236}">
                <a16:creationId xmlns:a16="http://schemas.microsoft.com/office/drawing/2014/main" id="{FB34AA7A-E82E-4DFD-89AD-53093ACEAF32}"/>
              </a:ext>
            </a:extLst>
          </p:cNvPr>
          <p:cNvSpPr/>
          <p:nvPr/>
        </p:nvSpPr>
        <p:spPr>
          <a:xfrm rot="10800000">
            <a:off x="4749276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1CF79140-14E3-56AB-F6C4-227B39485530}"/>
              </a:ext>
            </a:extLst>
          </p:cNvPr>
          <p:cNvSpPr/>
          <p:nvPr/>
        </p:nvSpPr>
        <p:spPr>
          <a:xfrm>
            <a:off x="5144650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사다리꼴 84">
            <a:extLst>
              <a:ext uri="{FF2B5EF4-FFF2-40B4-BE49-F238E27FC236}">
                <a16:creationId xmlns:a16="http://schemas.microsoft.com/office/drawing/2014/main" id="{2F06450F-8053-0C2D-D7CC-516F8454AAD7}"/>
              </a:ext>
            </a:extLst>
          </p:cNvPr>
          <p:cNvSpPr/>
          <p:nvPr/>
        </p:nvSpPr>
        <p:spPr>
          <a:xfrm rot="10800000">
            <a:off x="5144650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사다리꼴 86">
            <a:extLst>
              <a:ext uri="{FF2B5EF4-FFF2-40B4-BE49-F238E27FC236}">
                <a16:creationId xmlns:a16="http://schemas.microsoft.com/office/drawing/2014/main" id="{22843169-DFB5-BCEE-3E2C-0CEC85993D43}"/>
              </a:ext>
            </a:extLst>
          </p:cNvPr>
          <p:cNvSpPr/>
          <p:nvPr/>
        </p:nvSpPr>
        <p:spPr>
          <a:xfrm>
            <a:off x="5530267" y="5747738"/>
            <a:ext cx="290494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B0FA5916-F191-1910-67F0-1B5EC1121D0F}"/>
              </a:ext>
            </a:extLst>
          </p:cNvPr>
          <p:cNvSpPr/>
          <p:nvPr/>
        </p:nvSpPr>
        <p:spPr>
          <a:xfrm rot="10800000">
            <a:off x="5530267" y="6073422"/>
            <a:ext cx="290494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사다리꼴 89">
            <a:extLst>
              <a:ext uri="{FF2B5EF4-FFF2-40B4-BE49-F238E27FC236}">
                <a16:creationId xmlns:a16="http://schemas.microsoft.com/office/drawing/2014/main" id="{777972DC-7253-F4E7-511F-97F9D9323C2F}"/>
              </a:ext>
            </a:extLst>
          </p:cNvPr>
          <p:cNvSpPr/>
          <p:nvPr/>
        </p:nvSpPr>
        <p:spPr>
          <a:xfrm>
            <a:off x="8509002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BF2F27EE-C10A-C0F3-7C85-A71F99C52E1B}"/>
              </a:ext>
            </a:extLst>
          </p:cNvPr>
          <p:cNvSpPr/>
          <p:nvPr/>
        </p:nvSpPr>
        <p:spPr>
          <a:xfrm rot="10800000">
            <a:off x="8509002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사다리꼴 92">
            <a:extLst>
              <a:ext uri="{FF2B5EF4-FFF2-40B4-BE49-F238E27FC236}">
                <a16:creationId xmlns:a16="http://schemas.microsoft.com/office/drawing/2014/main" id="{2338A241-6E77-7D82-9570-CEF96E67D9A9}"/>
              </a:ext>
            </a:extLst>
          </p:cNvPr>
          <p:cNvSpPr/>
          <p:nvPr/>
        </p:nvSpPr>
        <p:spPr>
          <a:xfrm>
            <a:off x="8904376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사다리꼴 93">
            <a:extLst>
              <a:ext uri="{FF2B5EF4-FFF2-40B4-BE49-F238E27FC236}">
                <a16:creationId xmlns:a16="http://schemas.microsoft.com/office/drawing/2014/main" id="{20237CE1-5F0E-403E-C248-AE800C0A2FE4}"/>
              </a:ext>
            </a:extLst>
          </p:cNvPr>
          <p:cNvSpPr/>
          <p:nvPr/>
        </p:nvSpPr>
        <p:spPr>
          <a:xfrm rot="10800000">
            <a:off x="8904376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B9FF7439-5AE6-18CC-E497-00BDF8022B13}"/>
              </a:ext>
            </a:extLst>
          </p:cNvPr>
          <p:cNvSpPr/>
          <p:nvPr/>
        </p:nvSpPr>
        <p:spPr>
          <a:xfrm>
            <a:off x="9289993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9302A4B6-7153-F30C-327C-D8EEFAC3E3D6}"/>
              </a:ext>
            </a:extLst>
          </p:cNvPr>
          <p:cNvSpPr/>
          <p:nvPr/>
        </p:nvSpPr>
        <p:spPr>
          <a:xfrm rot="10800000">
            <a:off x="9289993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사다리꼴 98">
            <a:extLst>
              <a:ext uri="{FF2B5EF4-FFF2-40B4-BE49-F238E27FC236}">
                <a16:creationId xmlns:a16="http://schemas.microsoft.com/office/drawing/2014/main" id="{1D6DCB32-E64F-C5F7-D76A-78483A76EFF3}"/>
              </a:ext>
            </a:extLst>
          </p:cNvPr>
          <p:cNvSpPr/>
          <p:nvPr/>
        </p:nvSpPr>
        <p:spPr>
          <a:xfrm>
            <a:off x="9675609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254868BE-816B-1657-FDEC-1D63EFF3242C}"/>
              </a:ext>
            </a:extLst>
          </p:cNvPr>
          <p:cNvSpPr/>
          <p:nvPr/>
        </p:nvSpPr>
        <p:spPr>
          <a:xfrm rot="10800000">
            <a:off x="9675609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사다리꼴 101">
            <a:extLst>
              <a:ext uri="{FF2B5EF4-FFF2-40B4-BE49-F238E27FC236}">
                <a16:creationId xmlns:a16="http://schemas.microsoft.com/office/drawing/2014/main" id="{3C9A7A5A-48D5-8A34-9CEA-45954715C9F0}"/>
              </a:ext>
            </a:extLst>
          </p:cNvPr>
          <p:cNvSpPr/>
          <p:nvPr/>
        </p:nvSpPr>
        <p:spPr>
          <a:xfrm>
            <a:off x="10070983" y="574773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사다리꼴 102">
            <a:extLst>
              <a:ext uri="{FF2B5EF4-FFF2-40B4-BE49-F238E27FC236}">
                <a16:creationId xmlns:a16="http://schemas.microsoft.com/office/drawing/2014/main" id="{91B58BE7-1A05-1092-A5A8-BFF0C893C885}"/>
              </a:ext>
            </a:extLst>
          </p:cNvPr>
          <p:cNvSpPr/>
          <p:nvPr/>
        </p:nvSpPr>
        <p:spPr>
          <a:xfrm rot="10800000">
            <a:off x="10070983" y="607342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170EE9D4-E626-DBCC-ED4A-D8101903D5D4}"/>
              </a:ext>
            </a:extLst>
          </p:cNvPr>
          <p:cNvSpPr/>
          <p:nvPr/>
        </p:nvSpPr>
        <p:spPr>
          <a:xfrm>
            <a:off x="10447932" y="5747738"/>
            <a:ext cx="290623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사다리꼴 105">
            <a:extLst>
              <a:ext uri="{FF2B5EF4-FFF2-40B4-BE49-F238E27FC236}">
                <a16:creationId xmlns:a16="http://schemas.microsoft.com/office/drawing/2014/main" id="{910FD7E9-672A-0A44-42C6-7221F8376A2F}"/>
              </a:ext>
            </a:extLst>
          </p:cNvPr>
          <p:cNvSpPr/>
          <p:nvPr/>
        </p:nvSpPr>
        <p:spPr>
          <a:xfrm rot="10800000">
            <a:off x="10447932" y="6073422"/>
            <a:ext cx="290623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사다리꼴 107">
            <a:extLst>
              <a:ext uri="{FF2B5EF4-FFF2-40B4-BE49-F238E27FC236}">
                <a16:creationId xmlns:a16="http://schemas.microsoft.com/office/drawing/2014/main" id="{FCD352E8-14A7-AE92-CF92-7DBD1C9773D9}"/>
              </a:ext>
            </a:extLst>
          </p:cNvPr>
          <p:cNvSpPr/>
          <p:nvPr/>
        </p:nvSpPr>
        <p:spPr>
          <a:xfrm>
            <a:off x="902970" y="458627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다리꼴 111">
            <a:extLst>
              <a:ext uri="{FF2B5EF4-FFF2-40B4-BE49-F238E27FC236}">
                <a16:creationId xmlns:a16="http://schemas.microsoft.com/office/drawing/2014/main" id="{97FBB765-21AC-36F6-F744-E463F5BEF4EF}"/>
              </a:ext>
            </a:extLst>
          </p:cNvPr>
          <p:cNvSpPr/>
          <p:nvPr/>
        </p:nvSpPr>
        <p:spPr>
          <a:xfrm rot="10800000">
            <a:off x="1281412" y="4912168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사다리꼴 113">
            <a:extLst>
              <a:ext uri="{FF2B5EF4-FFF2-40B4-BE49-F238E27FC236}">
                <a16:creationId xmlns:a16="http://schemas.microsoft.com/office/drawing/2014/main" id="{667734F3-3CBD-D21D-431C-03DD8AD5E52D}"/>
              </a:ext>
            </a:extLst>
          </p:cNvPr>
          <p:cNvSpPr/>
          <p:nvPr/>
        </p:nvSpPr>
        <p:spPr>
          <a:xfrm>
            <a:off x="1667029" y="4586278"/>
            <a:ext cx="723880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사다리꼴 119">
            <a:extLst>
              <a:ext uri="{FF2B5EF4-FFF2-40B4-BE49-F238E27FC236}">
                <a16:creationId xmlns:a16="http://schemas.microsoft.com/office/drawing/2014/main" id="{2B777F78-ECC3-8C67-2B05-3EEBA874EE6C}"/>
              </a:ext>
            </a:extLst>
          </p:cNvPr>
          <p:cNvSpPr/>
          <p:nvPr/>
        </p:nvSpPr>
        <p:spPr>
          <a:xfrm>
            <a:off x="3582669" y="4586644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사다리꼴 123">
            <a:extLst>
              <a:ext uri="{FF2B5EF4-FFF2-40B4-BE49-F238E27FC236}">
                <a16:creationId xmlns:a16="http://schemas.microsoft.com/office/drawing/2014/main" id="{36F2DAF5-40DE-7ADE-8B89-8579B0117E17}"/>
              </a:ext>
            </a:extLst>
          </p:cNvPr>
          <p:cNvSpPr/>
          <p:nvPr/>
        </p:nvSpPr>
        <p:spPr>
          <a:xfrm rot="10800000">
            <a:off x="3965344" y="491196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사다리꼴 125">
            <a:extLst>
              <a:ext uri="{FF2B5EF4-FFF2-40B4-BE49-F238E27FC236}">
                <a16:creationId xmlns:a16="http://schemas.microsoft.com/office/drawing/2014/main" id="{066DA4F7-A55D-B80A-F32D-48ACB1343B7E}"/>
              </a:ext>
            </a:extLst>
          </p:cNvPr>
          <p:cNvSpPr/>
          <p:nvPr/>
        </p:nvSpPr>
        <p:spPr>
          <a:xfrm>
            <a:off x="4350960" y="4586644"/>
            <a:ext cx="772321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사다리꼴 132">
            <a:extLst>
              <a:ext uri="{FF2B5EF4-FFF2-40B4-BE49-F238E27FC236}">
                <a16:creationId xmlns:a16="http://schemas.microsoft.com/office/drawing/2014/main" id="{F48B6757-9925-DD67-249D-758B89D80355}"/>
              </a:ext>
            </a:extLst>
          </p:cNvPr>
          <p:cNvSpPr/>
          <p:nvPr/>
        </p:nvSpPr>
        <p:spPr>
          <a:xfrm rot="10800000">
            <a:off x="5123484" y="4911962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사다리꼴 134">
            <a:extLst>
              <a:ext uri="{FF2B5EF4-FFF2-40B4-BE49-F238E27FC236}">
                <a16:creationId xmlns:a16="http://schemas.microsoft.com/office/drawing/2014/main" id="{8829E322-F900-81EA-DA4D-17EEEAF18299}"/>
              </a:ext>
            </a:extLst>
          </p:cNvPr>
          <p:cNvSpPr/>
          <p:nvPr/>
        </p:nvSpPr>
        <p:spPr>
          <a:xfrm>
            <a:off x="5509101" y="4586644"/>
            <a:ext cx="290494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사다리꼴 137">
            <a:extLst>
              <a:ext uri="{FF2B5EF4-FFF2-40B4-BE49-F238E27FC236}">
                <a16:creationId xmlns:a16="http://schemas.microsoft.com/office/drawing/2014/main" id="{FEB3AD10-A9D8-44F2-CBE1-4DB5BAF66D1A}"/>
              </a:ext>
            </a:extLst>
          </p:cNvPr>
          <p:cNvSpPr/>
          <p:nvPr/>
        </p:nvSpPr>
        <p:spPr>
          <a:xfrm>
            <a:off x="8499245" y="4586444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사다리꼴 141">
            <a:extLst>
              <a:ext uri="{FF2B5EF4-FFF2-40B4-BE49-F238E27FC236}">
                <a16:creationId xmlns:a16="http://schemas.microsoft.com/office/drawing/2014/main" id="{1B8509C5-50E8-0A93-1E0F-4727AB8D907D}"/>
              </a:ext>
            </a:extLst>
          </p:cNvPr>
          <p:cNvSpPr/>
          <p:nvPr/>
        </p:nvSpPr>
        <p:spPr>
          <a:xfrm rot="10800000">
            <a:off x="8891677" y="4916311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사다리꼴 143">
            <a:extLst>
              <a:ext uri="{FF2B5EF4-FFF2-40B4-BE49-F238E27FC236}">
                <a16:creationId xmlns:a16="http://schemas.microsoft.com/office/drawing/2014/main" id="{537484E1-0D8E-0712-62A5-4CF65217A7B1}"/>
              </a:ext>
            </a:extLst>
          </p:cNvPr>
          <p:cNvSpPr/>
          <p:nvPr/>
        </p:nvSpPr>
        <p:spPr>
          <a:xfrm>
            <a:off x="9276648" y="4586644"/>
            <a:ext cx="772321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A2DC6E04-5328-818A-A259-81D1C6152078}"/>
              </a:ext>
            </a:extLst>
          </p:cNvPr>
          <p:cNvSpPr/>
          <p:nvPr/>
        </p:nvSpPr>
        <p:spPr>
          <a:xfrm rot="10800000">
            <a:off x="10049818" y="4916311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사다리꼴 152">
            <a:extLst>
              <a:ext uri="{FF2B5EF4-FFF2-40B4-BE49-F238E27FC236}">
                <a16:creationId xmlns:a16="http://schemas.microsoft.com/office/drawing/2014/main" id="{E3F15061-3228-1DF1-04DB-A40EF7FD35F5}"/>
              </a:ext>
            </a:extLst>
          </p:cNvPr>
          <p:cNvSpPr/>
          <p:nvPr/>
        </p:nvSpPr>
        <p:spPr>
          <a:xfrm>
            <a:off x="10435233" y="4587125"/>
            <a:ext cx="290623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8471660-400B-C578-F0D0-92058804F08F}"/>
              </a:ext>
            </a:extLst>
          </p:cNvPr>
          <p:cNvSpPr txBox="1"/>
          <p:nvPr/>
        </p:nvSpPr>
        <p:spPr>
          <a:xfrm>
            <a:off x="946801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D2EDFFC-4E68-2B4A-769C-AF00E0AD07D0}"/>
              </a:ext>
            </a:extLst>
          </p:cNvPr>
          <p:cNvSpPr txBox="1"/>
          <p:nvPr/>
        </p:nvSpPr>
        <p:spPr>
          <a:xfrm>
            <a:off x="1328001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F197414-3441-833D-B87F-73297A63F66F}"/>
              </a:ext>
            </a:extLst>
          </p:cNvPr>
          <p:cNvSpPr txBox="1"/>
          <p:nvPr/>
        </p:nvSpPr>
        <p:spPr>
          <a:xfrm>
            <a:off x="1748692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47BA072-AB6C-DE3D-1062-1697552E5619}"/>
              </a:ext>
            </a:extLst>
          </p:cNvPr>
          <p:cNvSpPr txBox="1"/>
          <p:nvPr/>
        </p:nvSpPr>
        <p:spPr>
          <a:xfrm>
            <a:off x="2098033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C9A7956-1789-761C-7C21-6C127AC1F8D8}"/>
              </a:ext>
            </a:extLst>
          </p:cNvPr>
          <p:cNvSpPr txBox="1"/>
          <p:nvPr/>
        </p:nvSpPr>
        <p:spPr>
          <a:xfrm>
            <a:off x="3620132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90C663D-27FD-0902-7364-77511A294EA5}"/>
              </a:ext>
            </a:extLst>
          </p:cNvPr>
          <p:cNvSpPr txBox="1"/>
          <p:nvPr/>
        </p:nvSpPr>
        <p:spPr>
          <a:xfrm>
            <a:off x="4001332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A753683-95A2-F48C-5970-AEBFE22D7F03}"/>
              </a:ext>
            </a:extLst>
          </p:cNvPr>
          <p:cNvSpPr txBox="1"/>
          <p:nvPr/>
        </p:nvSpPr>
        <p:spPr>
          <a:xfrm>
            <a:off x="4422023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559F8B1-BEC4-515C-04E6-87FB475AA56F}"/>
              </a:ext>
            </a:extLst>
          </p:cNvPr>
          <p:cNvSpPr txBox="1"/>
          <p:nvPr/>
        </p:nvSpPr>
        <p:spPr>
          <a:xfrm>
            <a:off x="4806970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B9A30FF-0291-3348-CBC4-61C788BB149C}"/>
              </a:ext>
            </a:extLst>
          </p:cNvPr>
          <p:cNvSpPr txBox="1"/>
          <p:nvPr/>
        </p:nvSpPr>
        <p:spPr>
          <a:xfrm>
            <a:off x="5176060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0C68BB2-E57F-CC70-6C8A-A4FCD2668332}"/>
              </a:ext>
            </a:extLst>
          </p:cNvPr>
          <p:cNvSpPr txBox="1"/>
          <p:nvPr/>
        </p:nvSpPr>
        <p:spPr>
          <a:xfrm>
            <a:off x="5561007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098F9C-02FB-0F6B-1CA6-261A34737588}"/>
              </a:ext>
            </a:extLst>
          </p:cNvPr>
          <p:cNvSpPr txBox="1"/>
          <p:nvPr/>
        </p:nvSpPr>
        <p:spPr>
          <a:xfrm>
            <a:off x="8515724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184957-963C-1B39-1FE7-385FE4C53754}"/>
              </a:ext>
            </a:extLst>
          </p:cNvPr>
          <p:cNvSpPr txBox="1"/>
          <p:nvPr/>
        </p:nvSpPr>
        <p:spPr>
          <a:xfrm>
            <a:off x="8896924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649B3B-6EE5-EA8F-997D-BBC8863C207D}"/>
              </a:ext>
            </a:extLst>
          </p:cNvPr>
          <p:cNvSpPr txBox="1"/>
          <p:nvPr/>
        </p:nvSpPr>
        <p:spPr>
          <a:xfrm>
            <a:off x="9317615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50C6F2-EDF7-90CA-810F-F8ABD3D96878}"/>
              </a:ext>
            </a:extLst>
          </p:cNvPr>
          <p:cNvSpPr txBox="1"/>
          <p:nvPr/>
        </p:nvSpPr>
        <p:spPr>
          <a:xfrm>
            <a:off x="9702562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FD31454-1017-5186-0493-442E677E2842}"/>
              </a:ext>
            </a:extLst>
          </p:cNvPr>
          <p:cNvSpPr txBox="1"/>
          <p:nvPr/>
        </p:nvSpPr>
        <p:spPr>
          <a:xfrm>
            <a:off x="10071652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EB2D34-4F20-7E18-E403-3429FC179BD4}"/>
              </a:ext>
            </a:extLst>
          </p:cNvPr>
          <p:cNvSpPr txBox="1"/>
          <p:nvPr/>
        </p:nvSpPr>
        <p:spPr>
          <a:xfrm>
            <a:off x="10456599" y="53582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71" name="사다리꼴 170">
            <a:extLst>
              <a:ext uri="{FF2B5EF4-FFF2-40B4-BE49-F238E27FC236}">
                <a16:creationId xmlns:a16="http://schemas.microsoft.com/office/drawing/2014/main" id="{0C863652-B01C-F031-14EE-64BADAD57CDD}"/>
              </a:ext>
            </a:extLst>
          </p:cNvPr>
          <p:cNvSpPr/>
          <p:nvPr/>
        </p:nvSpPr>
        <p:spPr>
          <a:xfrm>
            <a:off x="2387767" y="3254427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사다리꼴 171">
            <a:extLst>
              <a:ext uri="{FF2B5EF4-FFF2-40B4-BE49-F238E27FC236}">
                <a16:creationId xmlns:a16="http://schemas.microsoft.com/office/drawing/2014/main" id="{0CEB0B02-9FDC-F708-055D-0505AF9B8A68}"/>
              </a:ext>
            </a:extLst>
          </p:cNvPr>
          <p:cNvSpPr/>
          <p:nvPr/>
        </p:nvSpPr>
        <p:spPr>
          <a:xfrm rot="10800000">
            <a:off x="716383" y="3580112"/>
            <a:ext cx="1665739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39B949FD-1FDB-226A-C9EE-941404890876}"/>
              </a:ext>
            </a:extLst>
          </p:cNvPr>
          <p:cNvSpPr/>
          <p:nvPr/>
        </p:nvSpPr>
        <p:spPr>
          <a:xfrm>
            <a:off x="902970" y="2014344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사다리꼴 173">
            <a:extLst>
              <a:ext uri="{FF2B5EF4-FFF2-40B4-BE49-F238E27FC236}">
                <a16:creationId xmlns:a16="http://schemas.microsoft.com/office/drawing/2014/main" id="{C35A9160-3B10-0477-53F3-2D050C64B635}"/>
              </a:ext>
            </a:extLst>
          </p:cNvPr>
          <p:cNvSpPr/>
          <p:nvPr/>
        </p:nvSpPr>
        <p:spPr>
          <a:xfrm rot="10800000">
            <a:off x="1288583" y="2342956"/>
            <a:ext cx="2284328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사다리꼴 175">
            <a:extLst>
              <a:ext uri="{FF2B5EF4-FFF2-40B4-BE49-F238E27FC236}">
                <a16:creationId xmlns:a16="http://schemas.microsoft.com/office/drawing/2014/main" id="{B95B91C3-4AE1-80FF-F0B8-23DA7FE937BB}"/>
              </a:ext>
            </a:extLst>
          </p:cNvPr>
          <p:cNvSpPr/>
          <p:nvPr/>
        </p:nvSpPr>
        <p:spPr>
          <a:xfrm>
            <a:off x="3572912" y="2016249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사다리꼴 176">
            <a:extLst>
              <a:ext uri="{FF2B5EF4-FFF2-40B4-BE49-F238E27FC236}">
                <a16:creationId xmlns:a16="http://schemas.microsoft.com/office/drawing/2014/main" id="{68457DBB-F873-F2DE-AB98-CF0D5F942E6F}"/>
              </a:ext>
            </a:extLst>
          </p:cNvPr>
          <p:cNvSpPr/>
          <p:nvPr/>
        </p:nvSpPr>
        <p:spPr>
          <a:xfrm rot="10800000">
            <a:off x="3958755" y="2342956"/>
            <a:ext cx="4543664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사다리꼴 177">
            <a:extLst>
              <a:ext uri="{FF2B5EF4-FFF2-40B4-BE49-F238E27FC236}">
                <a16:creationId xmlns:a16="http://schemas.microsoft.com/office/drawing/2014/main" id="{98CDE2BA-817E-AF8E-6254-6AE8DC2F0A52}"/>
              </a:ext>
            </a:extLst>
          </p:cNvPr>
          <p:cNvSpPr/>
          <p:nvPr/>
        </p:nvSpPr>
        <p:spPr>
          <a:xfrm>
            <a:off x="8499245" y="2019424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사다리꼴 178">
            <a:extLst>
              <a:ext uri="{FF2B5EF4-FFF2-40B4-BE49-F238E27FC236}">
                <a16:creationId xmlns:a16="http://schemas.microsoft.com/office/drawing/2014/main" id="{1325E7BC-1C6D-8C9A-D216-B6D0FE93B161}"/>
              </a:ext>
            </a:extLst>
          </p:cNvPr>
          <p:cNvSpPr/>
          <p:nvPr/>
        </p:nvSpPr>
        <p:spPr>
          <a:xfrm rot="10800000">
            <a:off x="8884861" y="2346131"/>
            <a:ext cx="2281382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사다리꼴 179">
            <a:extLst>
              <a:ext uri="{FF2B5EF4-FFF2-40B4-BE49-F238E27FC236}">
                <a16:creationId xmlns:a16="http://schemas.microsoft.com/office/drawing/2014/main" id="{C5B8B730-B826-D295-F139-AAE345E754E0}"/>
              </a:ext>
            </a:extLst>
          </p:cNvPr>
          <p:cNvSpPr/>
          <p:nvPr/>
        </p:nvSpPr>
        <p:spPr>
          <a:xfrm>
            <a:off x="5817822" y="3254427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사다리꼴 180">
            <a:extLst>
              <a:ext uri="{FF2B5EF4-FFF2-40B4-BE49-F238E27FC236}">
                <a16:creationId xmlns:a16="http://schemas.microsoft.com/office/drawing/2014/main" id="{46BC3246-3DC5-F421-0168-F1FCE05F9146}"/>
              </a:ext>
            </a:extLst>
          </p:cNvPr>
          <p:cNvSpPr/>
          <p:nvPr/>
        </p:nvSpPr>
        <p:spPr>
          <a:xfrm rot="10800000">
            <a:off x="2773383" y="3584222"/>
            <a:ext cx="3038794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사다리꼴 181">
            <a:extLst>
              <a:ext uri="{FF2B5EF4-FFF2-40B4-BE49-F238E27FC236}">
                <a16:creationId xmlns:a16="http://schemas.microsoft.com/office/drawing/2014/main" id="{CE4970A2-2745-217D-AE28-E94483AABA76}"/>
              </a:ext>
            </a:extLst>
          </p:cNvPr>
          <p:cNvSpPr/>
          <p:nvPr/>
        </p:nvSpPr>
        <p:spPr>
          <a:xfrm>
            <a:off x="10738555" y="3254427"/>
            <a:ext cx="385616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사다리꼴 182">
            <a:extLst>
              <a:ext uri="{FF2B5EF4-FFF2-40B4-BE49-F238E27FC236}">
                <a16:creationId xmlns:a16="http://schemas.microsoft.com/office/drawing/2014/main" id="{03EFFCB6-15FD-4DC8-6988-D1155D04A830}"/>
              </a:ext>
            </a:extLst>
          </p:cNvPr>
          <p:cNvSpPr/>
          <p:nvPr/>
        </p:nvSpPr>
        <p:spPr>
          <a:xfrm rot="10800000">
            <a:off x="6205026" y="3585755"/>
            <a:ext cx="4529472" cy="325684"/>
          </a:xfrm>
          <a:prstGeom prst="trapezoid">
            <a:avLst>
              <a:gd name="adj" fmla="val 352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Loop Problem1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CF6B3-0B60-8C43-68D9-95FAD192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601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2023/11/23 -&gt; Profile signals are not maintained due to ground loop voltage?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499285" y="2369201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EAFB83-6FFA-E251-8418-8D8CCE15A946}"/>
              </a:ext>
            </a:extLst>
          </p:cNvPr>
          <p:cNvGrpSpPr/>
          <p:nvPr/>
        </p:nvGrpSpPr>
        <p:grpSpPr>
          <a:xfrm>
            <a:off x="3713550" y="3940842"/>
            <a:ext cx="1236629" cy="1368778"/>
            <a:chOff x="3713550" y="4780298"/>
            <a:chExt cx="1236629" cy="13687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1A0958-7614-991A-6215-823E6F4F54FF}"/>
                </a:ext>
              </a:extLst>
            </p:cNvPr>
            <p:cNvSpPr/>
            <p:nvPr/>
          </p:nvSpPr>
          <p:spPr>
            <a:xfrm>
              <a:off x="3736623" y="4780298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90E4B-D6AA-3D43-9926-1F615B54E4B9}"/>
                </a:ext>
              </a:extLst>
            </p:cNvPr>
            <p:cNvSpPr txBox="1"/>
            <p:nvPr/>
          </p:nvSpPr>
          <p:spPr>
            <a:xfrm flipH="1">
              <a:off x="3713550" y="4854168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EFF9E3-A55F-0200-E114-098A1B145F7C}"/>
                </a:ext>
              </a:extLst>
            </p:cNvPr>
            <p:cNvSpPr txBox="1"/>
            <p:nvPr/>
          </p:nvSpPr>
          <p:spPr>
            <a:xfrm flipH="1">
              <a:off x="3713550" y="572917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2954" y="2369201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6DE36A-E391-F7B7-647B-1AB8902D2F6D}"/>
              </a:ext>
            </a:extLst>
          </p:cNvPr>
          <p:cNvGrpSpPr/>
          <p:nvPr/>
        </p:nvGrpSpPr>
        <p:grpSpPr>
          <a:xfrm>
            <a:off x="9929310" y="2411813"/>
            <a:ext cx="2156673" cy="971391"/>
            <a:chOff x="6733327" y="2457609"/>
            <a:chExt cx="2156673" cy="971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4137C5-4B0D-D8D0-A0EF-EBE907BE1FB5}"/>
                </a:ext>
              </a:extLst>
            </p:cNvPr>
            <p:cNvSpPr/>
            <p:nvPr/>
          </p:nvSpPr>
          <p:spPr>
            <a:xfrm>
              <a:off x="6778978" y="2457609"/>
              <a:ext cx="2111022" cy="9713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1DC1B-5086-06C1-3281-26A511C21F92}"/>
                </a:ext>
              </a:extLst>
            </p:cNvPr>
            <p:cNvSpPr txBox="1"/>
            <p:nvPr/>
          </p:nvSpPr>
          <p:spPr>
            <a:xfrm flipH="1">
              <a:off x="6733327" y="247128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7EA4D5-2385-6267-60C8-9E84E3FE0514}"/>
                </a:ext>
              </a:extLst>
            </p:cNvPr>
            <p:cNvSpPr txBox="1"/>
            <p:nvPr/>
          </p:nvSpPr>
          <p:spPr>
            <a:xfrm flipH="1">
              <a:off x="6733327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2222" y="5700889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2222" y="176656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44636" y="2623764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44399" y="1923259"/>
            <a:ext cx="0" cy="70844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60F0C1-46DB-0D08-32C2-F15F6125EA0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465689" y="4199378"/>
            <a:ext cx="2478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293CD1-64A3-84AB-C7FF-8BE7C55488D0}"/>
              </a:ext>
            </a:extLst>
          </p:cNvPr>
          <p:cNvCxnSpPr>
            <a:cxnSpLocks/>
          </p:cNvCxnSpPr>
          <p:nvPr/>
        </p:nvCxnSpPr>
        <p:spPr>
          <a:xfrm flipV="1">
            <a:off x="3465689" y="1923259"/>
            <a:ext cx="0" cy="22934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0288" y="3550057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44636" y="3536879"/>
            <a:ext cx="0" cy="21640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43677-293A-E771-6303-BBC75CF37BC7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829968" y="5074380"/>
            <a:ext cx="88358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A4E3111-4B09-3511-F7A2-72EDD0BF267D}"/>
              </a:ext>
            </a:extLst>
          </p:cNvPr>
          <p:cNvCxnSpPr>
            <a:cxnSpLocks/>
          </p:cNvCxnSpPr>
          <p:nvPr/>
        </p:nvCxnSpPr>
        <p:spPr>
          <a:xfrm flipV="1">
            <a:off x="2844316" y="5074380"/>
            <a:ext cx="0" cy="626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45100" y="176656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45100" y="5700889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B457D6-4D92-FAD0-9622-8F4A3B0AFD48}"/>
              </a:ext>
            </a:extLst>
          </p:cNvPr>
          <p:cNvSpPr/>
          <p:nvPr/>
        </p:nvSpPr>
        <p:spPr>
          <a:xfrm>
            <a:off x="8963025" y="1766560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PWR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C5D6AD-464C-11BD-BD8C-800CFB392AB1}"/>
              </a:ext>
            </a:extLst>
          </p:cNvPr>
          <p:cNvSpPr/>
          <p:nvPr/>
        </p:nvSpPr>
        <p:spPr>
          <a:xfrm>
            <a:off x="8963025" y="5700889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0755" y="2616448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0755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10A2B7-C948-96A9-44A4-E64DCFD1C85A}"/>
              </a:ext>
            </a:extLst>
          </p:cNvPr>
          <p:cNvCxnSpPr>
            <a:cxnSpLocks/>
          </p:cNvCxnSpPr>
          <p:nvPr/>
        </p:nvCxnSpPr>
        <p:spPr>
          <a:xfrm flipH="1">
            <a:off x="9553597" y="2623764"/>
            <a:ext cx="37399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941277E-C7CE-46E2-1D42-78128D2B0A6E}"/>
              </a:ext>
            </a:extLst>
          </p:cNvPr>
          <p:cNvCxnSpPr>
            <a:cxnSpLocks/>
          </p:cNvCxnSpPr>
          <p:nvPr/>
        </p:nvCxnSpPr>
        <p:spPr>
          <a:xfrm flipV="1">
            <a:off x="9553597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39643" y="3501067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53991" y="3501067"/>
            <a:ext cx="0" cy="21998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1ED1073-28E9-DE73-A011-8279E5B738E9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9537393" y="3181171"/>
            <a:ext cx="3919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35D9F8-0C4F-E02F-976F-F7A76E6806EE}"/>
              </a:ext>
            </a:extLst>
          </p:cNvPr>
          <p:cNvCxnSpPr>
            <a:cxnSpLocks/>
          </p:cNvCxnSpPr>
          <p:nvPr/>
        </p:nvCxnSpPr>
        <p:spPr>
          <a:xfrm flipV="1">
            <a:off x="9552912" y="3181171"/>
            <a:ext cx="0" cy="25197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F1C2E6C8-F5DE-74FA-E76D-4FD5C82DCC8B}"/>
              </a:ext>
            </a:extLst>
          </p:cNvPr>
          <p:cNvSpPr/>
          <p:nvPr/>
        </p:nvSpPr>
        <p:spPr>
          <a:xfrm>
            <a:off x="2962838" y="2730500"/>
            <a:ext cx="3591055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41B36-5B86-B5EE-BAA1-B20CA4DCCDEF}"/>
              </a:ext>
            </a:extLst>
          </p:cNvPr>
          <p:cNvSpPr txBox="1"/>
          <p:nvPr/>
        </p:nvSpPr>
        <p:spPr>
          <a:xfrm>
            <a:off x="4172568" y="245418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Profile Signal</a:t>
            </a:r>
            <a:endParaRPr lang="ko-KR" altLang="en-US"/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889391A1-AAA7-1FD2-7509-ED379EA9428A}"/>
              </a:ext>
            </a:extLst>
          </p:cNvPr>
          <p:cNvSpPr/>
          <p:nvPr/>
        </p:nvSpPr>
        <p:spPr>
          <a:xfrm>
            <a:off x="2931198" y="3250567"/>
            <a:ext cx="3650090" cy="2285919"/>
          </a:xfrm>
          <a:prstGeom prst="curvedLeftArrow">
            <a:avLst>
              <a:gd name="adj1" fmla="val 9290"/>
              <a:gd name="adj2" fmla="val 18989"/>
              <a:gd name="adj3" fmla="val 22333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9ECD93C-82DA-AFC0-B3B5-9446C198FB25}"/>
              </a:ext>
            </a:extLst>
          </p:cNvPr>
          <p:cNvSpPr/>
          <p:nvPr/>
        </p:nvSpPr>
        <p:spPr>
          <a:xfrm>
            <a:off x="8393289" y="2730500"/>
            <a:ext cx="1534297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BBAB3-BA9B-E03A-94EC-322B76F7592C}"/>
              </a:ext>
            </a:extLst>
          </p:cNvPr>
          <p:cNvSpPr txBox="1"/>
          <p:nvPr/>
        </p:nvSpPr>
        <p:spPr>
          <a:xfrm>
            <a:off x="8299885" y="245418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DDS output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76AE1D-71A4-5BC9-D078-5E8F1FA39075}"/>
              </a:ext>
            </a:extLst>
          </p:cNvPr>
          <p:cNvSpPr txBox="1"/>
          <p:nvPr/>
        </p:nvSpPr>
        <p:spPr>
          <a:xfrm>
            <a:off x="6682518" y="4217211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Large Ground Loop Voltage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085295-4471-FCD3-5960-280B762E444F}"/>
              </a:ext>
            </a:extLst>
          </p:cNvPr>
          <p:cNvGrpSpPr/>
          <p:nvPr/>
        </p:nvGrpSpPr>
        <p:grpSpPr>
          <a:xfrm>
            <a:off x="1538891" y="3708032"/>
            <a:ext cx="1775684" cy="369332"/>
            <a:chOff x="1329620" y="3575720"/>
            <a:chExt cx="2305548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E1B522-3488-B911-5119-A66BA28CAECC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40839C-0F20-59B4-0F04-5983A6CE97C0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6FCAA3-4507-9427-994A-21112DA51476}"/>
              </a:ext>
            </a:extLst>
          </p:cNvPr>
          <p:cNvGrpSpPr/>
          <p:nvPr/>
        </p:nvGrpSpPr>
        <p:grpSpPr>
          <a:xfrm>
            <a:off x="1538891" y="2032061"/>
            <a:ext cx="1775684" cy="447682"/>
            <a:chOff x="1329620" y="1899749"/>
            <a:chExt cx="2305548" cy="4476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1A1C26-C89B-8FD5-592C-B7881B1A96A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73E43D-CD1C-D4E4-106A-C2BC873BED35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74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Problem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505635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8572" y="472351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8572" y="1184121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50749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51450" y="1184121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51450" y="472351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501F7E-A6BB-29AC-1005-DFFD9F818B7C}"/>
              </a:ext>
            </a:extLst>
          </p:cNvPr>
          <p:cNvCxnSpPr>
            <a:cxnSpLocks/>
          </p:cNvCxnSpPr>
          <p:nvPr/>
        </p:nvCxnSpPr>
        <p:spPr>
          <a:xfrm flipH="1">
            <a:off x="3980518" y="5257795"/>
            <a:ext cx="8264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9FB576D-C021-B7D2-17AE-A7453E3AB540}"/>
              </a:ext>
            </a:extLst>
          </p:cNvPr>
          <p:cNvCxnSpPr>
            <a:cxnSpLocks/>
          </p:cNvCxnSpPr>
          <p:nvPr/>
        </p:nvCxnSpPr>
        <p:spPr>
          <a:xfrm flipV="1">
            <a:off x="3980518" y="4851920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1C352BA-7458-4639-E46D-4EFE3979B610}"/>
              </a:ext>
            </a:extLst>
          </p:cNvPr>
          <p:cNvCxnSpPr>
            <a:cxnSpLocks/>
          </p:cNvCxnSpPr>
          <p:nvPr/>
        </p:nvCxnSpPr>
        <p:spPr>
          <a:xfrm flipH="1">
            <a:off x="5362576" y="5257795"/>
            <a:ext cx="9020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A29CEB-15B4-0B32-E59A-923B3212BC94}"/>
              </a:ext>
            </a:extLst>
          </p:cNvPr>
          <p:cNvCxnSpPr>
            <a:cxnSpLocks/>
          </p:cNvCxnSpPr>
          <p:nvPr/>
        </p:nvCxnSpPr>
        <p:spPr>
          <a:xfrm flipV="1">
            <a:off x="6250323" y="4856684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798D09-32A4-E5B2-79A2-431AF03A7581}"/>
              </a:ext>
            </a:extLst>
          </p:cNvPr>
          <p:cNvGrpSpPr/>
          <p:nvPr/>
        </p:nvGrpSpPr>
        <p:grpSpPr>
          <a:xfrm>
            <a:off x="4796238" y="5075768"/>
            <a:ext cx="579566" cy="369208"/>
            <a:chOff x="5783664" y="5526618"/>
            <a:chExt cx="579566" cy="36920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2A85F91-512A-9897-2578-C41A30984F87}"/>
                </a:ext>
              </a:extLst>
            </p:cNvPr>
            <p:cNvSpPr/>
            <p:nvPr/>
          </p:nvSpPr>
          <p:spPr>
            <a:xfrm>
              <a:off x="5783664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9498E18-3936-F3E1-9767-88C3924CDB2C}"/>
                </a:ext>
              </a:extLst>
            </p:cNvPr>
            <p:cNvSpPr/>
            <p:nvPr/>
          </p:nvSpPr>
          <p:spPr>
            <a:xfrm>
              <a:off x="5927999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68431F-6F58-D287-31F0-B3315E604C44}"/>
                </a:ext>
              </a:extLst>
            </p:cNvPr>
            <p:cNvSpPr/>
            <p:nvPr/>
          </p:nvSpPr>
          <p:spPr>
            <a:xfrm>
              <a:off x="6072845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F02E73-D188-A76A-EB71-589E6F1C223A}"/>
                </a:ext>
              </a:extLst>
            </p:cNvPr>
            <p:cNvSpPr/>
            <p:nvPr/>
          </p:nvSpPr>
          <p:spPr>
            <a:xfrm>
              <a:off x="6217180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1332504" y="1893898"/>
            <a:ext cx="4359048" cy="3586297"/>
          </a:xfrm>
          <a:prstGeom prst="bentArrow">
            <a:avLst>
              <a:gd name="adj1" fmla="val 5188"/>
              <a:gd name="adj2" fmla="val 5596"/>
              <a:gd name="adj3" fmla="val 7519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DD331-CDF1-53BF-1329-1A9A7447C369}"/>
              </a:ext>
            </a:extLst>
          </p:cNvPr>
          <p:cNvSpPr txBox="1"/>
          <p:nvPr/>
        </p:nvSpPr>
        <p:spPr>
          <a:xfrm>
            <a:off x="5848769" y="4108450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Large Current Change </a:t>
            </a:r>
            <a:r>
              <a:rPr lang="en-US" altLang="ko-KR" b="1"/>
              <a:t>I</a:t>
            </a:r>
            <a:endParaRPr lang="ko-KR" altLang="en-US" b="1"/>
          </a:p>
        </p:txBody>
      </p:sp>
      <p:pic>
        <p:nvPicPr>
          <p:cNvPr id="52" name="그림 51" descr="\documentclass{article}&#10;\usepackage{amsmath}&#10;\pagestyle{empty}&#10;\begin{document}&#10;&#10;$\Delta V_{ground} = L_{ground}\frac{dI}{dt}$&#10;&#10;&#10;\end{document}" title="IguanaTex Bitmap Display">
            <a:extLst>
              <a:ext uri="{FF2B5EF4-FFF2-40B4-BE49-F238E27FC236}">
                <a16:creationId xmlns:a16="http://schemas.microsoft.com/office/drawing/2014/main" id="{A1A5C71F-FB42-A1F8-4CC7-60B67039E9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88900" y="4307168"/>
            <a:ext cx="2430477" cy="312381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E7B51-7886-6B6C-1C4E-63A1F752D1FD}"/>
              </a:ext>
            </a:extLst>
          </p:cNvPr>
          <p:cNvSpPr txBox="1"/>
          <p:nvPr/>
        </p:nvSpPr>
        <p:spPr>
          <a:xfrm>
            <a:off x="9004542" y="1300833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2. Mechanical Impact</a:t>
            </a:r>
          </a:p>
          <a:p>
            <a:pPr algn="ctr"/>
            <a:r>
              <a:rPr lang="en-US" altLang="ko-KR"/>
              <a:t>(Human walks makes </a:t>
            </a:r>
          </a:p>
          <a:p>
            <a:pPr algn="ctr"/>
            <a:r>
              <a:rPr lang="en-US" altLang="ko-KR"/>
              <a:t>induced voltage ~ 10V[1])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C61B22-ABC5-FB00-4AED-CB487CBE2DF9}"/>
              </a:ext>
            </a:extLst>
          </p:cNvPr>
          <p:cNvSpPr txBox="1"/>
          <p:nvPr/>
        </p:nvSpPr>
        <p:spPr>
          <a:xfrm>
            <a:off x="1332503" y="6624613"/>
            <a:ext cx="98057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[1]ICHIKAWA, N. (2016). Investigation of human body potential measured by a non-contact measuring system. </a:t>
            </a:r>
            <a:r>
              <a:rPr lang="en-US" altLang="ko-KR" sz="600" i="1"/>
              <a:t>Industrial Health</a:t>
            </a:r>
            <a:r>
              <a:rPr lang="en-US" altLang="ko-KR" sz="600"/>
              <a:t>, </a:t>
            </a:r>
            <a:r>
              <a:rPr lang="en-US" altLang="ko-KR" sz="600" i="1"/>
              <a:t>54</a:t>
            </a:r>
            <a:r>
              <a:rPr lang="en-US" altLang="ko-KR" sz="600"/>
              <a:t>(6), 542–549. https://doi.org/10.2486/indhealth.2016-0008</a:t>
            </a:r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1377950" y="4772376"/>
            <a:ext cx="9012468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5F38137-B13F-AC4D-4F12-215FB3F2B321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80518" y="5843959"/>
            <a:ext cx="5216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ED6DD4D-E837-4ED4-0E8D-6C1796A04D23}"/>
              </a:ext>
            </a:extLst>
          </p:cNvPr>
          <p:cNvCxnSpPr>
            <a:cxnSpLocks/>
          </p:cNvCxnSpPr>
          <p:nvPr/>
        </p:nvCxnSpPr>
        <p:spPr>
          <a:xfrm flipV="1">
            <a:off x="3980518" y="5438084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5E3824A-A0ED-7E3C-55B7-B0CCC6CF6F1A}"/>
              </a:ext>
            </a:extLst>
          </p:cNvPr>
          <p:cNvCxnSpPr>
            <a:cxnSpLocks/>
            <a:endCxn id="100" idx="6"/>
          </p:cNvCxnSpPr>
          <p:nvPr/>
        </p:nvCxnSpPr>
        <p:spPr>
          <a:xfrm flipH="1">
            <a:off x="5022850" y="5843959"/>
            <a:ext cx="17145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2BACFF-C5CD-C15F-511F-466A35B4F5C6}"/>
              </a:ext>
            </a:extLst>
          </p:cNvPr>
          <p:cNvCxnSpPr>
            <a:cxnSpLocks/>
          </p:cNvCxnSpPr>
          <p:nvPr/>
        </p:nvCxnSpPr>
        <p:spPr>
          <a:xfrm flipV="1">
            <a:off x="6250323" y="5442848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1F81AC2-3814-D6F4-57C8-9B39DE4B15E3}"/>
              </a:ext>
            </a:extLst>
          </p:cNvPr>
          <p:cNvSpPr/>
          <p:nvPr/>
        </p:nvSpPr>
        <p:spPr>
          <a:xfrm>
            <a:off x="4502150" y="5583609"/>
            <a:ext cx="520700" cy="520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45D9FCA-9490-CE85-5E18-446C4F574B1C}"/>
              </a:ext>
            </a:extLst>
          </p:cNvPr>
          <p:cNvCxnSpPr>
            <a:cxnSpLocks/>
          </p:cNvCxnSpPr>
          <p:nvPr/>
        </p:nvCxnSpPr>
        <p:spPr>
          <a:xfrm flipH="1">
            <a:off x="5733353" y="5843959"/>
            <a:ext cx="5312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63CAF4A-E64F-DA43-7DE1-2EFF095501EC}"/>
              </a:ext>
            </a:extLst>
          </p:cNvPr>
          <p:cNvSpPr/>
          <p:nvPr/>
        </p:nvSpPr>
        <p:spPr>
          <a:xfrm>
            <a:off x="5179416" y="5669661"/>
            <a:ext cx="566577" cy="366712"/>
          </a:xfrm>
          <a:custGeom>
            <a:avLst/>
            <a:gdLst>
              <a:gd name="connsiteX0" fmla="*/ 0 w 774700"/>
              <a:gd name="connsiteY0" fmla="*/ 180975 h 366712"/>
              <a:gd name="connsiteX1" fmla="*/ 77788 w 774700"/>
              <a:gd name="connsiteY1" fmla="*/ 0 h 366712"/>
              <a:gd name="connsiteX2" fmla="*/ 176213 w 774700"/>
              <a:gd name="connsiteY2" fmla="*/ 355600 h 366712"/>
              <a:gd name="connsiteX3" fmla="*/ 311150 w 774700"/>
              <a:gd name="connsiteY3" fmla="*/ 3175 h 366712"/>
              <a:gd name="connsiteX4" fmla="*/ 431800 w 774700"/>
              <a:gd name="connsiteY4" fmla="*/ 366712 h 366712"/>
              <a:gd name="connsiteX5" fmla="*/ 571500 w 774700"/>
              <a:gd name="connsiteY5" fmla="*/ 0 h 366712"/>
              <a:gd name="connsiteX6" fmla="*/ 700088 w 774700"/>
              <a:gd name="connsiteY6" fmla="*/ 361950 h 366712"/>
              <a:gd name="connsiteX7" fmla="*/ 774700 w 774700"/>
              <a:gd name="connsiteY7" fmla="*/ 161925 h 366712"/>
              <a:gd name="connsiteX8" fmla="*/ 774700 w 774700"/>
              <a:gd name="connsiteY8" fmla="*/ 16192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4700" h="366712">
                <a:moveTo>
                  <a:pt x="0" y="180975"/>
                </a:moveTo>
                <a:lnTo>
                  <a:pt x="77788" y="0"/>
                </a:lnTo>
                <a:lnTo>
                  <a:pt x="176213" y="355600"/>
                </a:lnTo>
                <a:lnTo>
                  <a:pt x="311150" y="3175"/>
                </a:lnTo>
                <a:lnTo>
                  <a:pt x="431800" y="366712"/>
                </a:lnTo>
                <a:lnTo>
                  <a:pt x="571500" y="0"/>
                </a:lnTo>
                <a:lnTo>
                  <a:pt x="700088" y="361950"/>
                </a:lnTo>
                <a:lnTo>
                  <a:pt x="774700" y="161925"/>
                </a:lnTo>
                <a:lnTo>
                  <a:pt x="774700" y="16192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4D4BF1B-DE41-B437-EE94-0DC1039F9F77}"/>
              </a:ext>
            </a:extLst>
          </p:cNvPr>
          <p:cNvGrpSpPr/>
          <p:nvPr/>
        </p:nvGrpSpPr>
        <p:grpSpPr>
          <a:xfrm>
            <a:off x="345830" y="4801859"/>
            <a:ext cx="454649" cy="621214"/>
            <a:chOff x="2263939" y="4825293"/>
            <a:chExt cx="454649" cy="621214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28FE7D7-EC91-C9CF-8D17-B226A6BB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59DAE1D-81E9-85AD-83FA-3D878591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27E5E01-73ED-D032-1BFC-8BD42A565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1AB98F-6F04-ABDA-5320-5ABEB417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B11B6E-0C8D-C025-BE38-D9D044DB0C50}"/>
              </a:ext>
            </a:extLst>
          </p:cNvPr>
          <p:cNvGrpSpPr/>
          <p:nvPr/>
        </p:nvGrpSpPr>
        <p:grpSpPr>
          <a:xfrm>
            <a:off x="8456645" y="4801859"/>
            <a:ext cx="454649" cy="621214"/>
            <a:chOff x="2263939" y="4825293"/>
            <a:chExt cx="454649" cy="621214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63FF5E9-8289-DFC0-8779-68FE7DFA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539127D-30AB-8167-6C80-FC150A6F4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F81A9B1-238B-0D36-E246-3ABE3F11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E1B67E5-A00E-C147-9A8F-39D4A38A3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1C7630-E3C7-572E-1411-1F02B55DAF52}"/>
              </a:ext>
            </a:extLst>
          </p:cNvPr>
          <p:cNvGrpSpPr/>
          <p:nvPr/>
        </p:nvGrpSpPr>
        <p:grpSpPr>
          <a:xfrm>
            <a:off x="1329620" y="3156563"/>
            <a:ext cx="2305548" cy="369332"/>
            <a:chOff x="1329620" y="3575720"/>
            <a:chExt cx="2305548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56E49E-875D-8EA9-1694-E0621C1AD99E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691921-168B-D82F-30CB-48122E2B784E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D2DE4-5044-D3CA-C7A8-E216BE679161}"/>
              </a:ext>
            </a:extLst>
          </p:cNvPr>
          <p:cNvGrpSpPr/>
          <p:nvPr/>
        </p:nvGrpSpPr>
        <p:grpSpPr>
          <a:xfrm>
            <a:off x="1329620" y="1480592"/>
            <a:ext cx="2305548" cy="447682"/>
            <a:chOff x="1329620" y="1899749"/>
            <a:chExt cx="2305548" cy="44768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93C6A9-73AB-AE54-80AA-CB577393EC01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72AFBC-CCBE-0DD0-A064-029D6A304891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996376-CE70-A74D-CA17-E7362298203E}"/>
              </a:ext>
            </a:extLst>
          </p:cNvPr>
          <p:cNvCxnSpPr>
            <a:cxnSpLocks/>
          </p:cNvCxnSpPr>
          <p:nvPr/>
        </p:nvCxnSpPr>
        <p:spPr>
          <a:xfrm flipH="1">
            <a:off x="3638030" y="3284983"/>
            <a:ext cx="2122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D5E-9A7D-605B-A8A5-AD0FA28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condition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B832-7B93-86B6-F5BA-6C825B9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8850C7-3558-5D72-CC34-1A02559A3764}"/>
              </a:ext>
            </a:extLst>
          </p:cNvPr>
          <p:cNvGrpSpPr/>
          <p:nvPr/>
        </p:nvGrpSpPr>
        <p:grpSpPr>
          <a:xfrm>
            <a:off x="1652394" y="2239639"/>
            <a:ext cx="1436992" cy="1438005"/>
            <a:chOff x="1033496" y="2979720"/>
            <a:chExt cx="1436992" cy="14380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A3E4CD-436D-E669-3DD7-33BB6F953189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8755-9112-73F9-7F7C-B1F8DFC66068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0EDE7-1DE3-FC72-8C51-BA9C8EADF0DC}"/>
                </a:ext>
              </a:extLst>
            </p:cNvPr>
            <p:cNvSpPr txBox="1"/>
            <p:nvPr/>
          </p:nvSpPr>
          <p:spPr>
            <a:xfrm flipH="1">
              <a:off x="1033496" y="3768041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B5DEFD-E929-3E2D-B378-043D75D08567}"/>
                </a:ext>
              </a:extLst>
            </p:cNvPr>
            <p:cNvSpPr txBox="1"/>
            <p:nvPr/>
          </p:nvSpPr>
          <p:spPr>
            <a:xfrm flipH="1">
              <a:off x="1703406" y="3771394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91D1D1-A9AA-DC4D-9BF1-DA7AFBBBB422}"/>
              </a:ext>
            </a:extLst>
          </p:cNvPr>
          <p:cNvGrpSpPr/>
          <p:nvPr/>
        </p:nvGrpSpPr>
        <p:grpSpPr>
          <a:xfrm>
            <a:off x="1329620" y="3575720"/>
            <a:ext cx="2305548" cy="369332"/>
            <a:chOff x="1329620" y="3575720"/>
            <a:chExt cx="2305548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239685-8AEE-12CA-7E0E-F225A5ADD487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642F05-2882-A809-8FC8-3E76D5C5FFDF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665EAF-E7D5-7326-0A23-4AAB3162580A}"/>
              </a:ext>
            </a:extLst>
          </p:cNvPr>
          <p:cNvGrpSpPr/>
          <p:nvPr/>
        </p:nvGrpSpPr>
        <p:grpSpPr>
          <a:xfrm>
            <a:off x="1329620" y="1899749"/>
            <a:ext cx="2305548" cy="447682"/>
            <a:chOff x="1329620" y="1899749"/>
            <a:chExt cx="2305548" cy="44768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7776A9-9C18-4F6C-855B-DC01979C8F5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D0A848-C9D4-6CCE-C735-3F0A5C2C2849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46D16-D3C4-8155-802B-B4D53BC12706}"/>
              </a:ext>
            </a:extLst>
          </p:cNvPr>
          <p:cNvSpPr/>
          <p:nvPr/>
        </p:nvSpPr>
        <p:spPr>
          <a:xfrm>
            <a:off x="288572" y="4176064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08EA2-E093-7697-BACE-4F770DD3867D}"/>
              </a:ext>
            </a:extLst>
          </p:cNvPr>
          <p:cNvSpPr/>
          <p:nvPr/>
        </p:nvSpPr>
        <p:spPr>
          <a:xfrm>
            <a:off x="288572" y="1601242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7BFB2-04E6-8DB2-4C1A-193F4D80DA0D}"/>
              </a:ext>
            </a:extLst>
          </p:cNvPr>
          <p:cNvCxnSpPr>
            <a:cxnSpLocks/>
          </p:cNvCxnSpPr>
          <p:nvPr/>
        </p:nvCxnSpPr>
        <p:spPr>
          <a:xfrm flipH="1">
            <a:off x="1050986" y="2483315"/>
            <a:ext cx="5870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B5B44C-43B5-B0F4-2579-BED176C9F4F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83584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3FDA33-F4AB-89CF-31A9-B6EE8B95E3DB}"/>
              </a:ext>
            </a:extLst>
          </p:cNvPr>
          <p:cNvCxnSpPr>
            <a:cxnSpLocks/>
          </p:cNvCxnSpPr>
          <p:nvPr/>
        </p:nvCxnSpPr>
        <p:spPr>
          <a:xfrm flipH="1">
            <a:off x="1050749" y="3424848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A68039-E01F-1C40-1148-C970259E3BBA}"/>
              </a:ext>
            </a:extLst>
          </p:cNvPr>
          <p:cNvCxnSpPr>
            <a:cxnSpLocks/>
          </p:cNvCxnSpPr>
          <p:nvPr/>
        </p:nvCxnSpPr>
        <p:spPr>
          <a:xfrm flipV="1">
            <a:off x="1050986" y="3413732"/>
            <a:ext cx="0" cy="84068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D4D639-CBA9-F8E8-2D31-FCD2331F0FA2}"/>
              </a:ext>
            </a:extLst>
          </p:cNvPr>
          <p:cNvSpPr/>
          <p:nvPr/>
        </p:nvSpPr>
        <p:spPr>
          <a:xfrm>
            <a:off x="288572" y="4671485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F136B0-4384-648B-2460-D14B0819C8A8}"/>
              </a:ext>
            </a:extLst>
          </p:cNvPr>
          <p:cNvCxnSpPr>
            <a:cxnSpLocks/>
          </p:cNvCxnSpPr>
          <p:nvPr/>
        </p:nvCxnSpPr>
        <p:spPr>
          <a:xfrm flipV="1">
            <a:off x="492186" y="4322272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형 39">
            <a:extLst>
              <a:ext uri="{FF2B5EF4-FFF2-40B4-BE49-F238E27FC236}">
                <a16:creationId xmlns:a16="http://schemas.microsoft.com/office/drawing/2014/main" id="{6ED5E4B8-0BBB-E154-DAEB-4FDF1F08FB96}"/>
              </a:ext>
            </a:extLst>
          </p:cNvPr>
          <p:cNvSpPr/>
          <p:nvPr/>
        </p:nvSpPr>
        <p:spPr>
          <a:xfrm rot="16200000">
            <a:off x="4485240" y="2157600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FB6C37-C1BA-D737-8607-BFD955FABAFE}"/>
              </a:ext>
            </a:extLst>
          </p:cNvPr>
          <p:cNvCxnSpPr>
            <a:cxnSpLocks/>
          </p:cNvCxnSpPr>
          <p:nvPr/>
        </p:nvCxnSpPr>
        <p:spPr>
          <a:xfrm flipH="1">
            <a:off x="3536950" y="3056604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81DA20-8DF7-98B2-342C-B0819D61F589}"/>
              </a:ext>
            </a:extLst>
          </p:cNvPr>
          <p:cNvCxnSpPr>
            <a:cxnSpLocks/>
          </p:cNvCxnSpPr>
          <p:nvPr/>
        </p:nvCxnSpPr>
        <p:spPr>
          <a:xfrm flipV="1">
            <a:off x="3550468" y="3056604"/>
            <a:ext cx="0" cy="6996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D4B4E7-5A9E-1AFD-D417-E6961CB92ACD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2962838" y="2923788"/>
            <a:ext cx="972112" cy="2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E8216-E161-4DB0-8CE6-5443F15464D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95360" y="2923787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3CDC5B7-3F9A-2FBF-5073-CBCD20A12E1A}"/>
              </a:ext>
            </a:extLst>
          </p:cNvPr>
          <p:cNvCxnSpPr>
            <a:cxnSpLocks/>
          </p:cNvCxnSpPr>
          <p:nvPr/>
        </p:nvCxnSpPr>
        <p:spPr>
          <a:xfrm flipH="1">
            <a:off x="5361517" y="3056604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CC2AAA1-E69E-81D0-EEBF-A4C528035925}"/>
              </a:ext>
            </a:extLst>
          </p:cNvPr>
          <p:cNvSpPr/>
          <p:nvPr/>
        </p:nvSpPr>
        <p:spPr>
          <a:xfrm rot="5400000">
            <a:off x="5853744" y="2592959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C6EB30-1BEF-0850-C994-9D766E27C03A}"/>
              </a:ext>
            </a:extLst>
          </p:cNvPr>
          <p:cNvGrpSpPr/>
          <p:nvPr/>
        </p:nvGrpSpPr>
        <p:grpSpPr>
          <a:xfrm>
            <a:off x="5466925" y="4259711"/>
            <a:ext cx="1467445" cy="1431696"/>
            <a:chOff x="1033496" y="2979720"/>
            <a:chExt cx="1467445" cy="14316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2AFC51-0699-0538-9E18-D52F216CB3AE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5688FE-D710-1508-6ADE-25909FBAB3FB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F569B4-B123-E74F-3E3E-B695330702FA}"/>
                </a:ext>
              </a:extLst>
            </p:cNvPr>
            <p:cNvSpPr txBox="1"/>
            <p:nvPr/>
          </p:nvSpPr>
          <p:spPr>
            <a:xfrm flipH="1">
              <a:off x="1033496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0E3A9-B372-9F2E-80AA-5E1575B839AC}"/>
                </a:ext>
              </a:extLst>
            </p:cNvPr>
            <p:cNvSpPr txBox="1"/>
            <p:nvPr/>
          </p:nvSpPr>
          <p:spPr>
            <a:xfrm flipH="1">
              <a:off x="1733859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BD98D56-38F0-AA13-E9CC-D43411F8729F}"/>
              </a:ext>
            </a:extLst>
          </p:cNvPr>
          <p:cNvCxnSpPr>
            <a:cxnSpLocks/>
          </p:cNvCxnSpPr>
          <p:nvPr/>
        </p:nvCxnSpPr>
        <p:spPr>
          <a:xfrm flipH="1">
            <a:off x="2962838" y="3439259"/>
            <a:ext cx="60169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390147-23EF-CEA1-7925-BD22E48D00E4}"/>
              </a:ext>
            </a:extLst>
          </p:cNvPr>
          <p:cNvCxnSpPr>
            <a:cxnSpLocks/>
          </p:cNvCxnSpPr>
          <p:nvPr/>
        </p:nvCxnSpPr>
        <p:spPr>
          <a:xfrm flipH="1">
            <a:off x="4667946" y="1700043"/>
            <a:ext cx="4577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BEA949B-165D-B201-85FC-5E038A92F59C}"/>
              </a:ext>
            </a:extLst>
          </p:cNvPr>
          <p:cNvCxnSpPr>
            <a:cxnSpLocks/>
          </p:cNvCxnSpPr>
          <p:nvPr/>
        </p:nvCxnSpPr>
        <p:spPr>
          <a:xfrm flipH="1">
            <a:off x="5125433" y="4483883"/>
            <a:ext cx="3053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AADC8A7-8A3B-3ED2-BA32-86E25DBF168A}"/>
              </a:ext>
            </a:extLst>
          </p:cNvPr>
          <p:cNvCxnSpPr>
            <a:cxnSpLocks/>
          </p:cNvCxnSpPr>
          <p:nvPr/>
        </p:nvCxnSpPr>
        <p:spPr>
          <a:xfrm flipV="1">
            <a:off x="5125483" y="1700043"/>
            <a:ext cx="0" cy="280083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24E7E17-47DA-BBDA-73F6-0E452DC1C0ED}"/>
              </a:ext>
            </a:extLst>
          </p:cNvPr>
          <p:cNvCxnSpPr>
            <a:cxnSpLocks/>
          </p:cNvCxnSpPr>
          <p:nvPr/>
        </p:nvCxnSpPr>
        <p:spPr>
          <a:xfrm flipH="1">
            <a:off x="4793715" y="5277996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D049F2-B1CD-FE11-99EC-F6310EC3E7E1}"/>
              </a:ext>
            </a:extLst>
          </p:cNvPr>
          <p:cNvCxnSpPr>
            <a:cxnSpLocks/>
          </p:cNvCxnSpPr>
          <p:nvPr/>
        </p:nvCxnSpPr>
        <p:spPr>
          <a:xfrm flipV="1">
            <a:off x="4814233" y="4251144"/>
            <a:ext cx="0" cy="10268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원통형 93">
            <a:extLst>
              <a:ext uri="{FF2B5EF4-FFF2-40B4-BE49-F238E27FC236}">
                <a16:creationId xmlns:a16="http://schemas.microsoft.com/office/drawing/2014/main" id="{4532126B-CCDE-F69D-056D-8484681239E9}"/>
              </a:ext>
            </a:extLst>
          </p:cNvPr>
          <p:cNvSpPr/>
          <p:nvPr/>
        </p:nvSpPr>
        <p:spPr>
          <a:xfrm rot="16200000">
            <a:off x="8138203" y="300465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64EE20-BB83-63C7-720A-82E0CDC52785}"/>
              </a:ext>
            </a:extLst>
          </p:cNvPr>
          <p:cNvCxnSpPr>
            <a:cxnSpLocks/>
          </p:cNvCxnSpPr>
          <p:nvPr/>
        </p:nvCxnSpPr>
        <p:spPr>
          <a:xfrm flipH="1">
            <a:off x="7189913" y="390365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CCBA74-881F-1FDE-24D5-BFA3E7509D0A}"/>
              </a:ext>
            </a:extLst>
          </p:cNvPr>
          <p:cNvCxnSpPr>
            <a:cxnSpLocks/>
          </p:cNvCxnSpPr>
          <p:nvPr/>
        </p:nvCxnSpPr>
        <p:spPr>
          <a:xfrm flipV="1">
            <a:off x="7203431" y="3903657"/>
            <a:ext cx="0" cy="14645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01B2DB-6750-1D37-1D59-578650D2BFEE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3700138" y="3770841"/>
            <a:ext cx="38877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20D3D0D-8E90-F09F-836B-02E80D89F6BD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9048323" y="3770840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6E3587D-0A22-1F94-7FBA-E0217017CEFD}"/>
              </a:ext>
            </a:extLst>
          </p:cNvPr>
          <p:cNvCxnSpPr>
            <a:cxnSpLocks/>
          </p:cNvCxnSpPr>
          <p:nvPr/>
        </p:nvCxnSpPr>
        <p:spPr>
          <a:xfrm flipH="1">
            <a:off x="9014480" y="390365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7A7FA77A-5A29-DF63-FC22-E16E3EA38E8A}"/>
              </a:ext>
            </a:extLst>
          </p:cNvPr>
          <p:cNvSpPr/>
          <p:nvPr/>
        </p:nvSpPr>
        <p:spPr>
          <a:xfrm rot="5400000">
            <a:off x="9495583" y="346022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5E2B97-98B9-F871-76FE-EB5C6801768F}"/>
              </a:ext>
            </a:extLst>
          </p:cNvPr>
          <p:cNvCxnSpPr>
            <a:cxnSpLocks/>
          </p:cNvCxnSpPr>
          <p:nvPr/>
        </p:nvCxnSpPr>
        <p:spPr>
          <a:xfrm flipH="1">
            <a:off x="6780331" y="5371048"/>
            <a:ext cx="42956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414A93F-8FF8-3B82-9388-08D590096E7B}"/>
              </a:ext>
            </a:extLst>
          </p:cNvPr>
          <p:cNvSpPr txBox="1"/>
          <p:nvPr/>
        </p:nvSpPr>
        <p:spPr>
          <a:xfrm>
            <a:off x="6710766" y="27485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F839A6-9D97-E45B-9AC2-D9FAEDC0627C}"/>
              </a:ext>
            </a:extLst>
          </p:cNvPr>
          <p:cNvSpPr txBox="1"/>
          <p:nvPr/>
        </p:nvSpPr>
        <p:spPr>
          <a:xfrm>
            <a:off x="10426471" y="3610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~6V</a:t>
            </a:r>
            <a:endParaRPr lang="ko-KR" altLang="en-US"/>
          </a:p>
        </p:txBody>
      </p:sp>
      <p:sp>
        <p:nvSpPr>
          <p:cNvPr id="110" name="원통형 109">
            <a:extLst>
              <a:ext uri="{FF2B5EF4-FFF2-40B4-BE49-F238E27FC236}">
                <a16:creationId xmlns:a16="http://schemas.microsoft.com/office/drawing/2014/main" id="{2E055FAC-A048-B2C3-A369-9412DE4AAC75}"/>
              </a:ext>
            </a:extLst>
          </p:cNvPr>
          <p:cNvSpPr/>
          <p:nvPr/>
        </p:nvSpPr>
        <p:spPr>
          <a:xfrm rot="16200000">
            <a:off x="8142446" y="416740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D014F44-182F-A8E6-44A7-BD923062A64A}"/>
              </a:ext>
            </a:extLst>
          </p:cNvPr>
          <p:cNvCxnSpPr>
            <a:cxnSpLocks/>
          </p:cNvCxnSpPr>
          <p:nvPr/>
        </p:nvCxnSpPr>
        <p:spPr>
          <a:xfrm flipH="1">
            <a:off x="7194156" y="506640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0B8B01D-1256-3974-63B0-A977ECBFCEE3}"/>
              </a:ext>
            </a:extLst>
          </p:cNvPr>
          <p:cNvCxnSpPr>
            <a:cxnSpLocks/>
            <a:stCxn id="110" idx="0"/>
          </p:cNvCxnSpPr>
          <p:nvPr/>
        </p:nvCxnSpPr>
        <p:spPr>
          <a:xfrm flipH="1">
            <a:off x="6816753" y="4933591"/>
            <a:ext cx="7754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AEC49F3-2169-056E-D7EE-3ADE84821AE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9052566" y="4933590"/>
            <a:ext cx="49743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E90D862-A115-80E2-1E50-ADD5C8AFD6E0}"/>
              </a:ext>
            </a:extLst>
          </p:cNvPr>
          <p:cNvCxnSpPr>
            <a:cxnSpLocks/>
          </p:cNvCxnSpPr>
          <p:nvPr/>
        </p:nvCxnSpPr>
        <p:spPr>
          <a:xfrm flipH="1">
            <a:off x="9018723" y="506640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ECC0E239-87E4-D1C0-C9BA-B6AEB158C3E2}"/>
              </a:ext>
            </a:extLst>
          </p:cNvPr>
          <p:cNvSpPr/>
          <p:nvPr/>
        </p:nvSpPr>
        <p:spPr>
          <a:xfrm rot="5400000">
            <a:off x="9499826" y="462297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003A92-5F44-D211-F5D7-0819D21E2A16}"/>
              </a:ext>
            </a:extLst>
          </p:cNvPr>
          <p:cNvSpPr txBox="1"/>
          <p:nvPr/>
        </p:nvSpPr>
        <p:spPr>
          <a:xfrm>
            <a:off x="10356848" y="477856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62398D-C063-8FF4-8F55-F4EBF985DA3D}"/>
              </a:ext>
            </a:extLst>
          </p:cNvPr>
          <p:cNvSpPr/>
          <p:nvPr/>
        </p:nvSpPr>
        <p:spPr>
          <a:xfrm>
            <a:off x="288572" y="1222146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2A5A874-C184-1777-54EC-257BEE41B0CD}"/>
              </a:ext>
            </a:extLst>
          </p:cNvPr>
          <p:cNvCxnSpPr>
            <a:cxnSpLocks/>
          </p:cNvCxnSpPr>
          <p:nvPr/>
        </p:nvCxnSpPr>
        <p:spPr>
          <a:xfrm flipV="1">
            <a:off x="492186" y="1300495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16F887-A50D-A746-17FA-55E747CC193B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85344" y="1300496"/>
            <a:ext cx="20322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40396B-FFA7-F8D2-AAF1-32898F22BE09}"/>
              </a:ext>
            </a:extLst>
          </p:cNvPr>
          <p:cNvCxnSpPr>
            <a:cxnSpLocks/>
          </p:cNvCxnSpPr>
          <p:nvPr/>
        </p:nvCxnSpPr>
        <p:spPr>
          <a:xfrm>
            <a:off x="85344" y="1300496"/>
            <a:ext cx="0" cy="5148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9AC90E5-0E16-620C-3ACE-59867D116755}"/>
              </a:ext>
            </a:extLst>
          </p:cNvPr>
          <p:cNvCxnSpPr>
            <a:cxnSpLocks/>
          </p:cNvCxnSpPr>
          <p:nvPr/>
        </p:nvCxnSpPr>
        <p:spPr>
          <a:xfrm flipH="1">
            <a:off x="85344" y="6448778"/>
            <a:ext cx="114505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52E2581-11F8-31D2-8360-E9CCF1C4F598}"/>
              </a:ext>
            </a:extLst>
          </p:cNvPr>
          <p:cNvCxnSpPr>
            <a:cxnSpLocks/>
          </p:cNvCxnSpPr>
          <p:nvPr/>
        </p:nvCxnSpPr>
        <p:spPr>
          <a:xfrm flipH="1">
            <a:off x="172718" y="4749834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6C45F76-7E97-28FB-2AF2-60E921F65A2E}"/>
              </a:ext>
            </a:extLst>
          </p:cNvPr>
          <p:cNvCxnSpPr>
            <a:cxnSpLocks/>
          </p:cNvCxnSpPr>
          <p:nvPr/>
        </p:nvCxnSpPr>
        <p:spPr>
          <a:xfrm flipV="1">
            <a:off x="172955" y="4749834"/>
            <a:ext cx="0" cy="94496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447937-2D79-D47F-8549-EF7C4556E6DC}"/>
              </a:ext>
            </a:extLst>
          </p:cNvPr>
          <p:cNvCxnSpPr>
            <a:cxnSpLocks/>
          </p:cNvCxnSpPr>
          <p:nvPr/>
        </p:nvCxnSpPr>
        <p:spPr>
          <a:xfrm flipH="1">
            <a:off x="172717" y="5694794"/>
            <a:ext cx="1080230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번개 147">
            <a:extLst>
              <a:ext uri="{FF2B5EF4-FFF2-40B4-BE49-F238E27FC236}">
                <a16:creationId xmlns:a16="http://schemas.microsoft.com/office/drawing/2014/main" id="{DE08BA0B-2200-97F2-FB26-BA903605BB81}"/>
              </a:ext>
            </a:extLst>
          </p:cNvPr>
          <p:cNvSpPr/>
          <p:nvPr/>
        </p:nvSpPr>
        <p:spPr>
          <a:xfrm flipH="1">
            <a:off x="11702842" y="5129910"/>
            <a:ext cx="483203" cy="64633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448539F-C991-C5EF-416A-2224BA49D65B}"/>
              </a:ext>
            </a:extLst>
          </p:cNvPr>
          <p:cNvCxnSpPr>
            <a:cxnSpLocks/>
          </p:cNvCxnSpPr>
          <p:nvPr/>
        </p:nvCxnSpPr>
        <p:spPr>
          <a:xfrm flipV="1">
            <a:off x="10975019" y="4259711"/>
            <a:ext cx="0" cy="1457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54AC1DD-4BAA-612A-E66A-9A61CDB62D51}"/>
              </a:ext>
            </a:extLst>
          </p:cNvPr>
          <p:cNvCxnSpPr>
            <a:cxnSpLocks/>
          </p:cNvCxnSpPr>
          <p:nvPr/>
        </p:nvCxnSpPr>
        <p:spPr>
          <a:xfrm flipH="1">
            <a:off x="10975019" y="4263801"/>
            <a:ext cx="5608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E2B1F3EA-63AD-9178-1AC4-35CE05BE4903}"/>
              </a:ext>
            </a:extLst>
          </p:cNvPr>
          <p:cNvSpPr/>
          <p:nvPr/>
        </p:nvSpPr>
        <p:spPr>
          <a:xfrm>
            <a:off x="11294250" y="4429884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7629871-D40D-3370-0EDB-F0857BA9BBA4}"/>
              </a:ext>
            </a:extLst>
          </p:cNvPr>
          <p:cNvSpPr/>
          <p:nvPr/>
        </p:nvSpPr>
        <p:spPr>
          <a:xfrm>
            <a:off x="11294250" y="5207010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24B3978-3AD0-776F-4DE4-B7C83A5214D4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11535851" y="5690212"/>
            <a:ext cx="0" cy="7585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EBF747-D87A-B14C-A4FA-27C5F870D6CB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11535851" y="4913086"/>
            <a:ext cx="0" cy="2939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D56CA58-F0DE-5C42-0090-AE11C3D5965D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11535851" y="4263801"/>
            <a:ext cx="0" cy="16608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7BDC-B494-0E9D-7D53-1D1C90C5EAF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556818" y="3945052"/>
            <a:ext cx="8980" cy="7538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C4AD7B-F6D6-880A-8961-FDF57351F7CA}"/>
              </a:ext>
            </a:extLst>
          </p:cNvPr>
          <p:cNvSpPr txBox="1"/>
          <p:nvPr/>
        </p:nvSpPr>
        <p:spPr>
          <a:xfrm>
            <a:off x="508356" y="4304309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Not Connected ?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2043E5-9B73-1C61-C9F3-251396BE6038}"/>
              </a:ext>
            </a:extLst>
          </p:cNvPr>
          <p:cNvSpPr txBox="1"/>
          <p:nvPr/>
        </p:nvSpPr>
        <p:spPr>
          <a:xfrm>
            <a:off x="3645114" y="5270739"/>
            <a:ext cx="166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Almost floating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Professors's Solution(e.g. Chassis)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50" y="4723510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3124542" y="1893897"/>
            <a:ext cx="2567010" cy="3586297"/>
          </a:xfrm>
          <a:prstGeom prst="bentArrow">
            <a:avLst>
              <a:gd name="adj1" fmla="val 8706"/>
              <a:gd name="adj2" fmla="val 7685"/>
              <a:gd name="adj3" fmla="val 9938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\documentclass{article}&#10;\usepackage{amsmath}&#10;\pagestyle{empty}&#10;\begin{document}&#10;&#10;$ L_{ground}\downarrow$&#10;&#10;&#10;\end{document}" title="IguanaTex Bitmap Display">
            <a:extLst>
              <a:ext uri="{FF2B5EF4-FFF2-40B4-BE49-F238E27FC236}">
                <a16:creationId xmlns:a16="http://schemas.microsoft.com/office/drawing/2014/main" id="{4097ECD0-A553-BF9A-F288-943A30C28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6847" y="5134801"/>
            <a:ext cx="1024001" cy="24990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3124540" y="4772376"/>
            <a:ext cx="7265877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\documentclass{article}&#10;\usepackage{amsmath}&#10;\pagestyle{empty}&#10;\begin{document}&#10;&#10;$R \downarrow , \Delta V \downarrow$&#10;&#10;&#10;\end{document}" title="IguanaTex Bitmap Display">
            <a:extLst>
              <a:ext uri="{FF2B5EF4-FFF2-40B4-BE49-F238E27FC236}">
                <a16:creationId xmlns:a16="http://schemas.microsoft.com/office/drawing/2014/main" id="{CA011212-6866-02E1-79AB-6F714033E7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92762" y="6024627"/>
            <a:ext cx="1103238" cy="23009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50" y="1601242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1368778"/>
            <a:chOff x="1033496" y="2979720"/>
            <a:chExt cx="767082" cy="136877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28B3F5-1916-3A34-1079-0098C6C9200B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C0CE57E-E92C-F9DD-2BAD-86E3C0CDA697}"/>
              </a:ext>
            </a:extLst>
          </p:cNvPr>
          <p:cNvGrpSpPr/>
          <p:nvPr/>
        </p:nvGrpSpPr>
        <p:grpSpPr>
          <a:xfrm>
            <a:off x="2355994" y="4825293"/>
            <a:ext cx="582585" cy="570174"/>
            <a:chOff x="2355994" y="4825293"/>
            <a:chExt cx="582585" cy="5701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7887A6-DE07-5165-7BA9-1321E60DD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45D9022-91ED-415E-ADBB-F35C817B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735B31-5F9C-EB77-48BD-A365E72D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D8D014C-5420-5FB3-0BAB-88EDAB6F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E1765E5-7664-81C6-150C-A07D32B0C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1AAF50F-1F90-51B3-8223-CD432868B54B}"/>
              </a:ext>
            </a:extLst>
          </p:cNvPr>
          <p:cNvGrpSpPr/>
          <p:nvPr/>
        </p:nvGrpSpPr>
        <p:grpSpPr>
          <a:xfrm>
            <a:off x="290912" y="4825293"/>
            <a:ext cx="582585" cy="570174"/>
            <a:chOff x="2355994" y="4825293"/>
            <a:chExt cx="582585" cy="57017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8BEE774-410E-8287-B279-CF778F56C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60AC414-F13F-23D8-971D-52B5EF9B3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BB77069-707A-A900-B26C-B0AA2AFCC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3CFF73-EE81-F03A-63CE-A17CFA640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8289C3D-57E9-878F-A9E2-6D2ACC45D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AD9910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7449765" y="1842672"/>
            <a:ext cx="1236629" cy="1368778"/>
            <a:chOff x="3713550" y="2979720"/>
            <a:chExt cx="1236629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080761" y="2089919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7093232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080761" y="2974538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7096468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49" y="1601242"/>
            <a:ext cx="9249834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2733428"/>
            <a:chOff x="1033496" y="2979720"/>
            <a:chExt cx="767082" cy="27334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2733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532501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4372634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4372634"/>
            <a:ext cx="0" cy="4292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36C1A6-EFF4-696E-7BDD-1712983B6E10}"/>
              </a:ext>
            </a:extLst>
          </p:cNvPr>
          <p:cNvGrpSpPr/>
          <p:nvPr/>
        </p:nvGrpSpPr>
        <p:grpSpPr>
          <a:xfrm>
            <a:off x="5383670" y="3221956"/>
            <a:ext cx="1258150" cy="1368778"/>
            <a:chOff x="1033496" y="2979720"/>
            <a:chExt cx="1258150" cy="13687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D57BF2-4805-EE9A-85DB-4BE9B688DC8B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3A3A2D-FB8E-8C8F-EC9C-E2886002D486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BEC1A7-A892-10D0-C9E5-F53C8AADA322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ECE35D-2CDE-AE00-46A7-7DFD37652AFF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228009" y="3476519"/>
            <a:ext cx="1556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959964-4488-438E-5DB3-EC9108740E49}"/>
              </a:ext>
            </a:extLst>
          </p:cNvPr>
          <p:cNvCxnSpPr>
            <a:cxnSpLocks/>
          </p:cNvCxnSpPr>
          <p:nvPr/>
        </p:nvCxnSpPr>
        <p:spPr>
          <a:xfrm flipV="1">
            <a:off x="5241930" y="1647471"/>
            <a:ext cx="0" cy="18290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7BC173D-B6F7-062A-A072-5EF9D3DB80B2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246694" y="4402812"/>
            <a:ext cx="1369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59B0C1-A9DB-7AE2-693C-61A6531B8F74}"/>
              </a:ext>
            </a:extLst>
          </p:cNvPr>
          <p:cNvCxnSpPr>
            <a:cxnSpLocks/>
          </p:cNvCxnSpPr>
          <p:nvPr/>
        </p:nvCxnSpPr>
        <p:spPr>
          <a:xfrm flipV="1">
            <a:off x="5261042" y="4402812"/>
            <a:ext cx="0" cy="39904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CF554A-B679-1E28-E399-A9493A0A9CD3}"/>
              </a:ext>
            </a:extLst>
          </p:cNvPr>
          <p:cNvSpPr/>
          <p:nvPr/>
        </p:nvSpPr>
        <p:spPr>
          <a:xfrm>
            <a:off x="2210896" y="3776886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D63368E-51C6-A6B0-7543-5A697821C510}"/>
              </a:ext>
            </a:extLst>
          </p:cNvPr>
          <p:cNvSpPr/>
          <p:nvPr/>
        </p:nvSpPr>
        <p:spPr>
          <a:xfrm>
            <a:off x="3269738" y="3830108"/>
            <a:ext cx="2113932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D8201A2-1B18-B20D-822C-AEA96D016F05}"/>
              </a:ext>
            </a:extLst>
          </p:cNvPr>
          <p:cNvSpPr/>
          <p:nvPr/>
        </p:nvSpPr>
        <p:spPr>
          <a:xfrm>
            <a:off x="5128455" y="2335123"/>
            <a:ext cx="2321308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로 굽음 80">
            <a:extLst>
              <a:ext uri="{FF2B5EF4-FFF2-40B4-BE49-F238E27FC236}">
                <a16:creationId xmlns:a16="http://schemas.microsoft.com/office/drawing/2014/main" id="{5B7F7FF6-700D-FC49-0590-57F4D1106E75}"/>
              </a:ext>
            </a:extLst>
          </p:cNvPr>
          <p:cNvSpPr/>
          <p:nvPr/>
        </p:nvSpPr>
        <p:spPr>
          <a:xfrm>
            <a:off x="6686414" y="3296181"/>
            <a:ext cx="1660026" cy="835282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96598E7-0807-F240-812D-FEAF03004D90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4F79D6A-358A-8F8B-2BEE-C996028AE382}"/>
              </a:ext>
            </a:extLst>
          </p:cNvPr>
          <p:cNvGrpSpPr/>
          <p:nvPr/>
        </p:nvGrpSpPr>
        <p:grpSpPr>
          <a:xfrm>
            <a:off x="9602181" y="1842672"/>
            <a:ext cx="2168368" cy="1368778"/>
            <a:chOff x="3713550" y="2979720"/>
            <a:chExt cx="1236629" cy="13687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BE78FC-CE33-1FCA-9A9B-49C5B1FAFF58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3282D3-FA38-7383-035E-6C9D4FCAC6B7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C8177F-E103-3D7E-4662-C50E3D2D1784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3475B653-A38F-D076-6574-13B3BDA0B54A}"/>
              </a:ext>
            </a:extLst>
          </p:cNvPr>
          <p:cNvSpPr/>
          <p:nvPr/>
        </p:nvSpPr>
        <p:spPr>
          <a:xfrm>
            <a:off x="8726851" y="2335123"/>
            <a:ext cx="875330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49" y="4723510"/>
            <a:ext cx="924983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DC09FF-1FB6-4F32-36F3-2610C131288F}"/>
              </a:ext>
            </a:extLst>
          </p:cNvPr>
          <p:cNvSpPr txBox="1"/>
          <p:nvPr/>
        </p:nvSpPr>
        <p:spPr>
          <a:xfrm>
            <a:off x="6057254" y="4905682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(e.g. Experiment Desk)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F17416-5058-A074-E43F-0E637B0A97C3}"/>
              </a:ext>
            </a:extLst>
          </p:cNvPr>
          <p:cNvSpPr txBox="1"/>
          <p:nvPr/>
        </p:nvSpPr>
        <p:spPr>
          <a:xfrm>
            <a:off x="6263683" y="1211005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파워 공급은 어떻게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EDC18A-A528-DB2A-12C5-EA6D5F0CE360}"/>
              </a:ext>
            </a:extLst>
          </p:cNvPr>
          <p:cNvGrpSpPr/>
          <p:nvPr/>
        </p:nvGrpSpPr>
        <p:grpSpPr>
          <a:xfrm>
            <a:off x="42799" y="5938819"/>
            <a:ext cx="582585" cy="570174"/>
            <a:chOff x="2355994" y="4825293"/>
            <a:chExt cx="582585" cy="570174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3933C0-EEBC-1997-23EB-CB59D05EB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BE3C05-1FF4-FB9A-64BE-4FFD3E28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AA1F2BF-29F0-62AE-7C10-E4E2ED9BE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6A63164-9B64-F1B6-2DC2-7422EB7F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822FD32-39CE-E81B-D7F3-83A79449F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2C645BA-F8DE-D322-B862-1523507E8B61}"/>
              </a:ext>
            </a:extLst>
          </p:cNvPr>
          <p:cNvSpPr txBox="1"/>
          <p:nvPr/>
        </p:nvSpPr>
        <p:spPr>
          <a:xfrm>
            <a:off x="6555045" y="5880435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 it dangerous?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213C-63E8-1A69-BD81-F221C51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long signal lines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DBE1E-BF36-1980-FF98-73D4D6D9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-Use isolator?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29AD7-6FB7-178F-284B-42228CB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21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0BA58-0477-D65D-BB01-EF7203B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Power ground scheme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D72D7-A8D7-A0A3-C0CE-A737263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17DE-23A6-5928-6FE7-02B3E676C93B}"/>
              </a:ext>
            </a:extLst>
          </p:cNvPr>
          <p:cNvSpPr/>
          <p:nvPr/>
        </p:nvSpPr>
        <p:spPr>
          <a:xfrm>
            <a:off x="2071511" y="1625600"/>
            <a:ext cx="7721600" cy="46792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BE5582-109E-0015-F123-F3E6DFF910B7}"/>
              </a:ext>
            </a:extLst>
          </p:cNvPr>
          <p:cNvSpPr/>
          <p:nvPr/>
        </p:nvSpPr>
        <p:spPr>
          <a:xfrm>
            <a:off x="2265749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C8D72-2E81-06FF-72C1-1CA9A2D59219}"/>
              </a:ext>
            </a:extLst>
          </p:cNvPr>
          <p:cNvSpPr/>
          <p:nvPr/>
        </p:nvSpPr>
        <p:spPr>
          <a:xfrm>
            <a:off x="3854164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Kasli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BB916-4031-B28B-9581-774954B39E63}"/>
              </a:ext>
            </a:extLst>
          </p:cNvPr>
          <p:cNvSpPr/>
          <p:nvPr/>
        </p:nvSpPr>
        <p:spPr>
          <a:xfrm>
            <a:off x="5496697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A49004-DA2C-AB4F-0130-CAC6246AA1A7}"/>
              </a:ext>
            </a:extLst>
          </p:cNvPr>
          <p:cNvSpPr/>
          <p:nvPr/>
        </p:nvSpPr>
        <p:spPr>
          <a:xfrm>
            <a:off x="8189097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EF56A-364C-39E0-8D3F-BE2A58D41B99}"/>
              </a:ext>
            </a:extLst>
          </p:cNvPr>
          <p:cNvCxnSpPr>
            <a:stCxn id="6" idx="2"/>
          </p:cNvCxnSpPr>
          <p:nvPr/>
        </p:nvCxnSpPr>
        <p:spPr>
          <a:xfrm>
            <a:off x="2962838" y="5582357"/>
            <a:ext cx="0" cy="722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485372-D685-8304-E5BC-3A39AA032033}"/>
              </a:ext>
            </a:extLst>
          </p:cNvPr>
          <p:cNvCxnSpPr/>
          <p:nvPr/>
        </p:nvCxnSpPr>
        <p:spPr>
          <a:xfrm>
            <a:off x="4515060" y="5582357"/>
            <a:ext cx="0" cy="722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C4DA0-DF97-3548-597E-BB6CD6AEF2F2}"/>
              </a:ext>
            </a:extLst>
          </p:cNvPr>
          <p:cNvCxnSpPr>
            <a:cxnSpLocks/>
          </p:cNvCxnSpPr>
          <p:nvPr/>
        </p:nvCxnSpPr>
        <p:spPr>
          <a:xfrm>
            <a:off x="6196046" y="6064956"/>
            <a:ext cx="0" cy="239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20540A-12B1-F5B8-D5FB-57FE4F85B0E5}"/>
              </a:ext>
            </a:extLst>
          </p:cNvPr>
          <p:cNvCxnSpPr/>
          <p:nvPr/>
        </p:nvCxnSpPr>
        <p:spPr>
          <a:xfrm>
            <a:off x="5905357" y="6064956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78AEC9-33B3-FA4C-161A-7AD615A38F4E}"/>
              </a:ext>
            </a:extLst>
          </p:cNvPr>
          <p:cNvCxnSpPr/>
          <p:nvPr/>
        </p:nvCxnSpPr>
        <p:spPr>
          <a:xfrm>
            <a:off x="5905357" y="5936369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07F6F0-DD79-49EE-BDA9-E4088B96902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93786" y="5582357"/>
            <a:ext cx="2260" cy="348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053601-2E1B-9673-57AA-999342764907}"/>
              </a:ext>
            </a:extLst>
          </p:cNvPr>
          <p:cNvCxnSpPr>
            <a:cxnSpLocks/>
          </p:cNvCxnSpPr>
          <p:nvPr/>
        </p:nvCxnSpPr>
        <p:spPr>
          <a:xfrm>
            <a:off x="8922313" y="6064956"/>
            <a:ext cx="0" cy="239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309F65-7694-A3C1-DFF0-8AA2961467CE}"/>
              </a:ext>
            </a:extLst>
          </p:cNvPr>
          <p:cNvCxnSpPr/>
          <p:nvPr/>
        </p:nvCxnSpPr>
        <p:spPr>
          <a:xfrm>
            <a:off x="8631624" y="6064956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00AA61-BF71-12C9-57B2-561F3739E139}"/>
              </a:ext>
            </a:extLst>
          </p:cNvPr>
          <p:cNvCxnSpPr/>
          <p:nvPr/>
        </p:nvCxnSpPr>
        <p:spPr>
          <a:xfrm>
            <a:off x="8631624" y="5936369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F76BF0-2358-A637-706E-BE30143ACFD3}"/>
              </a:ext>
            </a:extLst>
          </p:cNvPr>
          <p:cNvCxnSpPr>
            <a:cxnSpLocks/>
          </p:cNvCxnSpPr>
          <p:nvPr/>
        </p:nvCxnSpPr>
        <p:spPr>
          <a:xfrm>
            <a:off x="8920053" y="5582357"/>
            <a:ext cx="2260" cy="348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70EE55-E4CF-1242-F89D-2CA9D3AB9EAD}"/>
              </a:ext>
            </a:extLst>
          </p:cNvPr>
          <p:cNvSpPr txBox="1"/>
          <p:nvPr/>
        </p:nvSpPr>
        <p:spPr>
          <a:xfrm>
            <a:off x="3035979" y="573126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2AF784-12AC-3A03-DA85-24408CAA3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48341" y="3643490"/>
            <a:ext cx="248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F83ABF-DBA2-EE88-2763-8CB7EB6C450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90874" y="3643490"/>
            <a:ext cx="1298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0F0D05-F777-2E97-E3F8-981D74C0C442}"/>
              </a:ext>
            </a:extLst>
          </p:cNvPr>
          <p:cNvCxnSpPr/>
          <p:nvPr/>
        </p:nvCxnSpPr>
        <p:spPr>
          <a:xfrm>
            <a:off x="4284133" y="5582357"/>
            <a:ext cx="0" cy="99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4778C-F57E-0B58-83F6-E8CC6C28AFF0}"/>
              </a:ext>
            </a:extLst>
          </p:cNvPr>
          <p:cNvCxnSpPr>
            <a:cxnSpLocks/>
          </p:cNvCxnSpPr>
          <p:nvPr/>
        </p:nvCxnSpPr>
        <p:spPr>
          <a:xfrm flipH="1">
            <a:off x="5248341" y="3491090"/>
            <a:ext cx="2483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B4E590-0367-DA92-9BBF-E430E92F904F}"/>
              </a:ext>
            </a:extLst>
          </p:cNvPr>
          <p:cNvCxnSpPr>
            <a:cxnSpLocks/>
          </p:cNvCxnSpPr>
          <p:nvPr/>
        </p:nvCxnSpPr>
        <p:spPr>
          <a:xfrm flipH="1">
            <a:off x="6890874" y="3491090"/>
            <a:ext cx="1298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57D99D-698A-216A-9218-0824E0CBFF30}"/>
              </a:ext>
            </a:extLst>
          </p:cNvPr>
          <p:cNvCxnSpPr>
            <a:cxnSpLocks/>
          </p:cNvCxnSpPr>
          <p:nvPr/>
        </p:nvCxnSpPr>
        <p:spPr>
          <a:xfrm>
            <a:off x="219638" y="1933225"/>
            <a:ext cx="248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944B2F-3673-79E5-932F-935735916C12}"/>
              </a:ext>
            </a:extLst>
          </p:cNvPr>
          <p:cNvCxnSpPr>
            <a:cxnSpLocks/>
          </p:cNvCxnSpPr>
          <p:nvPr/>
        </p:nvCxnSpPr>
        <p:spPr>
          <a:xfrm flipH="1">
            <a:off x="219638" y="1532469"/>
            <a:ext cx="2483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557901B-2EA8-7A21-0D44-95471BA380C3}"/>
              </a:ext>
            </a:extLst>
          </p:cNvPr>
          <p:cNvSpPr txBox="1"/>
          <p:nvPr/>
        </p:nvSpPr>
        <p:spPr>
          <a:xfrm>
            <a:off x="512912" y="13478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12V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8FAC7-CB6E-5AA2-B480-DBE48426574C}"/>
              </a:ext>
            </a:extLst>
          </p:cNvPr>
          <p:cNvSpPr txBox="1"/>
          <p:nvPr/>
        </p:nvSpPr>
        <p:spPr>
          <a:xfrm>
            <a:off x="512912" y="17485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GND</a:t>
            </a:r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934004-ABFE-AF05-8A63-37D5A928EB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9926" y="3643490"/>
            <a:ext cx="194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785ED24-463F-B382-75CC-EFD1466A8E49}"/>
              </a:ext>
            </a:extLst>
          </p:cNvPr>
          <p:cNvCxnSpPr>
            <a:cxnSpLocks/>
          </p:cNvCxnSpPr>
          <p:nvPr/>
        </p:nvCxnSpPr>
        <p:spPr>
          <a:xfrm flipH="1">
            <a:off x="3659926" y="3491090"/>
            <a:ext cx="194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2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5DDC-C5A0-B10D-A380-7241E90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7433C-13FE-BB43-B3B3-A4CC445E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https://electronics.stackexchange.com/questions/149643/physically-how-does-connecting-a-pcb-to-chassis-ground-reduce-noise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AAA2-1E05-9794-651D-99FD9CE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358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196.1"/>
  <p:tag name="LATEXADDIN" val="\documentclass{article}&#10;\usepackage{amsmath}&#10;\pagestyle{empty}&#10;\begin{document}&#10;&#10;$\Delta V_{ground} = L_{ground}\frac{dI}{dt}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03.937"/>
  <p:tag name="LATEXADDIN" val="\documentclass{article}&#10;\usepackage{amsmath}&#10;\pagestyle{empty}&#10;\begin{document}&#10;&#10;$ L_{ground}\downarrow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2.9321"/>
  <p:tag name="LATEXADDIN" val="\documentclass{article}&#10;\usepackage{amsmath}&#10;\pagestyle{empty}&#10;\begin{document}&#10;&#10;$R \downarrow , \Delta V \downarrow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546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Office 테마</vt:lpstr>
      <vt:lpstr>DDS Debugging3</vt:lpstr>
      <vt:lpstr>Ground Loop Problem1</vt:lpstr>
      <vt:lpstr>Ground Problem</vt:lpstr>
      <vt:lpstr>Experiment condition</vt:lpstr>
      <vt:lpstr>Professors's Solution(e.g. Chassis)</vt:lpstr>
      <vt:lpstr>For AD9910</vt:lpstr>
      <vt:lpstr>For long signal lines</vt:lpstr>
      <vt:lpstr>Artiq Power ground scheme</vt:lpstr>
      <vt:lpstr>PowerPoint 프레젠테이션</vt:lpstr>
      <vt:lpstr>6.25MHz SPI Simulation</vt:lpstr>
      <vt:lpstr>Pin</vt:lpstr>
      <vt:lpstr>Trigger mode</vt:lpstr>
      <vt:lpstr>Trigger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930</cp:revision>
  <dcterms:created xsi:type="dcterms:W3CDTF">2020-03-24T05:37:31Z</dcterms:created>
  <dcterms:modified xsi:type="dcterms:W3CDTF">2023-12-06T08:33:02Z</dcterms:modified>
</cp:coreProperties>
</file>