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8" r:id="rId9"/>
    <p:sldId id="265" r:id="rId10"/>
    <p:sldId id="266" r:id="rId11"/>
    <p:sldId id="264" r:id="rId12"/>
    <p:sldId id="267" r:id="rId13"/>
    <p:sldId id="269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정현" initials="박" lastIdx="1" clrIdx="0">
    <p:extLst>
      <p:ext uri="{19B8F6BF-5375-455C-9EA6-DF929625EA0E}">
        <p15:presenceInfo xmlns:p15="http://schemas.microsoft.com/office/powerpoint/2012/main" userId="박정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2" autoAdjust="0"/>
    <p:restoredTop sz="96344" autoAdjust="0"/>
  </p:normalViewPr>
  <p:slideViewPr>
    <p:cSldViewPr snapToGrid="0">
      <p:cViewPr>
        <p:scale>
          <a:sx n="300" d="100"/>
          <a:sy n="300" d="100"/>
        </p:scale>
        <p:origin x="-4986" y="-4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B4DDA-7A51-4A70-86E2-7A024DB8AD9C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3C04-5E36-4E8B-B551-D2002DCB6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2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4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E2247-F06B-4906-A2E4-1B76F3493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C9CC41-059E-4E36-9579-F1B03FC92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A2BE8-2F40-4BD7-8B07-34E6F272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197BE-AA83-471B-8BAB-ACD37EAC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72661-0865-42A8-BDAF-F60818B2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9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32AC4-10D4-440D-97D7-FD58E803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18612-149E-472E-B06A-060735E52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15CC5-A68F-43AF-9EC1-0C0AEE2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A6311-6156-40F6-8E38-DD483DDF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5DF3E-0EDC-4DDE-B68A-63346E60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3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44002B-F688-40D7-876B-392576640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5095E-1254-40BD-AC8A-DFD20E6D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01B97-06B6-4FAE-9207-8B96D14E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4EAFA-9D7A-46A8-A7F5-E4E0EBDC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83305-4809-4FD7-A294-C289D8E2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A961C-569D-48BC-84A8-09B3857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1B587-944B-4478-A63D-41D20C87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1C92E-4731-48D8-A1F1-86EB31FD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AC884-B9C9-4236-9E4C-608BC2C9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05C44-B0C5-435F-A796-DF316F94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96399-1296-4AD2-900A-4E264339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03A7B-6DA5-45B2-B51A-6303F6E2C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3625-2FD7-45CE-84D5-62162540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738F5-54BA-4177-9B45-578C524A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BD16A-1F43-4D92-95AF-8A63C273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9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1F087-5881-4C47-9F1F-3B992933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E2945-F4A7-4500-9280-C8747BD4B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6AA3E-96BD-4BAB-ACB4-7ACA0AAE6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68A85-C45B-47AF-9AE7-6DD8F5F1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BA017-C698-4E16-A7D8-BA919FF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48859-5AF3-40F0-8D73-31101DE0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7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4A2D9-6F69-4E40-9CD9-F1F405EA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7228D-AD29-4DA2-8C16-AA2ADE7C7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AEC43-232F-483C-A51B-E4818EBF1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3B8814-366F-43D0-A9CE-C59178451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1C3A75-A6C0-4BC3-B19F-95E51C685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35D506-7855-411D-8A56-B252878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8276AD-C911-4D74-888F-009C63B6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5F5C8C-C871-4160-ADE4-5692E4B4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89559-C54B-48B5-8B74-1633EC6F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30B7FD-580B-4843-88DA-60CBD7C5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E8DD1E-D4B9-4F39-8C93-29EE317C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084092-FA3A-403F-9488-4AEE767B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E71A4C-3121-4BBF-8CEC-74F9B444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013ED-BD0D-4DCC-BADC-752C5B99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84D4E-1755-4764-AB10-A44C1F5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CCC5F-6FBD-43A6-81C1-CB5AA4AA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EA18D-1EC1-4126-BB19-66B8E20C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62860-77A2-4094-880A-AE755725E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B1C7A-4E8A-41C4-A114-39836FDE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910F3-8279-41C9-8EA0-07721B36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E5125-259F-40DA-80BA-DB2C7512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C6391-313C-4642-BBDA-B3A2395E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74432F-4219-43BA-9DAF-A19A2D5FB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6C73B7-9BAF-42DE-B0E6-4EDD8A24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68463-0ACE-46D9-8169-46901EB3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E0AC7-8724-468A-A332-F27594F5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0530C-F48E-4965-BDFF-2B251926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6F0921-4264-4D9B-8B51-083179C4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EDD14-B276-4A6A-9465-5EA42086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4F539-D6EF-4A90-8F49-FC0DE82C2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17268-D78A-46F7-9EFA-9158832B59E9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D059A-D2B9-4DD8-A734-6C72EC7E4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64E0C-7E5F-4EFF-9AD1-6FDE2A6FC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02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F4E55-E946-4388-B4FA-9AAD8EC8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AD9912_DAC8734_main.sv</a:t>
            </a:r>
            <a:br>
              <a:rPr lang="en-US" altLang="ko-KR" dirty="0"/>
            </a:br>
            <a:r>
              <a:rPr lang="en-US" altLang="ko-KR" dirty="0"/>
              <a:t>Block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50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B225F92-7B1D-4B2A-97E4-500DCE9089F3}"/>
              </a:ext>
            </a:extLst>
          </p:cNvPr>
          <p:cNvGrpSpPr/>
          <p:nvPr/>
        </p:nvGrpSpPr>
        <p:grpSpPr>
          <a:xfrm>
            <a:off x="5217795" y="235313"/>
            <a:ext cx="1756410" cy="1756410"/>
            <a:chOff x="798286" y="740229"/>
            <a:chExt cx="1378857" cy="137885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F293BBB-7650-4AFF-A498-480DA63E2F13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818873C-5423-4277-A67C-2310DE59641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252538-3F2A-4AA9-B7D6-97DAE3C19938}"/>
              </a:ext>
            </a:extLst>
          </p:cNvPr>
          <p:cNvGrpSpPr/>
          <p:nvPr/>
        </p:nvGrpSpPr>
        <p:grpSpPr>
          <a:xfrm>
            <a:off x="5217795" y="2902313"/>
            <a:ext cx="1756410" cy="1756410"/>
            <a:chOff x="798286" y="740229"/>
            <a:chExt cx="1378857" cy="13788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5CA01C7-F8D0-47F9-8868-76593FA17866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A4EC5F-4698-480B-9597-E6750E9E3F0B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26D9AEBC-F33C-40DB-B5A2-77CC5493502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5640705" y="2447018"/>
            <a:ext cx="91059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8E64B5-5545-4E5C-922E-8B12676FC240}"/>
              </a:ext>
            </a:extLst>
          </p:cNvPr>
          <p:cNvSpPr/>
          <p:nvPr/>
        </p:nvSpPr>
        <p:spPr>
          <a:xfrm>
            <a:off x="6050554" y="2337952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Condition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BE028A-C190-4655-B4EB-8F2EF6B5F896}"/>
              </a:ext>
            </a:extLst>
          </p:cNvPr>
          <p:cNvSpPr/>
          <p:nvPr/>
        </p:nvSpPr>
        <p:spPr>
          <a:xfrm>
            <a:off x="7846060" y="512003"/>
            <a:ext cx="3729083" cy="252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/>
              <a:t>CMD_IDN = "*IDN?“</a:t>
            </a:r>
          </a:p>
          <a:p>
            <a:r>
              <a:rPr lang="en-US" altLang="ko-KR" sz="900" dirty="0"/>
              <a:t>IDN_REPLY = "DDS_DAC v1_01“</a:t>
            </a:r>
          </a:p>
          <a:p>
            <a:r>
              <a:rPr lang="en-US" altLang="ko-KR" sz="900" dirty="0"/>
              <a:t>CMD_WRITE_DDS_REG = "WRITE DDS REG“</a:t>
            </a:r>
          </a:p>
          <a:p>
            <a:r>
              <a:rPr lang="en-US" altLang="ko-KR" sz="900" dirty="0"/>
              <a:t>CMD_WRITE_DAC_REG = "WRITE DAC REG“</a:t>
            </a:r>
          </a:p>
          <a:p>
            <a:r>
              <a:rPr lang="en-US" altLang="ko-KR" sz="900" dirty="0"/>
              <a:t>CMD_LDAC = "LDAC“</a:t>
            </a:r>
          </a:p>
          <a:p>
            <a:r>
              <a:rPr lang="en-US" altLang="ko-KR" sz="900" dirty="0"/>
              <a:t>CMD_UPDATE_LDAC_LENGTH = "LDAC LENGTH“</a:t>
            </a:r>
          </a:p>
          <a:p>
            <a:r>
              <a:rPr lang="fr-FR" altLang="ko-KR" sz="900" dirty="0"/>
              <a:t>CMD_DNA_PORT = "DNA_PORT</a:t>
            </a:r>
            <a:r>
              <a:rPr lang="en-US" altLang="ko-KR" sz="900" dirty="0"/>
              <a:t>" </a:t>
            </a:r>
            <a:r>
              <a:rPr lang="fr-FR" altLang="ko-KR" sz="900" dirty="0"/>
              <a:t>  </a:t>
            </a:r>
          </a:p>
          <a:p>
            <a:r>
              <a:rPr lang="en-US" altLang="ko-KR" sz="900" dirty="0"/>
              <a:t>CMD_ADJUST_INTENSITY = "ADJ INTENSITY“</a:t>
            </a:r>
          </a:p>
          <a:p>
            <a:r>
              <a:rPr lang="en-US" altLang="ko-KR" sz="900" dirty="0"/>
              <a:t>CMD_READ_INTENSITY = "READ INTENSITY“</a:t>
            </a:r>
          </a:p>
          <a:p>
            <a:r>
              <a:rPr lang="en-US" altLang="ko-KR" sz="900" dirty="0"/>
              <a:t>CMD_CAPTURE_BTF_BUFFER = "CAPTURE BTF“</a:t>
            </a:r>
          </a:p>
          <a:p>
            <a:r>
              <a:rPr lang="en-US" altLang="ko-KR" sz="900" dirty="0"/>
              <a:t>CMD_SET_BTF_BUFFER_READING_COUNT = "BTF READ COUNT“</a:t>
            </a:r>
          </a:p>
          <a:p>
            <a:r>
              <a:rPr lang="en-US" altLang="ko-KR" sz="900" dirty="0"/>
              <a:t>CMD_READ_BTF_BUFFER = "READ BTF“</a:t>
            </a:r>
          </a:p>
          <a:p>
            <a:r>
              <a:rPr lang="en-US" altLang="ko-KR" sz="900" dirty="0"/>
              <a:t>CMD_UPDATE_BIT_PATTERNS = "UPDATE BITS“</a:t>
            </a:r>
          </a:p>
          <a:p>
            <a:r>
              <a:rPr lang="en-US" altLang="ko-KR" sz="900" dirty="0"/>
              <a:t>CMD_READ_BIT_PATTERNS = "READ BITS"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3807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E149D1-CDCA-41C8-84FA-1D63AADE567E}"/>
              </a:ext>
            </a:extLst>
          </p:cNvPr>
          <p:cNvGrpSpPr/>
          <p:nvPr/>
        </p:nvGrpSpPr>
        <p:grpSpPr>
          <a:xfrm>
            <a:off x="607536" y="572339"/>
            <a:ext cx="1097440" cy="1097440"/>
            <a:chOff x="798286" y="740229"/>
            <a:chExt cx="1378857" cy="137885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9CCECD2-A448-4B55-B01F-79033B54008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EA1F46-1F88-4557-9A4A-97E1AD90201A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TX_buffer1_ready = 0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TX_buffer2_ready = 0</a:t>
              </a:r>
            </a:p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main_state</a:t>
              </a:r>
              <a:r>
                <a:rPr lang="en-US" altLang="ko-KR" sz="700" dirty="0">
                  <a:solidFill>
                    <a:schemeClr val="tx1"/>
                  </a:solidFill>
                </a:rPr>
                <a:t> = </a:t>
              </a:r>
              <a:r>
                <a:rPr lang="en-US" altLang="ko-KR" sz="700" b="1" dirty="0">
                  <a:solidFill>
                    <a:schemeClr val="tx1"/>
                  </a:solidFill>
                </a:rPr>
                <a:t>MAIN_IDLE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7F34671-E191-4EFF-A9EA-12E42269FAA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880735" y="1771946"/>
            <a:ext cx="377688" cy="1733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F64D13-C766-499F-8646-6AB882AB1B62}"/>
              </a:ext>
            </a:extLst>
          </p:cNvPr>
          <p:cNvSpPr/>
          <p:nvPr/>
        </p:nvSpPr>
        <p:spPr>
          <a:xfrm>
            <a:off x="1092820" y="1669779"/>
            <a:ext cx="156645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$bits(CMD_IDN)/8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“*IDN?”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05EB2960-0F40-4E08-8036-8C6A104E4BC1}"/>
              </a:ext>
            </a:extLst>
          </p:cNvPr>
          <p:cNvCxnSpPr>
            <a:cxnSpLocks/>
            <a:stCxn id="4" idx="7"/>
            <a:endCxn id="21" idx="2"/>
          </p:cNvCxnSpPr>
          <p:nvPr/>
        </p:nvCxnSpPr>
        <p:spPr>
          <a:xfrm rot="16200000" flipH="1">
            <a:off x="3611240" y="-1333926"/>
            <a:ext cx="124651" cy="4258612"/>
          </a:xfrm>
          <a:prstGeom prst="curvedConnector4">
            <a:avLst>
              <a:gd name="adj1" fmla="val -387163"/>
              <a:gd name="adj2" fmla="val 856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52CF98-6C94-4D59-81EB-F749DADF8F95}"/>
              </a:ext>
            </a:extLst>
          </p:cNvPr>
          <p:cNvSpPr/>
          <p:nvPr/>
        </p:nvSpPr>
        <p:spPr>
          <a:xfrm>
            <a:off x="5072544" y="166494"/>
            <a:ext cx="938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wrong </a:t>
            </a:r>
            <a:r>
              <a:rPr lang="en-US" altLang="ko-KR" sz="700" dirty="0" err="1"/>
              <a:t>BTF_Length</a:t>
            </a:r>
            <a:endParaRPr lang="ko-KR" altLang="en-US" sz="700" dirty="0"/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CD830616-2547-474D-9F2B-7D1C37EE132A}"/>
              </a:ext>
            </a:extLst>
          </p:cNvPr>
          <p:cNvCxnSpPr>
            <a:cxnSpLocks/>
            <a:stCxn id="4" idx="5"/>
            <a:endCxn id="30" idx="0"/>
          </p:cNvCxnSpPr>
          <p:nvPr/>
        </p:nvCxnSpPr>
        <p:spPr>
          <a:xfrm rot="16200000" flipH="1">
            <a:off x="1991962" y="1061361"/>
            <a:ext cx="1036606" cy="19320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F0E420-0BBC-49FD-8663-4D2A089D9C3C}"/>
              </a:ext>
            </a:extLst>
          </p:cNvPr>
          <p:cNvSpPr/>
          <p:nvPr/>
        </p:nvSpPr>
        <p:spPr>
          <a:xfrm>
            <a:off x="2698233" y="1873565"/>
            <a:ext cx="208422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$bits(CMD_WRITE_DDS_REG)/8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DDS REG”</a:t>
            </a:r>
          </a:p>
          <a:p>
            <a:r>
              <a:rPr lang="en-US" altLang="ko-KR" sz="700" dirty="0"/>
              <a:t>DDS1_update != 0</a:t>
            </a:r>
          </a:p>
          <a:p>
            <a:r>
              <a:rPr lang="en-US" altLang="ko-KR" sz="700" dirty="0"/>
              <a:t>DDS2_update != 0</a:t>
            </a:r>
            <a:endParaRPr lang="ko-KR" altLang="en-US" sz="700" dirty="0"/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A0332AE6-B98A-48B2-9DAF-4741CE230E80}"/>
              </a:ext>
            </a:extLst>
          </p:cNvPr>
          <p:cNvCxnSpPr>
            <a:cxnSpLocks/>
            <a:stCxn id="5" idx="3"/>
            <a:endCxn id="52" idx="0"/>
          </p:cNvCxnSpPr>
          <p:nvPr/>
        </p:nvCxnSpPr>
        <p:spPr>
          <a:xfrm>
            <a:off x="1704976" y="1121059"/>
            <a:ext cx="357531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05E5F24-5F88-4D4B-9EE3-960A35D106F5}"/>
              </a:ext>
            </a:extLst>
          </p:cNvPr>
          <p:cNvSpPr/>
          <p:nvPr/>
        </p:nvSpPr>
        <p:spPr>
          <a:xfrm>
            <a:off x="4838563" y="1876342"/>
            <a:ext cx="2089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$bits(CMD_WRITE_DAC_REG)/8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DAC REG”</a:t>
            </a:r>
          </a:p>
          <a:p>
            <a:r>
              <a:rPr lang="en-US" altLang="ko-KR" sz="700" dirty="0" err="1"/>
              <a:t>DAC_update</a:t>
            </a:r>
            <a:r>
              <a:rPr lang="en-US" altLang="ko-KR" sz="700" dirty="0"/>
              <a:t> != 0</a:t>
            </a:r>
            <a:endParaRPr lang="ko-KR" altLang="en-US" sz="700" dirty="0"/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B3128689-ED21-443A-B0C3-A5178728385E}"/>
              </a:ext>
            </a:extLst>
          </p:cNvPr>
          <p:cNvCxnSpPr>
            <a:cxnSpLocks/>
            <a:stCxn id="5" idx="3"/>
            <a:endCxn id="60" idx="0"/>
          </p:cNvCxnSpPr>
          <p:nvPr/>
        </p:nvCxnSpPr>
        <p:spPr>
          <a:xfrm>
            <a:off x="1704976" y="1121059"/>
            <a:ext cx="574405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BE21ED-F7BA-4AED-A061-6FEB797DE401}"/>
              </a:ext>
            </a:extLst>
          </p:cNvPr>
          <p:cNvSpPr/>
          <p:nvPr/>
        </p:nvSpPr>
        <p:spPr>
          <a:xfrm>
            <a:off x="7003805" y="1757916"/>
            <a:ext cx="16337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$bits(CMD_LDAC)/8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“LDAC”</a:t>
            </a:r>
            <a:endParaRPr lang="ko-KR" altLang="en-US" sz="700" dirty="0"/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DE2A5145-CBFC-40A9-B71C-D3BAD45A5070}"/>
              </a:ext>
            </a:extLst>
          </p:cNvPr>
          <p:cNvCxnSpPr>
            <a:cxnSpLocks/>
            <a:stCxn id="4" idx="7"/>
            <a:endCxn id="68" idx="0"/>
          </p:cNvCxnSpPr>
          <p:nvPr/>
        </p:nvCxnSpPr>
        <p:spPr>
          <a:xfrm rot="16200000" flipH="1">
            <a:off x="5258245" y="-2980930"/>
            <a:ext cx="95790" cy="7523761"/>
          </a:xfrm>
          <a:prstGeom prst="curvedConnector3">
            <a:avLst>
              <a:gd name="adj1" fmla="val -7700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EC3317-3235-4AAE-81B3-FFB13A826433}"/>
              </a:ext>
            </a:extLst>
          </p:cNvPr>
          <p:cNvSpPr/>
          <p:nvPr/>
        </p:nvSpPr>
        <p:spPr>
          <a:xfrm>
            <a:off x="8693691" y="171944"/>
            <a:ext cx="21900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$bits(CMD_ADJUST_INTENSITY)/8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“ADJ INTENSITY”</a:t>
            </a:r>
            <a:endParaRPr lang="ko-KR" altLang="en-US" sz="7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26F9A6B-EDB2-45C6-893C-0ADF9B09D55A}"/>
              </a:ext>
            </a:extLst>
          </p:cNvPr>
          <p:cNvGrpSpPr/>
          <p:nvPr/>
        </p:nvGrpSpPr>
        <p:grpSpPr>
          <a:xfrm>
            <a:off x="6900312" y="2545669"/>
            <a:ext cx="1097440" cy="1342764"/>
            <a:chOff x="6900312" y="2545669"/>
            <a:chExt cx="1097440" cy="134276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F904FF-B28D-4C2D-94F7-103E3F731D97}"/>
                </a:ext>
              </a:extLst>
            </p:cNvPr>
            <p:cNvGrpSpPr/>
            <p:nvPr/>
          </p:nvGrpSpPr>
          <p:grpSpPr>
            <a:xfrm>
              <a:off x="6900312" y="2545669"/>
              <a:ext cx="1097440" cy="1097440"/>
              <a:chOff x="798286" y="740229"/>
              <a:chExt cx="1378857" cy="1378857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6C64CB7-BDAC-4CF9-869C-3B8B44CFA6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3919E8E-98CF-47F2-A8F3-EEFE2F3C069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MAIN_DAC_LDAC_PAUSE</a:t>
                </a: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71947D3-C137-49B2-B4AC-16F79D5397A4}"/>
                </a:ext>
              </a:extLst>
            </p:cNvPr>
            <p:cNvSpPr/>
            <p:nvPr/>
          </p:nvSpPr>
          <p:spPr>
            <a:xfrm>
              <a:off x="7050528" y="3657601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D94B42B-7688-422C-AC6F-CFEF95DBBC63}"/>
              </a:ext>
            </a:extLst>
          </p:cNvPr>
          <p:cNvGrpSpPr/>
          <p:nvPr/>
        </p:nvGrpSpPr>
        <p:grpSpPr>
          <a:xfrm>
            <a:off x="4731572" y="2545669"/>
            <a:ext cx="1097440" cy="1325370"/>
            <a:chOff x="4731572" y="2545669"/>
            <a:chExt cx="1097440" cy="1325370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B87BAE-D80E-4534-9A03-7FC860109721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2B171E01-204B-4C0B-99C3-3D207236655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87E55DA3-BA09-468F-B2D4-5CDFF84B527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[24+8:1]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MAIN_DAC_WAIT_FOR_BUSY_ON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DAC_update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FF34C7F-7617-4039-BDE2-F6A4671C9193}"/>
                </a:ext>
              </a:extLst>
            </p:cNvPr>
            <p:cNvSpPr/>
            <p:nvPr/>
          </p:nvSpPr>
          <p:spPr>
            <a:xfrm>
              <a:off x="4881785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FB69B14-E304-48E3-868C-821F70F734EE}"/>
              </a:ext>
            </a:extLst>
          </p:cNvPr>
          <p:cNvGrpSpPr/>
          <p:nvPr/>
        </p:nvGrpSpPr>
        <p:grpSpPr>
          <a:xfrm>
            <a:off x="2927550" y="2545669"/>
            <a:ext cx="1097440" cy="1325370"/>
            <a:chOff x="2927550" y="2545669"/>
            <a:chExt cx="1097440" cy="132537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0AC8BFC-50BE-434F-944B-3F39F960804E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63024D5-E7BB-483A-841F-3259435F846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4978EF6-2DBD-4169-AB89-3EB838C7FE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[64+8:1]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MAIN_DDS_WAIT_FOR_BUSY_ON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DDS1_update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DDS2_update</a:t>
                </a: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2388DB9-DD64-45F6-A4B6-99491D9D16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C5E6D03-5C5A-493A-8296-1597E44DE1E6}"/>
              </a:ext>
            </a:extLst>
          </p:cNvPr>
          <p:cNvGrpSpPr/>
          <p:nvPr/>
        </p:nvGrpSpPr>
        <p:grpSpPr>
          <a:xfrm>
            <a:off x="434181" y="2047467"/>
            <a:ext cx="1097440" cy="1328272"/>
            <a:chOff x="617061" y="2542767"/>
            <a:chExt cx="1097440" cy="132827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E85C06F-37FE-4B4A-B8E4-ABF2E6AEB6AB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C9DD2DE-B96F-4B89-BC00-A5DDC13DFEA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C82CE4-13F6-4843-9FF6-8CA77C8C90D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IDN_REPLY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$bits(IDN_REPLY)/8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ECB8BB0-1104-4F9C-A40A-9AB9B6E122A2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D6A9AA4-6E63-46F6-B4EE-964B37F9C2E5}"/>
              </a:ext>
            </a:extLst>
          </p:cNvPr>
          <p:cNvGrpSpPr/>
          <p:nvPr/>
        </p:nvGrpSpPr>
        <p:grpSpPr>
          <a:xfrm>
            <a:off x="8519301" y="828845"/>
            <a:ext cx="1097440" cy="1429352"/>
            <a:chOff x="8519301" y="828845"/>
            <a:chExt cx="1097440" cy="1429352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AA1C36D-37DA-48E8-9CDC-6DFC30FBEAE0}"/>
                </a:ext>
              </a:extLst>
            </p:cNvPr>
            <p:cNvGrpSpPr/>
            <p:nvPr/>
          </p:nvGrpSpPr>
          <p:grpSpPr>
            <a:xfrm>
              <a:off x="8519301" y="828845"/>
              <a:ext cx="1097440" cy="1097440"/>
              <a:chOff x="798286" y="740229"/>
              <a:chExt cx="1378857" cy="1378857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DDE4EEC-2341-48B4-97DB-5CBCC1A79F4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D49640E-93FD-444A-97AF-E071E61717F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1EB69D9-D24E-41B9-AF9D-16AD6A160D18}"/>
                </a:ext>
              </a:extLst>
            </p:cNvPr>
            <p:cNvSpPr/>
            <p:nvPr/>
          </p:nvSpPr>
          <p:spPr>
            <a:xfrm>
              <a:off x="8669514" y="2027365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79AF44A-60EC-4C70-AB82-E7D6BA363FFA}"/>
              </a:ext>
            </a:extLst>
          </p:cNvPr>
          <p:cNvGrpSpPr/>
          <p:nvPr/>
        </p:nvGrpSpPr>
        <p:grpSpPr>
          <a:xfrm>
            <a:off x="5802872" y="308986"/>
            <a:ext cx="1097440" cy="1352230"/>
            <a:chOff x="5802872" y="308986"/>
            <a:chExt cx="1097440" cy="135223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F900C71-3BB6-4A0E-B8EC-CB6294AC5BAC}"/>
                </a:ext>
              </a:extLst>
            </p:cNvPr>
            <p:cNvGrpSpPr/>
            <p:nvPr/>
          </p:nvGrpSpPr>
          <p:grpSpPr>
            <a:xfrm>
              <a:off x="5802872" y="308986"/>
              <a:ext cx="1097440" cy="1097440"/>
              <a:chOff x="798286" y="740229"/>
              <a:chExt cx="1378857" cy="1378857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81970FC-9411-4B8B-A14A-981F605C27C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645C207-4890-4941-BA68-42E3D69078C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“Wrong length”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13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FAA41B-4634-487F-9192-2F9C5ED57191}"/>
                </a:ext>
              </a:extLst>
            </p:cNvPr>
            <p:cNvSpPr/>
            <p:nvPr/>
          </p:nvSpPr>
          <p:spPr>
            <a:xfrm>
              <a:off x="5952054" y="1430384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5D28A91-C72D-48C8-B6D0-5E6AFE34F5C1}"/>
              </a:ext>
            </a:extLst>
          </p:cNvPr>
          <p:cNvGrpSpPr/>
          <p:nvPr/>
        </p:nvGrpSpPr>
        <p:grpSpPr>
          <a:xfrm>
            <a:off x="2927550" y="4407432"/>
            <a:ext cx="1097440" cy="1325370"/>
            <a:chOff x="2927550" y="2545669"/>
            <a:chExt cx="1097440" cy="1325370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F61F2C9-CDBF-42CE-A3E2-36430B72D028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54D39443-44A1-440F-A89F-2539A156AE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A4053A7C-69DB-429F-BA74-B24BD4BD0A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CE8DEC9-EB81-4A6D-8F32-A507CE13C803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1003485A-CA56-4B2F-95DC-A94272FFE457}"/>
              </a:ext>
            </a:extLst>
          </p:cNvPr>
          <p:cNvCxnSpPr>
            <a:cxnSpLocks/>
            <a:stCxn id="4" idx="5"/>
            <a:endCxn id="98" idx="1"/>
          </p:cNvCxnSpPr>
          <p:nvPr/>
        </p:nvCxnSpPr>
        <p:spPr>
          <a:xfrm rot="16200000" flipH="1">
            <a:off x="512361" y="2540962"/>
            <a:ext cx="3447089" cy="13832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48C87C4-134E-41C7-B977-B9C4E70B5A56}"/>
              </a:ext>
            </a:extLst>
          </p:cNvPr>
          <p:cNvSpPr/>
          <p:nvPr/>
        </p:nvSpPr>
        <p:spPr>
          <a:xfrm>
            <a:off x="2023962" y="3802886"/>
            <a:ext cx="21002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INTENSITY”</a:t>
            </a:r>
            <a:endParaRPr lang="ko-KR" altLang="en-US" sz="700" dirty="0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B5CA5F0-A5E0-4FA9-962B-ECDB59217F67}"/>
              </a:ext>
            </a:extLst>
          </p:cNvPr>
          <p:cNvGrpSpPr/>
          <p:nvPr/>
        </p:nvGrpSpPr>
        <p:grpSpPr>
          <a:xfrm>
            <a:off x="5022036" y="4686253"/>
            <a:ext cx="1097440" cy="1325370"/>
            <a:chOff x="2927550" y="2545669"/>
            <a:chExt cx="1097440" cy="132537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BD64687-AEE6-405C-9DEB-CECC50300356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B06527AA-2A57-4F68-A2AB-F617B43DCBB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00B39B67-17E2-4E06-8F98-7F0BFF4F826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AA0E3D4-A248-45CE-B44E-364E770DBC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11F248C4-0B5E-4D81-B2FC-76B38FA73A65}"/>
              </a:ext>
            </a:extLst>
          </p:cNvPr>
          <p:cNvCxnSpPr>
            <a:cxnSpLocks/>
            <a:stCxn id="4" idx="6"/>
            <a:endCxn id="114" idx="1"/>
          </p:cNvCxnSpPr>
          <p:nvPr/>
        </p:nvCxnSpPr>
        <p:spPr>
          <a:xfrm>
            <a:off x="1704976" y="1121059"/>
            <a:ext cx="3317060" cy="4113914"/>
          </a:xfrm>
          <a:prstGeom prst="curvedConnector3">
            <a:avLst>
              <a:gd name="adj1" fmla="val 715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0661D0-9688-428C-B5AE-43E11E594E9D}"/>
              </a:ext>
            </a:extLst>
          </p:cNvPr>
          <p:cNvSpPr/>
          <p:nvPr/>
        </p:nvSpPr>
        <p:spPr>
          <a:xfrm>
            <a:off x="4202268" y="3956932"/>
            <a:ext cx="23182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$bits(CMD_CAPTURE_BTF_BUFFER)/8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“CAPTURE BTF”</a:t>
            </a:r>
            <a:endParaRPr lang="ko-KR" altLang="en-US" sz="7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F51FABB-FC85-4747-86E7-00953E7AEFE7}"/>
              </a:ext>
            </a:extLst>
          </p:cNvPr>
          <p:cNvGrpSpPr/>
          <p:nvPr/>
        </p:nvGrpSpPr>
        <p:grpSpPr>
          <a:xfrm>
            <a:off x="7277320" y="4686253"/>
            <a:ext cx="1097440" cy="1325370"/>
            <a:chOff x="2927550" y="2545669"/>
            <a:chExt cx="1097440" cy="1325370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C030CAF0-6647-4A7F-9D38-A50E76F1CE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812D0849-5978-4B6D-AA9A-D87B2BDEE6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00BFED16-691A-487F-9C84-5CCB401730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D4E5F18-9600-4173-A95A-07D973897A2F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0C41BCC7-0D13-4B28-ABAD-1D99EBC805D5}"/>
              </a:ext>
            </a:extLst>
          </p:cNvPr>
          <p:cNvCxnSpPr>
            <a:cxnSpLocks/>
            <a:stCxn id="4" idx="6"/>
            <a:endCxn id="125" idx="1"/>
          </p:cNvCxnSpPr>
          <p:nvPr/>
        </p:nvCxnSpPr>
        <p:spPr>
          <a:xfrm>
            <a:off x="1704976" y="1121059"/>
            <a:ext cx="5572344" cy="4113914"/>
          </a:xfrm>
          <a:prstGeom prst="curvedConnector3">
            <a:avLst>
              <a:gd name="adj1" fmla="val 835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EA2A3DB-5F1B-4B29-BFBB-93A5B558A437}"/>
              </a:ext>
            </a:extLst>
          </p:cNvPr>
          <p:cNvSpPr/>
          <p:nvPr/>
        </p:nvSpPr>
        <p:spPr>
          <a:xfrm>
            <a:off x="6457552" y="3956932"/>
            <a:ext cx="28440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$bits(CMD_SET_BTF_BUFFER_READING_COUNT)/8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“BTF READ COUNT”</a:t>
            </a:r>
            <a:endParaRPr lang="ko-KR" altLang="en-US" sz="700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CBB11D7-F860-4AFE-9FDC-E2909E625B95}"/>
              </a:ext>
            </a:extLst>
          </p:cNvPr>
          <p:cNvGrpSpPr/>
          <p:nvPr/>
        </p:nvGrpSpPr>
        <p:grpSpPr>
          <a:xfrm>
            <a:off x="10013130" y="2546124"/>
            <a:ext cx="1097440" cy="1325370"/>
            <a:chOff x="2927550" y="2545669"/>
            <a:chExt cx="1097440" cy="1325370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FBF86B73-BA47-4C34-9AE1-CEECB6C664B3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FBD30ACB-146C-47E9-8B14-04465BE8BB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15F3581C-8066-4D87-9C32-368CCA506EE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TX_buffer2_length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BTF_read_count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AC97BCC-E029-46B0-95EF-27AA4ED6E1CC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35" name="연결선: 구부러짐 134">
            <a:extLst>
              <a:ext uri="{FF2B5EF4-FFF2-40B4-BE49-F238E27FC236}">
                <a16:creationId xmlns:a16="http://schemas.microsoft.com/office/drawing/2014/main" id="{017057A1-D239-4A56-AB5B-0F9625A07252}"/>
              </a:ext>
            </a:extLst>
          </p:cNvPr>
          <p:cNvCxnSpPr>
            <a:cxnSpLocks/>
            <a:stCxn id="4" idx="6"/>
            <a:endCxn id="134" idx="1"/>
          </p:cNvCxnSpPr>
          <p:nvPr/>
        </p:nvCxnSpPr>
        <p:spPr>
          <a:xfrm>
            <a:off x="1704976" y="1121059"/>
            <a:ext cx="8308154" cy="1973785"/>
          </a:xfrm>
          <a:prstGeom prst="curvedConnector3">
            <a:avLst>
              <a:gd name="adj1" fmla="val 844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BFE89C8-B3D1-4F1A-A63A-09C65962227A}"/>
              </a:ext>
            </a:extLst>
          </p:cNvPr>
          <p:cNvSpPr/>
          <p:nvPr/>
        </p:nvSpPr>
        <p:spPr>
          <a:xfrm>
            <a:off x="8864408" y="2204920"/>
            <a:ext cx="216277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BTF”</a:t>
            </a:r>
            <a:endParaRPr lang="ko-KR" altLang="en-US" sz="700" dirty="0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62065CD-6AD5-4FDA-BA73-5C1790BC9848}"/>
              </a:ext>
            </a:extLst>
          </p:cNvPr>
          <p:cNvGrpSpPr/>
          <p:nvPr/>
        </p:nvGrpSpPr>
        <p:grpSpPr>
          <a:xfrm>
            <a:off x="9995623" y="4686253"/>
            <a:ext cx="1097440" cy="1325370"/>
            <a:chOff x="2927550" y="2545669"/>
            <a:chExt cx="1097440" cy="132537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341581D-14DE-425C-B893-FD6CD504D334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3269C130-CA49-4EE9-ACB1-7E47297AF3B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3441D5C6-313F-4B41-AA2B-0F605DBCA39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patterns = (patterns &amp;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 | 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pattern_data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35938EF-6B81-4EAF-AD73-266C5C23D517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44" name="연결선: 구부러짐 143">
            <a:extLst>
              <a:ext uri="{FF2B5EF4-FFF2-40B4-BE49-F238E27FC236}">
                <a16:creationId xmlns:a16="http://schemas.microsoft.com/office/drawing/2014/main" id="{11AE903A-4D02-4DCA-92BB-482C6C838CAC}"/>
              </a:ext>
            </a:extLst>
          </p:cNvPr>
          <p:cNvCxnSpPr>
            <a:cxnSpLocks/>
            <a:stCxn id="5" idx="3"/>
            <a:endCxn id="143" idx="1"/>
          </p:cNvCxnSpPr>
          <p:nvPr/>
        </p:nvCxnSpPr>
        <p:spPr>
          <a:xfrm>
            <a:off x="1704976" y="1121059"/>
            <a:ext cx="8290647" cy="4113914"/>
          </a:xfrm>
          <a:prstGeom prst="curvedConnector3">
            <a:avLst>
              <a:gd name="adj1" fmla="val 885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52C931E-DDFD-4BB3-B165-BC198DBBB055}"/>
              </a:ext>
            </a:extLst>
          </p:cNvPr>
          <p:cNvSpPr/>
          <p:nvPr/>
        </p:nvSpPr>
        <p:spPr>
          <a:xfrm>
            <a:off x="9175855" y="3956932"/>
            <a:ext cx="23679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$bits(CMD_UPDATE_BIT_PATTERNS)/8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“UPDATE BITS”</a:t>
            </a:r>
            <a:endParaRPr lang="ko-KR" altLang="en-US" sz="700" dirty="0"/>
          </a:p>
        </p:txBody>
      </p: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9D621540-5031-452D-8371-CC574DB9FC31}"/>
              </a:ext>
            </a:extLst>
          </p:cNvPr>
          <p:cNvCxnSpPr>
            <a:cxnSpLocks/>
            <a:stCxn id="5" idx="1"/>
            <a:endCxn id="153" idx="1"/>
          </p:cNvCxnSpPr>
          <p:nvPr/>
        </p:nvCxnSpPr>
        <p:spPr>
          <a:xfrm rot="10800000" flipV="1">
            <a:off x="393736" y="1121059"/>
            <a:ext cx="213801" cy="3125274"/>
          </a:xfrm>
          <a:prstGeom prst="curvedConnector3">
            <a:avLst>
              <a:gd name="adj1" fmla="val 206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B9BF6D35-1F46-4B79-838A-7BF9D57DCF2E}"/>
              </a:ext>
            </a:extLst>
          </p:cNvPr>
          <p:cNvGrpSpPr/>
          <p:nvPr/>
        </p:nvGrpSpPr>
        <p:grpSpPr>
          <a:xfrm>
            <a:off x="393735" y="3697613"/>
            <a:ext cx="1097440" cy="1328272"/>
            <a:chOff x="617061" y="2542767"/>
            <a:chExt cx="1097440" cy="1328272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AD6F84E5-2463-44FA-A4C2-F575257BF075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5153065-6678-4267-B5B3-44238200437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B728EFFD-1D25-4F10-B762-F2CDCFC3332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patterns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32 /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41F5131-3EC9-4EE5-B341-7D4F4A783A48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2977C52-BDCA-4F90-9AEA-C94614E137FB}"/>
              </a:ext>
            </a:extLst>
          </p:cNvPr>
          <p:cNvSpPr/>
          <p:nvPr/>
        </p:nvSpPr>
        <p:spPr>
          <a:xfrm>
            <a:off x="209247" y="3321188"/>
            <a:ext cx="22605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BITS”</a:t>
            </a:r>
            <a:endParaRPr lang="ko-KR" altLang="en-US" sz="700" dirty="0"/>
          </a:p>
        </p:txBody>
      </p: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056A8BE4-DBB3-42E0-95A9-6C20E3E338FA}"/>
              </a:ext>
            </a:extLst>
          </p:cNvPr>
          <p:cNvCxnSpPr>
            <a:cxnSpLocks/>
            <a:stCxn id="5" idx="1"/>
            <a:endCxn id="167" idx="1"/>
          </p:cNvCxnSpPr>
          <p:nvPr/>
        </p:nvCxnSpPr>
        <p:spPr>
          <a:xfrm rot="10800000" flipV="1">
            <a:off x="561376" y="1121058"/>
            <a:ext cx="46161" cy="4957389"/>
          </a:xfrm>
          <a:prstGeom prst="curvedConnector3">
            <a:avLst>
              <a:gd name="adj1" fmla="val 13050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9D54749B-9617-4388-A946-12FDE6D1BA10}"/>
              </a:ext>
            </a:extLst>
          </p:cNvPr>
          <p:cNvGrpSpPr/>
          <p:nvPr/>
        </p:nvGrpSpPr>
        <p:grpSpPr>
          <a:xfrm>
            <a:off x="561375" y="5529728"/>
            <a:ext cx="1097440" cy="1328272"/>
            <a:chOff x="617061" y="2542767"/>
            <a:chExt cx="1097440" cy="1328272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A9F94508-E1A2-4C7C-98BF-09F5D8A62AB8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C520B7B4-DE53-4994-958E-A90CE831555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C43B04A6-F9BC-424B-9B4F-7E2C1356CAA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DNA_wire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09049F2B-6A9D-48B8-8AD2-B4A7379E2769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FC6E8ED-BE6A-40CA-9453-B63944D923DB}"/>
              </a:ext>
            </a:extLst>
          </p:cNvPr>
          <p:cNvSpPr/>
          <p:nvPr/>
        </p:nvSpPr>
        <p:spPr>
          <a:xfrm>
            <a:off x="206645" y="5140671"/>
            <a:ext cx="18630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$bits(CMD_DNA_PORT)/8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“DNA PORT”</a:t>
            </a:r>
            <a:endParaRPr lang="ko-KR" altLang="en-US" sz="700" dirty="0"/>
          </a:p>
        </p:txBody>
      </p: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6A27BD19-721E-433D-A704-84699C773343}"/>
              </a:ext>
            </a:extLst>
          </p:cNvPr>
          <p:cNvCxnSpPr>
            <a:cxnSpLocks/>
            <a:stCxn id="4" idx="5"/>
            <a:endCxn id="181" idx="1"/>
          </p:cNvCxnSpPr>
          <p:nvPr/>
        </p:nvCxnSpPr>
        <p:spPr>
          <a:xfrm rot="16200000" flipH="1">
            <a:off x="348080" y="2705242"/>
            <a:ext cx="4539702" cy="2147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AD337C4-87AD-41D5-95AA-F44CF37E4ACD}"/>
              </a:ext>
            </a:extLst>
          </p:cNvPr>
          <p:cNvSpPr/>
          <p:nvPr/>
        </p:nvSpPr>
        <p:spPr>
          <a:xfrm>
            <a:off x="2539157" y="5922017"/>
            <a:ext cx="878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else</a:t>
            </a:r>
            <a:endParaRPr lang="ko-KR" altLang="en-US" sz="700" dirty="0"/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B819B58-1910-4AA9-BAC7-1D99D586BAD5}"/>
              </a:ext>
            </a:extLst>
          </p:cNvPr>
          <p:cNvGrpSpPr/>
          <p:nvPr/>
        </p:nvGrpSpPr>
        <p:grpSpPr>
          <a:xfrm>
            <a:off x="3691603" y="5500045"/>
            <a:ext cx="1097440" cy="1325370"/>
            <a:chOff x="2927550" y="2545669"/>
            <a:chExt cx="1097440" cy="1325370"/>
          </a:xfrm>
        </p:grpSpPr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2EEDEAFF-BF17-4E3A-8882-463FE50DF507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CE16C62D-3A1D-49AC-B41D-2298C9A4EC7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4B93608C-3033-4CC5-A3D5-D5F9D8FC11B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MAIN_UNKNOWN_CMD</a:t>
                </a:r>
              </a:p>
            </p:txBody>
          </p:sp>
        </p:grp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5074ED2-8E82-4D14-99FC-C3E38975C452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86" name="연결선: 구부러짐 185">
            <a:extLst>
              <a:ext uri="{FF2B5EF4-FFF2-40B4-BE49-F238E27FC236}">
                <a16:creationId xmlns:a16="http://schemas.microsoft.com/office/drawing/2014/main" id="{8EE813AB-97B3-4B17-B572-9C6646F29385}"/>
              </a:ext>
            </a:extLst>
          </p:cNvPr>
          <p:cNvCxnSpPr>
            <a:cxnSpLocks/>
            <a:stCxn id="5" idx="3"/>
            <a:endCxn id="191" idx="3"/>
          </p:cNvCxnSpPr>
          <p:nvPr/>
        </p:nvCxnSpPr>
        <p:spPr>
          <a:xfrm>
            <a:off x="1704976" y="1121059"/>
            <a:ext cx="4779124" cy="5315710"/>
          </a:xfrm>
          <a:prstGeom prst="curvedConnector4">
            <a:avLst>
              <a:gd name="adj1" fmla="val 56468"/>
              <a:gd name="adj2" fmla="val 97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014119A7-8ED2-4F54-B863-1002DE1E7979}"/>
              </a:ext>
            </a:extLst>
          </p:cNvPr>
          <p:cNvSpPr/>
          <p:nvPr/>
        </p:nvSpPr>
        <p:spPr>
          <a:xfrm>
            <a:off x="5072819" y="6016244"/>
            <a:ext cx="8787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0</a:t>
            </a:r>
            <a:endParaRPr lang="ko-KR" altLang="en-US" sz="700" dirty="0"/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9B18C738-246B-4E86-9296-46AD64AA0746}"/>
              </a:ext>
            </a:extLst>
          </p:cNvPr>
          <p:cNvGrpSpPr/>
          <p:nvPr/>
        </p:nvGrpSpPr>
        <p:grpSpPr>
          <a:xfrm>
            <a:off x="6323384" y="5500045"/>
            <a:ext cx="1097440" cy="1325370"/>
            <a:chOff x="2927550" y="2545669"/>
            <a:chExt cx="1097440" cy="1325370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A9C47EDF-0463-4BAF-8862-904CE31E82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BBF77549-D076-4094-8BB4-BB3BFC88A5B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48FCB2AC-2275-4875-8DAE-5ED19FE8908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0</a:t>
                </a:r>
              </a:p>
            </p:txBody>
          </p:sp>
        </p:grp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83D96136-D35E-4EE9-8DC0-D68B8CFCD9CE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025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7CC46EA-19C1-4779-B38F-1501C80CA68D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117508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A2FD37-3BFE-4371-A496-78338C07C088}"/>
              </a:ext>
            </a:extLst>
          </p:cNvPr>
          <p:cNvSpPr/>
          <p:nvPr/>
        </p:nvSpPr>
        <p:spPr>
          <a:xfrm>
            <a:off x="1339060" y="1018620"/>
            <a:ext cx="13532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| DDS_busy2 = 1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BA4E035-1A01-4989-A885-EDFD594A391B}"/>
              </a:ext>
            </a:extLst>
          </p:cNvPr>
          <p:cNvGrpSpPr/>
          <p:nvPr/>
        </p:nvGrpSpPr>
        <p:grpSpPr>
          <a:xfrm>
            <a:off x="341838" y="1346578"/>
            <a:ext cx="1994457" cy="1325370"/>
            <a:chOff x="4283069" y="2545669"/>
            <a:chExt cx="1994457" cy="132537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02C9A5B-E6F0-49A0-87AA-1B069BF34A06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0EED298-6FF4-4A25-873E-2924C6E935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89D737-BEC0-4339-8EFC-085DC4F4381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MAIN_DDS_WAIT_FOR_BUSY_OFF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 0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A1B09BC-D8B3-4F72-AA70-6BD3311A36B7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MAIN_DDS_WAIT_FOR_BUSY_ON</a:t>
              </a:r>
              <a:endParaRPr lang="ko-KR" altLang="en-US" sz="900" b="1" dirty="0"/>
            </a:p>
          </p:txBody>
        </p:sp>
      </p:grp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C5FB239-3BE4-4BFA-BADD-18FACA16F1EB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rot="5400000">
            <a:off x="1111493" y="2671586"/>
            <a:ext cx="45513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CDF33E-BEE7-4126-81A0-92EF66B20704}"/>
              </a:ext>
            </a:extLst>
          </p:cNvPr>
          <p:cNvSpPr/>
          <p:nvPr/>
        </p:nvSpPr>
        <p:spPr>
          <a:xfrm>
            <a:off x="133906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007810-E65C-4DF5-B0E3-365B26930B58}"/>
              </a:ext>
            </a:extLst>
          </p:cNvPr>
          <p:cNvGrpSpPr/>
          <p:nvPr/>
        </p:nvGrpSpPr>
        <p:grpSpPr>
          <a:xfrm>
            <a:off x="326610" y="2899154"/>
            <a:ext cx="2024914" cy="1325370"/>
            <a:chOff x="4267841" y="2545669"/>
            <a:chExt cx="2024914" cy="13253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FE11D5-0314-4196-A3B9-E1870AE77000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FE56626-C37E-4029-A31D-B46E733DC5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D336807-E76E-4326-91B8-B172EBFB4F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35FA91E-17BB-45FB-9B7C-FD9D69519DDB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MAIN_DDS_WAIT_FOR_BUSY_OFF</a:t>
              </a:r>
              <a:endParaRPr lang="ko-KR" altLang="en-US" sz="900" b="1" dirty="0"/>
            </a:p>
          </p:txBody>
        </p:sp>
      </p:grp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AB53AEF3-F93C-48E3-9508-9CAF74B9F602}"/>
              </a:ext>
            </a:extLst>
          </p:cNvPr>
          <p:cNvCxnSpPr>
            <a:cxnSpLocks/>
            <a:endCxn id="29" idx="0"/>
          </p:cNvCxnSpPr>
          <p:nvPr/>
        </p:nvCxnSpPr>
        <p:spPr>
          <a:xfrm rot="16200000" flipH="1">
            <a:off x="336202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44513A-7754-4955-BDA5-D7FCC4BA561E}"/>
              </a:ext>
            </a:extLst>
          </p:cNvPr>
          <p:cNvSpPr/>
          <p:nvPr/>
        </p:nvSpPr>
        <p:spPr>
          <a:xfrm>
            <a:off x="3526000" y="1018620"/>
            <a:ext cx="79541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DAC_busy</a:t>
            </a:r>
            <a:r>
              <a:rPr lang="en-US" altLang="ko-KR" sz="700" dirty="0"/>
              <a:t> != 0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1DBF6A-DB84-441D-9EB8-A64CBEBD5E06}"/>
              </a:ext>
            </a:extLst>
          </p:cNvPr>
          <p:cNvGrpSpPr/>
          <p:nvPr/>
        </p:nvGrpSpPr>
        <p:grpSpPr>
          <a:xfrm>
            <a:off x="2528778" y="1346578"/>
            <a:ext cx="1994457" cy="1325370"/>
            <a:chOff x="4283069" y="2545669"/>
            <a:chExt cx="1994457" cy="132537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C9BC4E8-D3AC-4DA0-964A-13D547684594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AD8A4E84-1E30-4912-9F79-60877DA22F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F3A3B04-5802-46EA-83B0-2FF15F669B5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MAIN_DAC_WAIT_FOR_BUSY_OFF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92A8AF5-87FD-43D0-BA49-7D34BA61064E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MAIN_DAC_WAIT_FOR_BUSY_ON</a:t>
              </a:r>
              <a:endParaRPr lang="ko-KR" altLang="en-US" sz="900" b="1" dirty="0"/>
            </a:p>
          </p:txBody>
        </p:sp>
      </p:grp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6561093-641F-426B-B30A-3D96EF3B2D3A}"/>
              </a:ext>
            </a:extLst>
          </p:cNvPr>
          <p:cNvCxnSpPr>
            <a:cxnSpLocks/>
            <a:stCxn id="28" idx="4"/>
            <a:endCxn id="36" idx="0"/>
          </p:cNvCxnSpPr>
          <p:nvPr/>
        </p:nvCxnSpPr>
        <p:spPr>
          <a:xfrm rot="16200000" flipH="1">
            <a:off x="3302243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025EED-E03D-447F-8E0C-24E892AA8CBD}"/>
              </a:ext>
            </a:extLst>
          </p:cNvPr>
          <p:cNvSpPr/>
          <p:nvPr/>
        </p:nvSpPr>
        <p:spPr>
          <a:xfrm>
            <a:off x="352600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73B9C6C-B9C3-4F8C-AB48-E13FAB9BBC5B}"/>
              </a:ext>
            </a:extLst>
          </p:cNvPr>
          <p:cNvGrpSpPr/>
          <p:nvPr/>
        </p:nvGrpSpPr>
        <p:grpSpPr>
          <a:xfrm>
            <a:off x="2521170" y="2899154"/>
            <a:ext cx="2024914" cy="1325370"/>
            <a:chOff x="4267841" y="2545669"/>
            <a:chExt cx="2024914" cy="132537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479F8AB-45CB-491C-AE78-165B00A58EE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2EC66F06-B15B-4835-A061-10E6E77D5B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464F8D2-1662-41F5-BF1C-145295F4844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3920CA6-974F-46FE-B399-41993B644F4E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MAIN_DAC_WAIT_FOR_BUSY_OFF</a:t>
              </a:r>
              <a:endParaRPr lang="ko-KR" altLang="en-US" sz="900" b="1" dirty="0"/>
            </a:p>
          </p:txBody>
        </p:sp>
      </p:grp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9D89470-EE3A-4800-A2CC-C21142DEC3EF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574372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224C5C-4EBD-4D90-B093-FAF034B3B77C}"/>
              </a:ext>
            </a:extLst>
          </p:cNvPr>
          <p:cNvSpPr/>
          <p:nvPr/>
        </p:nvSpPr>
        <p:spPr>
          <a:xfrm>
            <a:off x="5907704" y="1018620"/>
            <a:ext cx="107112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= 0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3FBD88E-1206-426A-B697-0E6F7BBFFACC}"/>
              </a:ext>
            </a:extLst>
          </p:cNvPr>
          <p:cNvGrpSpPr/>
          <p:nvPr/>
        </p:nvGrpSpPr>
        <p:grpSpPr>
          <a:xfrm>
            <a:off x="5126892" y="1346578"/>
            <a:ext cx="1561646" cy="1325370"/>
            <a:chOff x="4499479" y="2545669"/>
            <a:chExt cx="1561646" cy="13253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1056C3E-0C93-4BFD-B2A9-44168B4D97D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CADFAF7-1B4E-4BED-925C-DD735873742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A28E692-9C55-4BF1-84AB-D3B406E7C60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MAIN_DAC_LDAC_OFF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EEB654-B866-4CA1-BBAE-9B5E0FE18A8A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EC13D145-312A-4316-A3DA-5C59E845CFCB}"/>
              </a:ext>
            </a:extLst>
          </p:cNvPr>
          <p:cNvCxnSpPr>
            <a:cxnSpLocks/>
            <a:stCxn id="42" idx="4"/>
            <a:endCxn id="50" idx="0"/>
          </p:cNvCxnSpPr>
          <p:nvPr/>
        </p:nvCxnSpPr>
        <p:spPr>
          <a:xfrm rot="16200000" flipH="1">
            <a:off x="5683947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25ACB3-4ACC-4B6C-9B0E-2ABBC22AA7A1}"/>
              </a:ext>
            </a:extLst>
          </p:cNvPr>
          <p:cNvSpPr/>
          <p:nvPr/>
        </p:nvSpPr>
        <p:spPr>
          <a:xfrm>
            <a:off x="5907704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EB5F36A-25D4-4453-A48E-927AA6078A79}"/>
              </a:ext>
            </a:extLst>
          </p:cNvPr>
          <p:cNvGrpSpPr/>
          <p:nvPr/>
        </p:nvGrpSpPr>
        <p:grpSpPr>
          <a:xfrm>
            <a:off x="5211456" y="2899154"/>
            <a:ext cx="1407758" cy="1325370"/>
            <a:chOff x="4576423" y="2545669"/>
            <a:chExt cx="1407758" cy="132537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1D85C6A-99EF-4654-81B3-876C27376ABD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A2393E92-D07B-4609-A580-83A31FC8724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3A5987E-52EF-4B23-A260-85FF4EBB2BC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B3AD856-432C-470E-81DE-1871E780E0EB}"/>
                </a:ext>
              </a:extLst>
            </p:cNvPr>
            <p:cNvSpPr/>
            <p:nvPr/>
          </p:nvSpPr>
          <p:spPr>
            <a:xfrm>
              <a:off x="4576423" y="3640207"/>
              <a:ext cx="140775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MAIN_DAC_LDAC_OFF</a:t>
              </a:r>
              <a:endParaRPr lang="ko-KR" altLang="en-US" sz="900" b="1" dirty="0"/>
            </a:p>
          </p:txBody>
        </p:sp>
      </p:grp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2D6558E0-8D85-412A-818A-64AFB5BF2FDB}"/>
              </a:ext>
            </a:extLst>
          </p:cNvPr>
          <p:cNvCxnSpPr>
            <a:cxnSpLocks/>
            <a:endCxn id="57" idx="0"/>
          </p:cNvCxnSpPr>
          <p:nvPr/>
        </p:nvCxnSpPr>
        <p:spPr>
          <a:xfrm rot="16200000" flipH="1">
            <a:off x="7790403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8959ED-637A-4BB3-BBC7-D9E320C70D5A}"/>
              </a:ext>
            </a:extLst>
          </p:cNvPr>
          <p:cNvSpPr/>
          <p:nvPr/>
        </p:nvSpPr>
        <p:spPr>
          <a:xfrm>
            <a:off x="7954382" y="1018620"/>
            <a:ext cx="10967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!= 0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E304ADA-74DD-4549-AA15-EB2160D469E8}"/>
              </a:ext>
            </a:extLst>
          </p:cNvPr>
          <p:cNvGrpSpPr/>
          <p:nvPr/>
        </p:nvGrpSpPr>
        <p:grpSpPr>
          <a:xfrm>
            <a:off x="7173570" y="1346578"/>
            <a:ext cx="1561646" cy="1325370"/>
            <a:chOff x="4499479" y="2545669"/>
            <a:chExt cx="1561646" cy="1325370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E382367-95AE-487E-8151-5B38A6972AF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C659CFC-CEC6-4584-BD81-2AF622CC2A5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2214AE0-8882-4801-A7DA-F3CDA920A83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18CEEA6-1D08-4B83-A994-65624733FE29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FA3F5F9C-C254-43B9-AAA6-741E389F14DD}"/>
              </a:ext>
            </a:extLst>
          </p:cNvPr>
          <p:cNvCxnSpPr>
            <a:cxnSpLocks/>
            <a:stCxn id="57" idx="1"/>
            <a:endCxn id="43" idx="3"/>
          </p:cNvCxnSpPr>
          <p:nvPr/>
        </p:nvCxnSpPr>
        <p:spPr>
          <a:xfrm rot="10800000">
            <a:off x="6456425" y="1895298"/>
            <a:ext cx="94923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09D09806-1B5B-4AA4-B0A9-CE7DADFC7F53}"/>
              </a:ext>
            </a:extLst>
          </p:cNvPr>
          <p:cNvCxnSpPr>
            <a:cxnSpLocks/>
            <a:endCxn id="77" idx="0"/>
          </p:cNvCxnSpPr>
          <p:nvPr/>
        </p:nvCxnSpPr>
        <p:spPr>
          <a:xfrm rot="16200000" flipH="1">
            <a:off x="1030477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6D2396-7D83-499D-AB4F-9CAD2D43B0C6}"/>
              </a:ext>
            </a:extLst>
          </p:cNvPr>
          <p:cNvGrpSpPr/>
          <p:nvPr/>
        </p:nvGrpSpPr>
        <p:grpSpPr>
          <a:xfrm>
            <a:off x="9711990" y="1346578"/>
            <a:ext cx="1513556" cy="1325370"/>
            <a:chOff x="4523527" y="2545669"/>
            <a:chExt cx="1513556" cy="132537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02DCF72-600F-4663-BAC2-E473F2DC212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FA4B632-ED37-40F4-92C9-E33F72DFC80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1C6C6D2-7A68-4A8E-BBC7-1F9B7CEC92C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“Unknown CMD”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53AF960-0481-4820-B46D-DA95D9FCD418}"/>
                </a:ext>
              </a:extLst>
            </p:cNvPr>
            <p:cNvSpPr/>
            <p:nvPr/>
          </p:nvSpPr>
          <p:spPr>
            <a:xfrm>
              <a:off x="4523527" y="3640207"/>
              <a:ext cx="151355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MAIN_UNKNOWN_CMD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22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6AD85-0E36-4D55-BC9B-393D339A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 UPDATE FSM state was added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03B0E-C3BC-4FA5-BED7-133870C0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now IO UPDATE duration is 10ns</a:t>
            </a:r>
          </a:p>
          <a:p>
            <a:pPr marL="0" indent="0">
              <a:buNone/>
            </a:pPr>
            <a:r>
              <a:rPr lang="en-US" altLang="ko-KR" dirty="0"/>
              <a:t>we can use </a:t>
            </a:r>
            <a:r>
              <a:rPr lang="en-US" altLang="ko-KR" dirty="0" err="1"/>
              <a:t>BTF_buffer</a:t>
            </a:r>
            <a:r>
              <a:rPr lang="en-US" altLang="ko-KR" dirty="0"/>
              <a:t> as counter of IO UPDATE to extend IO UPDATE high duration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9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43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CC8E95F-0FD8-4610-A633-3D07A5D32332}"/>
              </a:ext>
            </a:extLst>
          </p:cNvPr>
          <p:cNvGrpSpPr/>
          <p:nvPr/>
        </p:nvGrpSpPr>
        <p:grpSpPr>
          <a:xfrm>
            <a:off x="3161414" y="138808"/>
            <a:ext cx="1466859" cy="230512"/>
            <a:chOff x="2962265" y="4647551"/>
            <a:chExt cx="1466859" cy="2305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8DB4507-196F-4F9E-A884-6962B6C2164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9B09E216-6D59-4138-9300-834865F61C6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연결선: 꺾임 38">
            <a:extLst>
              <a:ext uri="{FF2B5EF4-FFF2-40B4-BE49-F238E27FC236}">
                <a16:creationId xmlns:a16="http://schemas.microsoft.com/office/drawing/2014/main" id="{507359F4-9B8F-4169-ADAD-1E545B3BF137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4628273" y="254064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937B8E-7854-45FC-B93B-74096D3AC627}"/>
              </a:ext>
            </a:extLst>
          </p:cNvPr>
          <p:cNvSpPr/>
          <p:nvPr/>
        </p:nvSpPr>
        <p:spPr>
          <a:xfrm>
            <a:off x="4828475" y="138808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E79D8E-4421-44C8-AC5A-353946BEBA32}"/>
              </a:ext>
            </a:extLst>
          </p:cNvPr>
          <p:cNvSpPr/>
          <p:nvPr/>
        </p:nvSpPr>
        <p:spPr>
          <a:xfrm>
            <a:off x="2752966" y="1546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0" name="연결선: 꺾임 53">
            <a:extLst>
              <a:ext uri="{FF2B5EF4-FFF2-40B4-BE49-F238E27FC236}">
                <a16:creationId xmlns:a16="http://schemas.microsoft.com/office/drawing/2014/main" id="{98F6229F-2098-45BE-ACF7-1F91406293C3}"/>
              </a:ext>
            </a:extLst>
          </p:cNvPr>
          <p:cNvCxnSpPr>
            <a:stCxn id="5" idx="2"/>
            <a:endCxn id="9" idx="4"/>
          </p:cNvCxnSpPr>
          <p:nvPr/>
        </p:nvCxnSpPr>
        <p:spPr>
          <a:xfrm rot="5400000" flipH="1">
            <a:off x="3363370" y="-162153"/>
            <a:ext cx="18945" cy="1044002"/>
          </a:xfrm>
          <a:prstGeom prst="bentConnector3">
            <a:avLst>
              <a:gd name="adj1" fmla="val -120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C243508-2CBA-4815-B063-E63D99EA2DCF}"/>
              </a:ext>
            </a:extLst>
          </p:cNvPr>
          <p:cNvCxnSpPr>
            <a:stCxn id="9" idx="6"/>
            <a:endCxn id="5" idx="1"/>
          </p:cNvCxnSpPr>
          <p:nvPr/>
        </p:nvCxnSpPr>
        <p:spPr>
          <a:xfrm>
            <a:off x="2948718" y="252499"/>
            <a:ext cx="212696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F7E63A-9A44-4022-96CC-ECA3A72B41CC}"/>
              </a:ext>
            </a:extLst>
          </p:cNvPr>
          <p:cNvSpPr/>
          <p:nvPr/>
        </p:nvSpPr>
        <p:spPr>
          <a:xfrm>
            <a:off x="2348197" y="138808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205524-6BF1-41F8-91B5-D7AF37EF8865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 flipV="1">
            <a:off x="2585639" y="252499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4BA007-2979-4A7D-B51A-B8FA5CF8F019}"/>
              </a:ext>
            </a:extLst>
          </p:cNvPr>
          <p:cNvSpPr/>
          <p:nvPr/>
        </p:nvSpPr>
        <p:spPr>
          <a:xfrm>
            <a:off x="167207" y="8347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cxnSp>
        <p:nvCxnSpPr>
          <p:cNvPr id="15" name="연결선: 꺾임 64">
            <a:extLst>
              <a:ext uri="{FF2B5EF4-FFF2-40B4-BE49-F238E27FC236}">
                <a16:creationId xmlns:a16="http://schemas.microsoft.com/office/drawing/2014/main" id="{083E077B-516E-42B0-8E62-9F4160BF90BF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2165011" y="-895053"/>
            <a:ext cx="465460" cy="2994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27534" y="457423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F6FEEE-4CBF-4784-88EF-0B869F875AFB}"/>
              </a:ext>
            </a:extLst>
          </p:cNvPr>
          <p:cNvSpPr/>
          <p:nvPr/>
        </p:nvSpPr>
        <p:spPr>
          <a:xfrm>
            <a:off x="167208" y="118213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8D4106-7DAF-4C98-945B-A2A6530CD7CB}"/>
              </a:ext>
            </a:extLst>
          </p:cNvPr>
          <p:cNvSpPr/>
          <p:nvPr/>
        </p:nvSpPr>
        <p:spPr>
          <a:xfrm>
            <a:off x="167208" y="15294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D2078A-DE31-44B8-8772-42F1426C9A64}"/>
              </a:ext>
            </a:extLst>
          </p:cNvPr>
          <p:cNvSpPr/>
          <p:nvPr/>
        </p:nvSpPr>
        <p:spPr>
          <a:xfrm>
            <a:off x="3161414" y="84240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cxnSp>
        <p:nvCxnSpPr>
          <p:cNvPr id="20" name="연결선: 꺾임 56">
            <a:extLst>
              <a:ext uri="{FF2B5EF4-FFF2-40B4-BE49-F238E27FC236}">
                <a16:creationId xmlns:a16="http://schemas.microsoft.com/office/drawing/2014/main" id="{94965F5E-41F0-4720-92B1-11D102478308}"/>
              </a:ext>
            </a:extLst>
          </p:cNvPr>
          <p:cNvCxnSpPr>
            <a:cxnSpLocks/>
            <a:stCxn id="14" idx="3"/>
            <a:endCxn id="24" idx="2"/>
          </p:cNvCxnSpPr>
          <p:nvPr/>
        </p:nvCxnSpPr>
        <p:spPr>
          <a:xfrm flipV="1">
            <a:off x="1634066" y="881812"/>
            <a:ext cx="962741" cy="68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58">
            <a:extLst>
              <a:ext uri="{FF2B5EF4-FFF2-40B4-BE49-F238E27FC236}">
                <a16:creationId xmlns:a16="http://schemas.microsoft.com/office/drawing/2014/main" id="{F67A4FC6-2C00-4000-A83B-0990B15F2BA2}"/>
              </a:ext>
            </a:extLst>
          </p:cNvPr>
          <p:cNvCxnSpPr>
            <a:cxnSpLocks/>
            <a:stCxn id="28" idx="1"/>
            <a:endCxn id="25" idx="2"/>
          </p:cNvCxnSpPr>
          <p:nvPr/>
        </p:nvCxnSpPr>
        <p:spPr>
          <a:xfrm flipV="1">
            <a:off x="2358608" y="1029783"/>
            <a:ext cx="238199" cy="43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60">
            <a:extLst>
              <a:ext uri="{FF2B5EF4-FFF2-40B4-BE49-F238E27FC236}">
                <a16:creationId xmlns:a16="http://schemas.microsoft.com/office/drawing/2014/main" id="{BA3D330C-527D-477A-9E50-BF0B16D00AA1}"/>
              </a:ext>
            </a:extLst>
          </p:cNvPr>
          <p:cNvCxnSpPr>
            <a:cxnSpLocks/>
            <a:stCxn id="17" idx="3"/>
            <a:endCxn id="30" idx="2"/>
          </p:cNvCxnSpPr>
          <p:nvPr/>
        </p:nvCxnSpPr>
        <p:spPr>
          <a:xfrm>
            <a:off x="1634067" y="1297388"/>
            <a:ext cx="368656" cy="95577"/>
          </a:xfrm>
          <a:prstGeom prst="bentConnector3">
            <a:avLst>
              <a:gd name="adj1" fmla="val 2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7E00AF1-97A8-4AA3-9E78-89053A6BB7CA}"/>
              </a:ext>
            </a:extLst>
          </p:cNvPr>
          <p:cNvGrpSpPr/>
          <p:nvPr/>
        </p:nvGrpSpPr>
        <p:grpSpPr>
          <a:xfrm>
            <a:off x="2594976" y="839805"/>
            <a:ext cx="314302" cy="228600"/>
            <a:chOff x="2520739" y="2437407"/>
            <a:chExt cx="314302" cy="2286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2522570" y="245370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2522570" y="260168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지연 25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2520739" y="2437407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3DCC6A1-293F-4062-9FCC-5E93CF1D75BD}"/>
              </a:ext>
            </a:extLst>
          </p:cNvPr>
          <p:cNvGrpSpPr/>
          <p:nvPr/>
        </p:nvGrpSpPr>
        <p:grpSpPr>
          <a:xfrm>
            <a:off x="2002723" y="1352626"/>
            <a:ext cx="355885" cy="228600"/>
            <a:chOff x="2011036" y="2978803"/>
            <a:chExt cx="355885" cy="228600"/>
          </a:xfrm>
        </p:grpSpPr>
        <p:sp>
          <p:nvSpPr>
            <p:cNvPr id="28" name="달 27">
              <a:extLst>
                <a:ext uri="{FF2B5EF4-FFF2-40B4-BE49-F238E27FC236}">
                  <a16:creationId xmlns:a16="http://schemas.microsoft.com/office/drawing/2014/main" id="{51220064-1CFA-4B1E-8D4E-F732C910B74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682D273-C147-4093-8D51-65CB15769E92}"/>
                </a:ext>
              </a:extLst>
            </p:cNvPr>
            <p:cNvGrpSpPr/>
            <p:nvPr/>
          </p:nvGrpSpPr>
          <p:grpSpPr>
            <a:xfrm>
              <a:off x="2011036" y="2993437"/>
              <a:ext cx="51410" cy="199381"/>
              <a:chOff x="2522570" y="2453709"/>
              <a:chExt cx="51410" cy="199381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7904959F-08FD-49EF-9FB2-9FB20209FC67}"/>
                  </a:ext>
                </a:extLst>
              </p:cNvPr>
              <p:cNvSpPr/>
              <p:nvPr/>
            </p:nvSpPr>
            <p:spPr>
              <a:xfrm>
                <a:off x="2522570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522570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2" name="연결선: 꺾임 82">
            <a:extLst>
              <a:ext uri="{FF2B5EF4-FFF2-40B4-BE49-F238E27FC236}">
                <a16:creationId xmlns:a16="http://schemas.microsoft.com/office/drawing/2014/main" id="{945B3FFD-491F-44C6-9B1A-329B75471926}"/>
              </a:ext>
            </a:extLst>
          </p:cNvPr>
          <p:cNvCxnSpPr>
            <a:cxnSpLocks/>
            <a:stCxn id="18" idx="3"/>
            <a:endCxn id="31" idx="2"/>
          </p:cNvCxnSpPr>
          <p:nvPr/>
        </p:nvCxnSpPr>
        <p:spPr>
          <a:xfrm flipV="1">
            <a:off x="1634067" y="1540936"/>
            <a:ext cx="368656" cy="103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85">
            <a:extLst>
              <a:ext uri="{FF2B5EF4-FFF2-40B4-BE49-F238E27FC236}">
                <a16:creationId xmlns:a16="http://schemas.microsoft.com/office/drawing/2014/main" id="{FEC72961-A3A9-4CAE-82CF-39268286D72F}"/>
              </a:ext>
            </a:extLst>
          </p:cNvPr>
          <p:cNvCxnSpPr>
            <a:cxnSpLocks/>
            <a:stCxn id="26" idx="3"/>
            <a:endCxn id="19" idx="1"/>
          </p:cNvCxnSpPr>
          <p:nvPr/>
        </p:nvCxnSpPr>
        <p:spPr>
          <a:xfrm>
            <a:off x="2909278" y="954105"/>
            <a:ext cx="252136" cy="3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19407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5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25694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7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67207" y="31980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8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351238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9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414103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40" name="육각형 39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67207" y="2255084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1414" y="225095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161413" y="3511750"/>
            <a:ext cx="1466859" cy="230512"/>
            <a:chOff x="2962265" y="4647551"/>
            <a:chExt cx="1466859" cy="23051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</a:t>
              </a:r>
              <a:r>
                <a:rPr lang="en-US" altLang="ko-KR" sz="900" dirty="0" smtClean="0"/>
                <a:t>profile0</a:t>
              </a:r>
              <a:endParaRPr lang="ko-KR" altLang="en-US" sz="900" dirty="0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1938847"/>
            <a:ext cx="1466859" cy="230512"/>
            <a:chOff x="2962265" y="4647551"/>
            <a:chExt cx="1466859" cy="2305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DDS1_ioupdate</a:t>
              </a:r>
              <a:endParaRPr lang="ko-KR" altLang="en-US" sz="900" dirty="0"/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17" idx="3"/>
            <a:endCxn id="35" idx="1"/>
          </p:cNvCxnSpPr>
          <p:nvPr/>
        </p:nvCxnSpPr>
        <p:spPr>
          <a:xfrm flipH="1">
            <a:off x="1249881" y="1297388"/>
            <a:ext cx="384186" cy="1386321"/>
          </a:xfrm>
          <a:prstGeom prst="bentConnector3">
            <a:avLst>
              <a:gd name="adj1" fmla="val -24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48" idx="1"/>
            <a:endCxn id="34" idx="1"/>
          </p:cNvCxnSpPr>
          <p:nvPr/>
        </p:nvCxnSpPr>
        <p:spPr>
          <a:xfrm rot="10800000" flipV="1">
            <a:off x="1249881" y="2054103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42" idx="1"/>
            <a:endCxn id="40" idx="0"/>
          </p:cNvCxnSpPr>
          <p:nvPr/>
        </p:nvCxnSpPr>
        <p:spPr>
          <a:xfrm rot="10800000" flipV="1">
            <a:off x="1249882" y="2366210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19" idx="3"/>
            <a:endCxn id="37" idx="1"/>
          </p:cNvCxnSpPr>
          <p:nvPr/>
        </p:nvCxnSpPr>
        <p:spPr>
          <a:xfrm flipH="1">
            <a:off x="1249881" y="957656"/>
            <a:ext cx="3378392" cy="2354703"/>
          </a:xfrm>
          <a:prstGeom prst="bentConnector3">
            <a:avLst>
              <a:gd name="adj1" fmla="val -6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45" idx="1"/>
            <a:endCxn id="38" idx="1"/>
          </p:cNvCxnSpPr>
          <p:nvPr/>
        </p:nvCxnSpPr>
        <p:spPr>
          <a:xfrm rot="10800000">
            <a:off x="1249881" y="3626684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33" idx="1"/>
          </p:cNvCxnSpPr>
          <p:nvPr/>
        </p:nvCxnSpPr>
        <p:spPr>
          <a:xfrm rot="10800000">
            <a:off x="1249881" y="3941009"/>
            <a:ext cx="1911532" cy="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6275599" y="19407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jb_7</a:t>
            </a:r>
            <a:endParaRPr lang="ko-KR" altLang="en-US" sz="900" dirty="0"/>
          </a:p>
        </p:txBody>
      </p:sp>
      <p:sp>
        <p:nvSpPr>
          <p:cNvPr id="94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6275599" y="25694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jb_5</a:t>
            </a:r>
            <a:endParaRPr lang="ko-KR" altLang="en-US" sz="900" dirty="0"/>
          </a:p>
        </p:txBody>
      </p:sp>
      <p:sp>
        <p:nvSpPr>
          <p:cNvPr id="97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6275599" y="351238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jb_2</a:t>
            </a:r>
            <a:endParaRPr lang="ko-KR" altLang="en-US" sz="900" dirty="0"/>
          </a:p>
        </p:txBody>
      </p:sp>
      <p:sp>
        <p:nvSpPr>
          <p:cNvPr id="98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6275599" y="414103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jb_0</a:t>
            </a:r>
            <a:endParaRPr lang="ko-KR" altLang="en-US" sz="900" dirty="0"/>
          </a:p>
        </p:txBody>
      </p:sp>
      <p:sp>
        <p:nvSpPr>
          <p:cNvPr id="99" name="육각형 98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6275599" y="2255084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jb_6</a:t>
            </a:r>
            <a:endParaRPr lang="ko-KR" altLang="en-US" sz="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9269806" y="225095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rsdio_2</a:t>
            </a:r>
            <a:endParaRPr lang="ko-KR" altLang="en-US" sz="900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9269805" y="3511750"/>
            <a:ext cx="1466859" cy="230512"/>
            <a:chOff x="2962265" y="4647551"/>
            <a:chExt cx="1466859" cy="2305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DDS2_profile0</a:t>
              </a:r>
              <a:endParaRPr lang="ko-KR" altLang="en-US" sz="900" dirty="0"/>
            </a:p>
          </p:txBody>
        </p:sp>
        <p:sp>
          <p:nvSpPr>
            <p:cNvPr id="105" name="이등변 삼각형 104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9269805" y="1938847"/>
            <a:ext cx="1466859" cy="230512"/>
            <a:chOff x="2962265" y="4647551"/>
            <a:chExt cx="1466859" cy="23051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DDS2_ioupdate</a:t>
              </a:r>
              <a:endParaRPr lang="ko-KR" altLang="en-US" sz="900" dirty="0"/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3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18" idx="3"/>
            <a:endCxn id="94" idx="1"/>
          </p:cNvCxnSpPr>
          <p:nvPr/>
        </p:nvCxnSpPr>
        <p:spPr>
          <a:xfrm>
            <a:off x="1634067" y="1644739"/>
            <a:ext cx="5724206" cy="1038970"/>
          </a:xfrm>
          <a:prstGeom prst="bentConnector3">
            <a:avLst>
              <a:gd name="adj1" fmla="val 1039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7" idx="1"/>
            <a:endCxn id="93" idx="1"/>
          </p:cNvCxnSpPr>
          <p:nvPr/>
        </p:nvCxnSpPr>
        <p:spPr>
          <a:xfrm rot="10800000" flipV="1">
            <a:off x="7358273" y="2054103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101" idx="1"/>
            <a:endCxn id="99" idx="0"/>
          </p:cNvCxnSpPr>
          <p:nvPr/>
        </p:nvCxnSpPr>
        <p:spPr>
          <a:xfrm rot="10800000" flipV="1">
            <a:off x="7358274" y="2366210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4" idx="1"/>
            <a:endCxn id="97" idx="1"/>
          </p:cNvCxnSpPr>
          <p:nvPr/>
        </p:nvCxnSpPr>
        <p:spPr>
          <a:xfrm rot="10800000">
            <a:off x="7358273" y="3626684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40" idx="1"/>
          </p:cNvCxnSpPr>
          <p:nvPr/>
        </p:nvCxnSpPr>
        <p:spPr>
          <a:xfrm rot="10800000">
            <a:off x="7358274" y="3941009"/>
            <a:ext cx="1911531" cy="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4140713"/>
            <a:ext cx="1466859" cy="230512"/>
            <a:chOff x="2962265" y="4647551"/>
            <a:chExt cx="1466859" cy="230512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DDS1_profile2</a:t>
              </a:r>
              <a:endParaRPr lang="ko-KR" altLang="en-US" sz="900" dirty="0"/>
            </a:p>
          </p:txBody>
        </p:sp>
        <p:sp>
          <p:nvSpPr>
            <p:cNvPr id="122" name="이등변 삼각형 121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3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21" idx="1"/>
            <a:endCxn id="39" idx="1"/>
          </p:cNvCxnSpPr>
          <p:nvPr/>
        </p:nvCxnSpPr>
        <p:spPr>
          <a:xfrm rot="10800000">
            <a:off x="1249881" y="4255335"/>
            <a:ext cx="1911532" cy="6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161413" y="3826231"/>
            <a:ext cx="1466859" cy="230512"/>
            <a:chOff x="2962265" y="4647551"/>
            <a:chExt cx="1466859" cy="230512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</a:t>
              </a:r>
              <a:r>
                <a:rPr lang="en-US" altLang="ko-KR" sz="900" dirty="0" smtClean="0"/>
                <a:t>profile1</a:t>
              </a:r>
              <a:endParaRPr lang="ko-KR" altLang="en-US" sz="900" dirty="0"/>
            </a:p>
          </p:txBody>
        </p:sp>
        <p:sp>
          <p:nvSpPr>
            <p:cNvPr id="134" name="이등변 삼각형 13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9269804" y="414071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DDS2_profile2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9269804" y="3826231"/>
            <a:ext cx="1466859" cy="230512"/>
            <a:chOff x="2962265" y="4647551"/>
            <a:chExt cx="1466859" cy="230512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DDS2_profile1</a:t>
              </a:r>
              <a:endParaRPr lang="ko-KR" altLang="en-US" sz="900" dirty="0"/>
            </a:p>
          </p:txBody>
        </p:sp>
        <p:sp>
          <p:nvSpPr>
            <p:cNvPr id="141" name="이등변 삼각형 140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37" idx="1"/>
            <a:endCxn id="98" idx="1"/>
          </p:cNvCxnSpPr>
          <p:nvPr/>
        </p:nvCxnSpPr>
        <p:spPr>
          <a:xfrm rot="10800000">
            <a:off x="7358274" y="4255335"/>
            <a:ext cx="1911531" cy="6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3826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ja_1</a:t>
            </a:r>
            <a:endParaRPr lang="ko-KR" altLang="en-US" sz="900" dirty="0"/>
          </a:p>
        </p:txBody>
      </p:sp>
      <p:sp>
        <p:nvSpPr>
          <p:cNvPr id="14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6275599" y="3829302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jb_1</a:t>
            </a:r>
            <a:endParaRPr lang="ko-KR" altLang="en-US" sz="900" dirty="0"/>
          </a:p>
        </p:txBody>
      </p:sp>
      <p:sp>
        <p:nvSpPr>
          <p:cNvPr id="153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167206" y="2885838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ja_4</a:t>
            </a:r>
            <a:endParaRPr lang="ko-KR" altLang="en-US" sz="9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1414" y="288539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DDS1_PDCLK</a:t>
            </a:r>
            <a:endParaRPr lang="ko-KR" altLang="en-US" sz="900" dirty="0"/>
          </a:p>
        </p:txBody>
      </p:sp>
      <p:cxnSp>
        <p:nvCxnSpPr>
          <p:cNvPr id="156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153" idx="3"/>
            <a:endCxn id="155" idx="1"/>
          </p:cNvCxnSpPr>
          <p:nvPr/>
        </p:nvCxnSpPr>
        <p:spPr>
          <a:xfrm>
            <a:off x="1249882" y="3000138"/>
            <a:ext cx="1911532" cy="5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76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933447" y="17335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jc_7</a:t>
            </a:r>
            <a:endParaRPr lang="ko-KR" altLang="en-US" sz="900" dirty="0"/>
          </a:p>
        </p:txBody>
      </p:sp>
      <p:sp>
        <p:nvSpPr>
          <p:cNvPr id="21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933447" y="20478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jc_6</a:t>
            </a:r>
            <a:endParaRPr lang="ko-KR" altLang="en-US" sz="900" dirty="0"/>
          </a:p>
        </p:txBody>
      </p:sp>
      <p:sp>
        <p:nvSpPr>
          <p:cNvPr id="22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933447" y="23622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jc_5</a:t>
            </a:r>
            <a:endParaRPr lang="ko-KR" altLang="en-US" sz="900" dirty="0"/>
          </a:p>
        </p:txBody>
      </p:sp>
      <p:sp>
        <p:nvSpPr>
          <p:cNvPr id="23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933447" y="2676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jc_4</a:t>
            </a:r>
            <a:endParaRPr lang="ko-KR" altLang="en-US" sz="900" dirty="0"/>
          </a:p>
        </p:txBody>
      </p:sp>
      <p:sp>
        <p:nvSpPr>
          <p:cNvPr id="24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933447" y="29908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jc_3</a:t>
            </a:r>
            <a:endParaRPr lang="ko-KR" altLang="en-US" sz="900" dirty="0"/>
          </a:p>
        </p:txBody>
      </p:sp>
      <p:sp>
        <p:nvSpPr>
          <p:cNvPr id="25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933447" y="33051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jc_2</a:t>
            </a:r>
            <a:endParaRPr lang="ko-KR" altLang="en-US" sz="900" dirty="0"/>
          </a:p>
        </p:txBody>
      </p:sp>
      <p:sp>
        <p:nvSpPr>
          <p:cNvPr id="26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933447" y="36195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jc_1</a:t>
            </a:r>
            <a:endParaRPr lang="ko-KR" altLang="en-US" sz="900" dirty="0"/>
          </a:p>
        </p:txBody>
      </p:sp>
      <p:sp>
        <p:nvSpPr>
          <p:cNvPr id="27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933447" y="3933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jc_0</a:t>
            </a:r>
            <a:endParaRPr lang="ko-KR" altLang="en-US" sz="900" dirty="0"/>
          </a:p>
        </p:txBody>
      </p:sp>
      <p:sp>
        <p:nvSpPr>
          <p:cNvPr id="28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933447" y="42862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jd_7</a:t>
            </a:r>
            <a:endParaRPr lang="ko-KR" altLang="en-US" sz="900" dirty="0"/>
          </a:p>
        </p:txBody>
      </p:sp>
      <p:sp>
        <p:nvSpPr>
          <p:cNvPr id="29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933447" y="46005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jd_6</a:t>
            </a:r>
            <a:endParaRPr lang="ko-KR" altLang="en-US" sz="900" dirty="0"/>
          </a:p>
        </p:txBody>
      </p:sp>
      <p:sp>
        <p:nvSpPr>
          <p:cNvPr id="30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933447" y="49149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jd_5</a:t>
            </a:r>
            <a:endParaRPr lang="ko-KR" altLang="en-US" sz="900" dirty="0"/>
          </a:p>
        </p:txBody>
      </p:sp>
      <p:sp>
        <p:nvSpPr>
          <p:cNvPr id="31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933447" y="5229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jd_4</a:t>
            </a:r>
            <a:endParaRPr lang="ko-KR" altLang="en-US" sz="900" dirty="0"/>
          </a:p>
        </p:txBody>
      </p:sp>
      <p:sp>
        <p:nvSpPr>
          <p:cNvPr id="32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933447" y="55435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jd_3</a:t>
            </a:r>
            <a:endParaRPr lang="ko-KR" altLang="en-US" sz="900" dirty="0"/>
          </a:p>
        </p:txBody>
      </p:sp>
      <p:sp>
        <p:nvSpPr>
          <p:cNvPr id="33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933447" y="58578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jd_2</a:t>
            </a:r>
            <a:endParaRPr lang="ko-KR" altLang="en-US" sz="900" dirty="0"/>
          </a:p>
        </p:txBody>
      </p:sp>
      <p:sp>
        <p:nvSpPr>
          <p:cNvPr id="34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933447" y="61722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jd_1</a:t>
            </a:r>
            <a:endParaRPr lang="ko-KR" altLang="en-US" sz="900" dirty="0"/>
          </a:p>
        </p:txBody>
      </p:sp>
      <p:sp>
        <p:nvSpPr>
          <p:cNvPr id="35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933447" y="6486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jd_0</a:t>
            </a:r>
            <a:endParaRPr lang="ko-KR" altLang="en-US" sz="9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8228275" y="1710319"/>
            <a:ext cx="2120002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 smtClean="0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 smtClean="0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reset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2772483" y="2604186"/>
            <a:ext cx="1466859" cy="230512"/>
            <a:chOff x="2962265" y="4647551"/>
            <a:chExt cx="1466859" cy="23051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[17:0]out_buffer1</a:t>
              </a:r>
              <a:endParaRPr lang="ko-KR" altLang="en-US" sz="900" dirty="0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933445" y="649801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927653" y="64935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DDS1_PDCLK</a:t>
            </a:r>
            <a:endParaRPr lang="ko-KR" altLang="en-US" sz="900" dirty="0"/>
          </a:p>
        </p:txBody>
      </p:sp>
      <p:cxnSp>
        <p:nvCxnSpPr>
          <p:cNvPr id="70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68" idx="3"/>
            <a:endCxn id="69" idx="1"/>
          </p:cNvCxnSpPr>
          <p:nvPr/>
        </p:nvCxnSpPr>
        <p:spPr>
          <a:xfrm>
            <a:off x="2016121" y="764101"/>
            <a:ext cx="1911532" cy="5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2775658" y="3037898"/>
            <a:ext cx="1466859" cy="230512"/>
            <a:chOff x="2962265" y="4647551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</a:t>
              </a:r>
              <a:r>
                <a:rPr lang="en-US" altLang="ko-KR" sz="900" dirty="0" smtClean="0"/>
                <a:t>out_buffer2</a:t>
              </a:r>
              <a:endParaRPr lang="ko-KR" altLang="en-US" sz="900" dirty="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꺾인 연결선 74"/>
          <p:cNvCxnSpPr>
            <a:stCxn id="69" idx="3"/>
            <a:endCxn id="73" idx="3"/>
          </p:cNvCxnSpPr>
          <p:nvPr/>
        </p:nvCxnSpPr>
        <p:spPr>
          <a:xfrm flipH="1">
            <a:off x="4242517" y="764610"/>
            <a:ext cx="1151995" cy="2388544"/>
          </a:xfrm>
          <a:prstGeom prst="bentConnector3">
            <a:avLst>
              <a:gd name="adj1" fmla="val -198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69" idx="3"/>
            <a:endCxn id="66" idx="3"/>
          </p:cNvCxnSpPr>
          <p:nvPr/>
        </p:nvCxnSpPr>
        <p:spPr>
          <a:xfrm flipH="1">
            <a:off x="4239342" y="764610"/>
            <a:ext cx="1155170" cy="1954832"/>
          </a:xfrm>
          <a:prstGeom prst="bentConnector3">
            <a:avLst>
              <a:gd name="adj1" fmla="val -19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6761416" y="2213931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84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83" idx="3"/>
            <a:endCxn id="55" idx="1"/>
          </p:cNvCxnSpPr>
          <p:nvPr/>
        </p:nvCxnSpPr>
        <p:spPr>
          <a:xfrm>
            <a:off x="7844092" y="2328231"/>
            <a:ext cx="384183" cy="12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8228275" y="4899284"/>
            <a:ext cx="2120002" cy="872866"/>
            <a:chOff x="2800341" y="421271"/>
            <a:chExt cx="2120002" cy="872866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1"/>
              <a:ext cx="2120002" cy="8728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Counter</a:t>
              </a:r>
              <a:endParaRPr lang="ko-KR" altLang="en-US" sz="9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reset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94" idx="1"/>
            <a:endCxn id="102" idx="4"/>
          </p:cNvCxnSpPr>
          <p:nvPr/>
        </p:nvCxnSpPr>
        <p:spPr>
          <a:xfrm rot="10800000">
            <a:off x="7534813" y="4143375"/>
            <a:ext cx="693462" cy="1375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7436937" y="39476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=</a:t>
            </a:r>
            <a:endParaRPr lang="ko-KR" altLang="en-US" sz="1100" dirty="0"/>
          </a:p>
        </p:txBody>
      </p:sp>
      <p:cxnSp>
        <p:nvCxnSpPr>
          <p:cNvPr id="10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2" idx="0"/>
            <a:endCxn id="235" idx="2"/>
          </p:cNvCxnSpPr>
          <p:nvPr/>
        </p:nvCxnSpPr>
        <p:spPr>
          <a:xfrm rot="5400000" flipH="1" flipV="1">
            <a:off x="6941352" y="3135092"/>
            <a:ext cx="1405993" cy="219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3" idx="1"/>
            <a:endCxn id="102" idx="6"/>
          </p:cNvCxnSpPr>
          <p:nvPr/>
        </p:nvCxnSpPr>
        <p:spPr>
          <a:xfrm rot="10800000" flipV="1">
            <a:off x="7632689" y="4043993"/>
            <a:ext cx="595586" cy="15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화살표: 오각형 90">
            <a:extLst>
              <a:ext uri="{FF2B5EF4-FFF2-40B4-BE49-F238E27FC236}">
                <a16:creationId xmlns:a16="http://schemas.microsoft.com/office/drawing/2014/main" id="{773124AD-82ED-4059-94A5-EBB7AE0F27C6}"/>
              </a:ext>
            </a:extLst>
          </p:cNvPr>
          <p:cNvSpPr/>
          <p:nvPr/>
        </p:nvSpPr>
        <p:spPr>
          <a:xfrm flipH="1">
            <a:off x="933445" y="11017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jb_4</a:t>
            </a:r>
            <a:endParaRPr lang="ko-KR" altLang="en-US" sz="900" dirty="0"/>
          </a:p>
        </p:txBody>
      </p:sp>
      <p:sp>
        <p:nvSpPr>
          <p:cNvPr id="122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933445" y="14160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jb_3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FE945E7-731B-45A6-B99C-2C9F69D58A4D}"/>
              </a:ext>
            </a:extLst>
          </p:cNvPr>
          <p:cNvSpPr/>
          <p:nvPr/>
        </p:nvSpPr>
        <p:spPr>
          <a:xfrm>
            <a:off x="2016119" y="993148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F[1]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FE945E7-731B-45A6-B99C-2C9F69D58A4D}"/>
              </a:ext>
            </a:extLst>
          </p:cNvPr>
          <p:cNvSpPr/>
          <p:nvPr/>
        </p:nvSpPr>
        <p:spPr>
          <a:xfrm>
            <a:off x="2016119" y="1314603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F[0]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FE945E7-731B-45A6-B99C-2C9F69D58A4D}"/>
              </a:ext>
            </a:extLst>
          </p:cNvPr>
          <p:cNvSpPr/>
          <p:nvPr/>
        </p:nvSpPr>
        <p:spPr>
          <a:xfrm>
            <a:off x="8378819" y="993148"/>
            <a:ext cx="2336806" cy="651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[1] Output Using timestamp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[2] Output </a:t>
            </a:r>
            <a:r>
              <a:rPr lang="en-US" altLang="ko-KR" sz="900" dirty="0" smtClean="0">
                <a:solidFill>
                  <a:schemeClr val="tx1"/>
                </a:solidFill>
              </a:rPr>
              <a:t>Using command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5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2" idx="2"/>
            <a:endCxn id="144" idx="3"/>
          </p:cNvCxnSpPr>
          <p:nvPr/>
        </p:nvCxnSpPr>
        <p:spPr>
          <a:xfrm rot="10800000" flipV="1">
            <a:off x="4249335" y="4045499"/>
            <a:ext cx="3187602" cy="514562"/>
          </a:xfrm>
          <a:prstGeom prst="bentConnector3">
            <a:avLst>
              <a:gd name="adj1" fmla="val 6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/>
          <p:cNvGrpSpPr/>
          <p:nvPr/>
        </p:nvGrpSpPr>
        <p:grpSpPr>
          <a:xfrm>
            <a:off x="3601793" y="4432429"/>
            <a:ext cx="698500" cy="255263"/>
            <a:chOff x="3601793" y="3387725"/>
            <a:chExt cx="698500" cy="255263"/>
          </a:xfrm>
        </p:grpSpPr>
        <p:sp>
          <p:nvSpPr>
            <p:cNvPr id="144" name="사다리꼴 143"/>
            <p:cNvSpPr/>
            <p:nvPr/>
          </p:nvSpPr>
          <p:spPr>
            <a:xfrm>
              <a:off x="3601793" y="3387725"/>
              <a:ext cx="698500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0      1</a:t>
              </a:r>
              <a:endParaRPr lang="ko-KR" altLang="en-US" sz="900" dirty="0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062CD61B-4FFA-46C8-A4F3-407F780177E2}"/>
                </a:ext>
              </a:extLst>
            </p:cNvPr>
            <p:cNvSpPr/>
            <p:nvPr/>
          </p:nvSpPr>
          <p:spPr>
            <a:xfrm>
              <a:off x="4167133" y="3575844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062CD61B-4FFA-46C8-A4F3-407F780177E2}"/>
                </a:ext>
              </a:extLst>
            </p:cNvPr>
            <p:cNvSpPr/>
            <p:nvPr/>
          </p:nvSpPr>
          <p:spPr>
            <a:xfrm>
              <a:off x="3663563" y="3575844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221845" y="3966336"/>
            <a:ext cx="1466859" cy="230512"/>
            <a:chOff x="2962265" y="4647551"/>
            <a:chExt cx="1466859" cy="230512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select</a:t>
              </a:r>
              <a:endParaRPr lang="ko-KR" altLang="en-US" sz="900" dirty="0"/>
            </a:p>
          </p:txBody>
        </p:sp>
        <p:sp>
          <p:nvSpPr>
            <p:cNvPr id="158" name="이등변 삼각형 157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44" idx="0"/>
            <a:endCxn id="157" idx="2"/>
          </p:cNvCxnSpPr>
          <p:nvPr/>
        </p:nvCxnSpPr>
        <p:spPr>
          <a:xfrm rot="5400000" flipH="1" flipV="1">
            <a:off x="3835369" y="4312523"/>
            <a:ext cx="235581" cy="42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57" idx="0"/>
            <a:endCxn id="151" idx="4"/>
          </p:cNvCxnSpPr>
          <p:nvPr/>
        </p:nvCxnSpPr>
        <p:spPr>
          <a:xfrm rot="16200000" flipH="1" flipV="1">
            <a:off x="3465669" y="4197518"/>
            <a:ext cx="720789" cy="258423"/>
          </a:xfrm>
          <a:prstGeom prst="bentConnector5">
            <a:avLst>
              <a:gd name="adj1" fmla="val -45811"/>
              <a:gd name="adj2" fmla="val 372269"/>
              <a:gd name="adj3" fmla="val 1317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그룹 164"/>
          <p:cNvGrpSpPr/>
          <p:nvPr/>
        </p:nvGrpSpPr>
        <p:grpSpPr>
          <a:xfrm rot="16200000">
            <a:off x="5579536" y="2161858"/>
            <a:ext cx="698500" cy="255263"/>
            <a:chOff x="3601793" y="3387725"/>
            <a:chExt cx="698500" cy="255263"/>
          </a:xfrm>
        </p:grpSpPr>
        <p:sp>
          <p:nvSpPr>
            <p:cNvPr id="166" name="사다리꼴 165"/>
            <p:cNvSpPr/>
            <p:nvPr/>
          </p:nvSpPr>
          <p:spPr>
            <a:xfrm>
              <a:off x="3601793" y="3387725"/>
              <a:ext cx="698500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</a:t>
              </a:r>
              <a:r>
                <a:rPr lang="en-US" altLang="ko-KR" sz="900" dirty="0" smtClean="0"/>
                <a:t>      </a:t>
              </a:r>
              <a:r>
                <a:rPr lang="en-US" altLang="ko-KR" sz="900" dirty="0"/>
                <a:t>0</a:t>
              </a:r>
              <a:endParaRPr lang="ko-KR" altLang="en-US" sz="900" dirty="0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062CD61B-4FFA-46C8-A4F3-407F780177E2}"/>
                </a:ext>
              </a:extLst>
            </p:cNvPr>
            <p:cNvSpPr/>
            <p:nvPr/>
          </p:nvSpPr>
          <p:spPr>
            <a:xfrm>
              <a:off x="4167133" y="3575844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062CD61B-4FFA-46C8-A4F3-407F780177E2}"/>
                </a:ext>
              </a:extLst>
            </p:cNvPr>
            <p:cNvSpPr/>
            <p:nvPr/>
          </p:nvSpPr>
          <p:spPr>
            <a:xfrm>
              <a:off x="3663563" y="3575844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225597" y="5188079"/>
            <a:ext cx="1466859" cy="230512"/>
            <a:chOff x="2962265" y="4647551"/>
            <a:chExt cx="1466859" cy="230512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/>
                <a:t>force_value</a:t>
              </a:r>
              <a:endParaRPr lang="ko-KR" altLang="en-US" sz="900" dirty="0"/>
            </a:p>
          </p:txBody>
        </p:sp>
        <p:sp>
          <p:nvSpPr>
            <p:cNvPr id="174" name="이등변 삼각형 17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73" idx="2"/>
            <a:endCxn id="168" idx="4"/>
          </p:cNvCxnSpPr>
          <p:nvPr/>
        </p:nvCxnSpPr>
        <p:spPr>
          <a:xfrm rot="5400000" flipH="1" flipV="1">
            <a:off x="3569983" y="2932724"/>
            <a:ext cx="2874911" cy="2096824"/>
          </a:xfrm>
          <a:prstGeom prst="bentConnector4">
            <a:avLst>
              <a:gd name="adj1" fmla="val -7952"/>
              <a:gd name="adj2" fmla="val 1109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556BBA6-E7AE-457F-BB99-28219B8DEB84}"/>
              </a:ext>
            </a:extLst>
          </p:cNvPr>
          <p:cNvSpPr/>
          <p:nvPr/>
        </p:nvSpPr>
        <p:spPr>
          <a:xfrm>
            <a:off x="4095102" y="4824264"/>
            <a:ext cx="21775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82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80" idx="0"/>
            <a:endCxn id="150" idx="4"/>
          </p:cNvCxnSpPr>
          <p:nvPr/>
        </p:nvCxnSpPr>
        <p:spPr>
          <a:xfrm rot="16200000" flipV="1">
            <a:off x="4133632" y="4753916"/>
            <a:ext cx="137139" cy="35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167" idx="4"/>
          </p:cNvCxnSpPr>
          <p:nvPr/>
        </p:nvCxnSpPr>
        <p:spPr>
          <a:xfrm rot="10800000">
            <a:off x="6055851" y="2040110"/>
            <a:ext cx="2172424" cy="3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꺾인 연결선 192"/>
          <p:cNvCxnSpPr>
            <a:stCxn id="166" idx="0"/>
            <a:endCxn id="65" idx="0"/>
          </p:cNvCxnSpPr>
          <p:nvPr/>
        </p:nvCxnSpPr>
        <p:spPr>
          <a:xfrm rot="10800000" flipV="1">
            <a:off x="3505913" y="2289490"/>
            <a:ext cx="2295242" cy="314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stCxn id="65" idx="2"/>
            <a:endCxn id="72" idx="0"/>
          </p:cNvCxnSpPr>
          <p:nvPr/>
        </p:nvCxnSpPr>
        <p:spPr>
          <a:xfrm rot="16200000" flipH="1">
            <a:off x="3405900" y="2934710"/>
            <a:ext cx="203200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57" idx="0"/>
            <a:endCxn id="223" idx="2"/>
          </p:cNvCxnSpPr>
          <p:nvPr/>
        </p:nvCxnSpPr>
        <p:spPr>
          <a:xfrm rot="5400000" flipH="1" flipV="1">
            <a:off x="4573070" y="2684205"/>
            <a:ext cx="664337" cy="1899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꺾인 연결선 205"/>
          <p:cNvCxnSpPr>
            <a:stCxn id="72" idx="2"/>
          </p:cNvCxnSpPr>
          <p:nvPr/>
        </p:nvCxnSpPr>
        <p:spPr>
          <a:xfrm rot="5400000">
            <a:off x="2783519" y="2729901"/>
            <a:ext cx="187060" cy="1264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endCxn id="157" idx="1"/>
          </p:cNvCxnSpPr>
          <p:nvPr/>
        </p:nvCxnSpPr>
        <p:spPr>
          <a:xfrm rot="5400000" flipH="1" flipV="1">
            <a:off x="1681187" y="4945867"/>
            <a:ext cx="2404933" cy="676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endCxn id="173" idx="1"/>
          </p:cNvCxnSpPr>
          <p:nvPr/>
        </p:nvCxnSpPr>
        <p:spPr>
          <a:xfrm rot="5400000" flipH="1" flipV="1">
            <a:off x="2355660" y="5616588"/>
            <a:ext cx="1183190" cy="556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8FE945E7-731B-45A6-B99C-2C9F69D58A4D}"/>
              </a:ext>
            </a:extLst>
          </p:cNvPr>
          <p:cNvSpPr/>
          <p:nvPr/>
        </p:nvSpPr>
        <p:spPr>
          <a:xfrm>
            <a:off x="3892633" y="1511684"/>
            <a:ext cx="796071" cy="735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 smtClean="0">
                <a:solidFill>
                  <a:schemeClr val="tx1"/>
                </a:solidFill>
              </a:rPr>
              <a:t>Sel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eq</a:t>
            </a:r>
            <a:r>
              <a:rPr lang="en-US" altLang="ko-KR" sz="900" dirty="0" smtClean="0">
                <a:solidFill>
                  <a:schemeClr val="tx1"/>
                </a:solidFill>
              </a:rPr>
              <a:t> mux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0 0    0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0 1    0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1 0</a:t>
            </a: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en-US" altLang="ko-KR" sz="900" dirty="0" smtClean="0">
                <a:solidFill>
                  <a:schemeClr val="tx1"/>
                </a:solidFill>
              </a:rPr>
              <a:t>  1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1 1    0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17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2" idx="2"/>
            <a:endCxn id="224" idx="2"/>
          </p:cNvCxnSpPr>
          <p:nvPr/>
        </p:nvCxnSpPr>
        <p:spPr>
          <a:xfrm rot="10800000">
            <a:off x="6003173" y="3237533"/>
            <a:ext cx="1433764" cy="807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E3DCC6A1-293F-4062-9FCC-5E93CF1D75BD}"/>
              </a:ext>
            </a:extLst>
          </p:cNvPr>
          <p:cNvGrpSpPr/>
          <p:nvPr/>
        </p:nvGrpSpPr>
        <p:grpSpPr>
          <a:xfrm rot="16200000">
            <a:off x="5722021" y="2980558"/>
            <a:ext cx="414283" cy="228600"/>
            <a:chOff x="2011036" y="2978803"/>
            <a:chExt cx="414283" cy="228600"/>
          </a:xfrm>
        </p:grpSpPr>
        <p:sp>
          <p:nvSpPr>
            <p:cNvPr id="221" name="달 220">
              <a:extLst>
                <a:ext uri="{FF2B5EF4-FFF2-40B4-BE49-F238E27FC236}">
                  <a16:creationId xmlns:a16="http://schemas.microsoft.com/office/drawing/2014/main" id="{51220064-1CFA-4B1E-8D4E-F732C910B74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D682D273-C147-4093-8D51-65CB15769E92}"/>
                </a:ext>
              </a:extLst>
            </p:cNvPr>
            <p:cNvGrpSpPr/>
            <p:nvPr/>
          </p:nvGrpSpPr>
          <p:grpSpPr>
            <a:xfrm>
              <a:off x="2011036" y="2993437"/>
              <a:ext cx="414283" cy="199381"/>
              <a:chOff x="2522570" y="2453709"/>
              <a:chExt cx="414283" cy="199381"/>
            </a:xfrm>
          </p:grpSpPr>
          <p:sp>
            <p:nvSpPr>
              <p:cNvPr id="223" name="타원 222">
                <a:extLst>
                  <a:ext uri="{FF2B5EF4-FFF2-40B4-BE49-F238E27FC236}">
                    <a16:creationId xmlns:a16="http://schemas.microsoft.com/office/drawing/2014/main" id="{7904959F-08FD-49EF-9FB2-9FB20209FC67}"/>
                  </a:ext>
                </a:extLst>
              </p:cNvPr>
              <p:cNvSpPr/>
              <p:nvPr/>
            </p:nvSpPr>
            <p:spPr>
              <a:xfrm>
                <a:off x="2522570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885443" y="2527672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2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25" idx="6"/>
            <a:endCxn id="166" idx="1"/>
          </p:cNvCxnSpPr>
          <p:nvPr/>
        </p:nvCxnSpPr>
        <p:spPr>
          <a:xfrm rot="16200000" flipV="1">
            <a:off x="5779009" y="2737560"/>
            <a:ext cx="299934" cy="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그룹 247"/>
          <p:cNvGrpSpPr/>
          <p:nvPr/>
        </p:nvGrpSpPr>
        <p:grpSpPr>
          <a:xfrm>
            <a:off x="7691971" y="2499623"/>
            <a:ext cx="379146" cy="228600"/>
            <a:chOff x="7728928" y="2828040"/>
            <a:chExt cx="379146" cy="228600"/>
          </a:xfrm>
        </p:grpSpPr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순서도: 지연 236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8" idx="1"/>
            <a:endCxn id="236" idx="2"/>
          </p:cNvCxnSpPr>
          <p:nvPr/>
        </p:nvCxnSpPr>
        <p:spPr>
          <a:xfrm rot="10800000">
            <a:off x="7691971" y="2689602"/>
            <a:ext cx="536304" cy="497143"/>
          </a:xfrm>
          <a:prstGeom prst="bentConnector3">
            <a:avLst>
              <a:gd name="adj1" fmla="val 139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37" idx="3"/>
            <a:endCxn id="56" idx="1"/>
          </p:cNvCxnSpPr>
          <p:nvPr/>
        </p:nvCxnSpPr>
        <p:spPr>
          <a:xfrm>
            <a:off x="8071117" y="2613923"/>
            <a:ext cx="157158" cy="13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/>
          <p:cNvGrpSpPr/>
          <p:nvPr/>
        </p:nvGrpSpPr>
        <p:grpSpPr>
          <a:xfrm>
            <a:off x="7691971" y="2787399"/>
            <a:ext cx="379146" cy="228600"/>
            <a:chOff x="7728928" y="2828040"/>
            <a:chExt cx="379146" cy="228600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순서도: 지연 254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endCxn id="253" idx="2"/>
          </p:cNvCxnSpPr>
          <p:nvPr/>
        </p:nvCxnSpPr>
        <p:spPr>
          <a:xfrm rot="5400000" flipH="1" flipV="1">
            <a:off x="5610531" y="4257447"/>
            <a:ext cx="3571394" cy="715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9" idx="1"/>
            <a:endCxn id="254" idx="2"/>
          </p:cNvCxnSpPr>
          <p:nvPr/>
        </p:nvCxnSpPr>
        <p:spPr>
          <a:xfrm rot="10800000">
            <a:off x="7691971" y="2977378"/>
            <a:ext cx="536304" cy="495117"/>
          </a:xfrm>
          <a:prstGeom prst="bentConnector3">
            <a:avLst>
              <a:gd name="adj1" fmla="val 1171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55" idx="3"/>
            <a:endCxn id="57" idx="1"/>
          </p:cNvCxnSpPr>
          <p:nvPr/>
        </p:nvCxnSpPr>
        <p:spPr>
          <a:xfrm flipV="1">
            <a:off x="8071117" y="2900994"/>
            <a:ext cx="157158" cy="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endCxn id="60" idx="1"/>
          </p:cNvCxnSpPr>
          <p:nvPr/>
        </p:nvCxnSpPr>
        <p:spPr>
          <a:xfrm rot="5400000" flipH="1" flipV="1">
            <a:off x="6741432" y="4913958"/>
            <a:ext cx="2642556" cy="331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endCxn id="140" idx="1"/>
          </p:cNvCxnSpPr>
          <p:nvPr/>
        </p:nvCxnSpPr>
        <p:spPr>
          <a:xfrm rot="5400000" flipH="1" flipV="1">
            <a:off x="7069651" y="5242176"/>
            <a:ext cx="2083627" cy="233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endCxn id="93" idx="1"/>
          </p:cNvCxnSpPr>
          <p:nvPr/>
        </p:nvCxnSpPr>
        <p:spPr>
          <a:xfrm rot="5400000" flipH="1" flipV="1">
            <a:off x="7580359" y="5752887"/>
            <a:ext cx="1168095" cy="1277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74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85C84-527C-4F70-97BA-2DA88D95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main.sv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44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</a:t>
            </a:r>
          </a:p>
          <a:p>
            <a:r>
              <a:rPr lang="en-US" altLang="ko-KR" sz="900" dirty="0"/>
              <a:t>DDS_WIDTH = 64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3588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7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1932504"/>
            <a:chOff x="2800341" y="421270"/>
            <a:chExt cx="2120002" cy="193250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6"/>
            <a:ext cx="2120002" cy="1932504"/>
            <a:chOff x="2800341" y="421270"/>
            <a:chExt cx="2120002" cy="193250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3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8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[64+5 : 64+1]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 : 1]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CC8E95F-0FD8-4610-A633-3D07A5D32332}"/>
              </a:ext>
            </a:extLst>
          </p:cNvPr>
          <p:cNvGrpSpPr/>
          <p:nvPr/>
        </p:nvGrpSpPr>
        <p:grpSpPr>
          <a:xfrm>
            <a:off x="3169727" y="2507935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8DB4507-196F-4F9E-A884-6962B6C2164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9B09E216-6D59-4138-9300-834865F61C6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07359F4-9B8F-4169-ADAD-1E545B3BF137}"/>
              </a:ext>
            </a:extLst>
          </p:cNvPr>
          <p:cNvCxnSpPr>
            <a:cxnSpLocks/>
            <a:stCxn id="42" idx="1"/>
            <a:endCxn id="35" idx="3"/>
          </p:cNvCxnSpPr>
          <p:nvPr/>
        </p:nvCxnSpPr>
        <p:spPr>
          <a:xfrm rot="10800000">
            <a:off x="4636586" y="2623191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937B8E-7854-45FC-B93B-74096D3AC627}"/>
              </a:ext>
            </a:extLst>
          </p:cNvPr>
          <p:cNvSpPr/>
          <p:nvPr/>
        </p:nvSpPr>
        <p:spPr>
          <a:xfrm>
            <a:off x="4836788" y="2507935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0E79D8E-4421-44C8-AC5A-353946BEBA32}"/>
              </a:ext>
            </a:extLst>
          </p:cNvPr>
          <p:cNvSpPr/>
          <p:nvPr/>
        </p:nvSpPr>
        <p:spPr>
          <a:xfrm>
            <a:off x="2761279" y="2523750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8F6229F-2098-45BE-ACF7-1F91406293C3}"/>
              </a:ext>
            </a:extLst>
          </p:cNvPr>
          <p:cNvCxnSpPr>
            <a:stCxn id="34" idx="2"/>
            <a:endCxn id="48" idx="4"/>
          </p:cNvCxnSpPr>
          <p:nvPr/>
        </p:nvCxnSpPr>
        <p:spPr>
          <a:xfrm rot="5400000" flipH="1">
            <a:off x="3371683" y="2206974"/>
            <a:ext cx="18945" cy="1044002"/>
          </a:xfrm>
          <a:prstGeom prst="bentConnector3">
            <a:avLst>
              <a:gd name="adj1" fmla="val -120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C243508-2CBA-4815-B063-E63D99EA2DCF}"/>
              </a:ext>
            </a:extLst>
          </p:cNvPr>
          <p:cNvCxnSpPr>
            <a:stCxn id="48" idx="6"/>
            <a:endCxn id="34" idx="1"/>
          </p:cNvCxnSpPr>
          <p:nvPr/>
        </p:nvCxnSpPr>
        <p:spPr>
          <a:xfrm>
            <a:off x="2957031" y="2621626"/>
            <a:ext cx="212696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F7E63A-9A44-4022-96CC-ECA3A72B41CC}"/>
              </a:ext>
            </a:extLst>
          </p:cNvPr>
          <p:cNvSpPr/>
          <p:nvPr/>
        </p:nvSpPr>
        <p:spPr>
          <a:xfrm>
            <a:off x="2356510" y="250793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E205524-6BF1-41F8-91B5-D7AF37EF8865}"/>
              </a:ext>
            </a:extLst>
          </p:cNvPr>
          <p:cNvCxnSpPr>
            <a:cxnSpLocks/>
            <a:stCxn id="58" idx="3"/>
            <a:endCxn id="48" idx="2"/>
          </p:cNvCxnSpPr>
          <p:nvPr/>
        </p:nvCxnSpPr>
        <p:spPr>
          <a:xfrm flipV="1">
            <a:off x="2593952" y="2621626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4BA007-2979-4A7D-B51A-B8FA5CF8F019}"/>
              </a:ext>
            </a:extLst>
          </p:cNvPr>
          <p:cNvSpPr/>
          <p:nvPr/>
        </p:nvSpPr>
        <p:spPr>
          <a:xfrm>
            <a:off x="175520" y="320390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83E077B-516E-42B0-8E62-9F4160BF90BF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 rot="5400000">
            <a:off x="2173324" y="1474074"/>
            <a:ext cx="465460" cy="2994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35847" y="2826550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F6FEEE-4CBF-4784-88EF-0B869F875AFB}"/>
              </a:ext>
            </a:extLst>
          </p:cNvPr>
          <p:cNvSpPr/>
          <p:nvPr/>
        </p:nvSpPr>
        <p:spPr>
          <a:xfrm>
            <a:off x="175521" y="355125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8D4106-7DAF-4C98-945B-A2A6530CD7CB}"/>
              </a:ext>
            </a:extLst>
          </p:cNvPr>
          <p:cNvSpPr/>
          <p:nvPr/>
        </p:nvSpPr>
        <p:spPr>
          <a:xfrm>
            <a:off x="175521" y="38986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D2078A-DE31-44B8-8772-42F1426C9A64}"/>
              </a:ext>
            </a:extLst>
          </p:cNvPr>
          <p:cNvSpPr/>
          <p:nvPr/>
        </p:nvSpPr>
        <p:spPr>
          <a:xfrm>
            <a:off x="3169727" y="3211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4965F5E-41F0-4720-92B1-11D102478308}"/>
              </a:ext>
            </a:extLst>
          </p:cNvPr>
          <p:cNvCxnSpPr>
            <a:cxnSpLocks/>
            <a:stCxn id="63" idx="3"/>
            <a:endCxn id="66" idx="2"/>
          </p:cNvCxnSpPr>
          <p:nvPr/>
        </p:nvCxnSpPr>
        <p:spPr>
          <a:xfrm flipV="1">
            <a:off x="1642379" y="3250939"/>
            <a:ext cx="962741" cy="68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67A4FC6-2C00-4000-A83B-0990B15F2BA2}"/>
              </a:ext>
            </a:extLst>
          </p:cNvPr>
          <p:cNvCxnSpPr>
            <a:cxnSpLocks/>
            <a:stCxn id="14" idx="1"/>
            <a:endCxn id="68" idx="2"/>
          </p:cNvCxnSpPr>
          <p:nvPr/>
        </p:nvCxnSpPr>
        <p:spPr>
          <a:xfrm flipV="1">
            <a:off x="2366921" y="3398910"/>
            <a:ext cx="238199" cy="43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BA3D330C-527D-477A-9E50-BF0B16D00AA1}"/>
              </a:ext>
            </a:extLst>
          </p:cNvPr>
          <p:cNvCxnSpPr>
            <a:cxnSpLocks/>
            <a:stCxn id="36" idx="3"/>
            <a:endCxn id="79" idx="2"/>
          </p:cNvCxnSpPr>
          <p:nvPr/>
        </p:nvCxnSpPr>
        <p:spPr>
          <a:xfrm>
            <a:off x="1642380" y="3666515"/>
            <a:ext cx="368656" cy="95577"/>
          </a:xfrm>
          <a:prstGeom prst="bentConnector3">
            <a:avLst>
              <a:gd name="adj1" fmla="val 2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7E00AF1-97A8-4AA3-9E78-89053A6BB7CA}"/>
              </a:ext>
            </a:extLst>
          </p:cNvPr>
          <p:cNvGrpSpPr/>
          <p:nvPr/>
        </p:nvGrpSpPr>
        <p:grpSpPr>
          <a:xfrm>
            <a:off x="2603289" y="3208932"/>
            <a:ext cx="314302" cy="228600"/>
            <a:chOff x="2520739" y="2437407"/>
            <a:chExt cx="314302" cy="22860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2522570" y="245370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2522570" y="260168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2520739" y="2437407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3DCC6A1-293F-4062-9FCC-5E93CF1D75BD}"/>
              </a:ext>
            </a:extLst>
          </p:cNvPr>
          <p:cNvGrpSpPr/>
          <p:nvPr/>
        </p:nvGrpSpPr>
        <p:grpSpPr>
          <a:xfrm>
            <a:off x="2011036" y="3721753"/>
            <a:ext cx="355885" cy="228600"/>
            <a:chOff x="2011036" y="2978803"/>
            <a:chExt cx="355885" cy="228600"/>
          </a:xfrm>
        </p:grpSpPr>
        <p:sp>
          <p:nvSpPr>
            <p:cNvPr id="14" name="달 13">
              <a:extLst>
                <a:ext uri="{FF2B5EF4-FFF2-40B4-BE49-F238E27FC236}">
                  <a16:creationId xmlns:a16="http://schemas.microsoft.com/office/drawing/2014/main" id="{51220064-1CFA-4B1E-8D4E-F732C910B74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682D273-C147-4093-8D51-65CB15769E92}"/>
                </a:ext>
              </a:extLst>
            </p:cNvPr>
            <p:cNvGrpSpPr/>
            <p:nvPr/>
          </p:nvGrpSpPr>
          <p:grpSpPr>
            <a:xfrm>
              <a:off x="2011036" y="2993437"/>
              <a:ext cx="51410" cy="199381"/>
              <a:chOff x="2522570" y="2453709"/>
              <a:chExt cx="51410" cy="199381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7904959F-08FD-49EF-9FB2-9FB20209FC67}"/>
                  </a:ext>
                </a:extLst>
              </p:cNvPr>
              <p:cNvSpPr/>
              <p:nvPr/>
            </p:nvSpPr>
            <p:spPr>
              <a:xfrm>
                <a:off x="2522570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522570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945B3FFD-491F-44C6-9B1A-329B75471926}"/>
              </a:ext>
            </a:extLst>
          </p:cNvPr>
          <p:cNvCxnSpPr>
            <a:cxnSpLocks/>
            <a:stCxn id="37" idx="3"/>
            <a:endCxn id="80" idx="2"/>
          </p:cNvCxnSpPr>
          <p:nvPr/>
        </p:nvCxnSpPr>
        <p:spPr>
          <a:xfrm flipV="1">
            <a:off x="1642380" y="3910063"/>
            <a:ext cx="368656" cy="103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FEC72961-A3A9-4CAE-82CF-39268286D72F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>
            <a:off x="2917591" y="3323232"/>
            <a:ext cx="252136" cy="3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75520" y="43098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90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75520" y="49385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773124AD-82ED-4059-94A5-EBB7AE0F27C6}"/>
              </a:ext>
            </a:extLst>
          </p:cNvPr>
          <p:cNvSpPr/>
          <p:nvPr/>
        </p:nvSpPr>
        <p:spPr>
          <a:xfrm flipH="1">
            <a:off x="175520" y="52528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75520" y="55671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93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75520" y="588151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75520" y="65101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75520" y="4624211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6B5AE965-0ECE-404D-BBA0-DDA5E493D495}"/>
              </a:ext>
            </a:extLst>
          </p:cNvPr>
          <p:cNvSpPr/>
          <p:nvPr/>
        </p:nvSpPr>
        <p:spPr>
          <a:xfrm>
            <a:off x="175520" y="619583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9727" y="462008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B844AB5-A13E-49D2-911A-F8C3E203C64D}"/>
              </a:ext>
            </a:extLst>
          </p:cNvPr>
          <p:cNvSpPr/>
          <p:nvPr/>
        </p:nvSpPr>
        <p:spPr>
          <a:xfrm>
            <a:off x="3169727" y="61958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169726" y="5880877"/>
            <a:ext cx="1466859" cy="230512"/>
            <a:chOff x="2962265" y="4647551"/>
            <a:chExt cx="1466859" cy="230512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9726" y="4307974"/>
            <a:ext cx="1466859" cy="230512"/>
            <a:chOff x="2962265" y="4647551"/>
            <a:chExt cx="1466859" cy="230512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0D1E0A-CE92-4355-90AF-EE50569E179A}"/>
              </a:ext>
            </a:extLst>
          </p:cNvPr>
          <p:cNvGrpSpPr/>
          <p:nvPr/>
        </p:nvGrpSpPr>
        <p:grpSpPr>
          <a:xfrm>
            <a:off x="3169725" y="5247794"/>
            <a:ext cx="1466859" cy="230512"/>
            <a:chOff x="2962265" y="4647551"/>
            <a:chExt cx="1466859" cy="2305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52BC6CA-9D68-4E2B-A398-7D28DBA662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10" name="이등변 삼각형 109">
              <a:extLst>
                <a:ext uri="{FF2B5EF4-FFF2-40B4-BE49-F238E27FC236}">
                  <a16:creationId xmlns:a16="http://schemas.microsoft.com/office/drawing/2014/main" id="{9D27C66E-DD66-4572-8727-2D3FE8E0D2F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237D76CB-2877-4839-A12D-3BB3BCCB89E5}"/>
              </a:ext>
            </a:extLst>
          </p:cNvPr>
          <p:cNvCxnSpPr>
            <a:stCxn id="37" idx="3"/>
            <a:endCxn id="94" idx="1"/>
          </p:cNvCxnSpPr>
          <p:nvPr/>
        </p:nvCxnSpPr>
        <p:spPr>
          <a:xfrm flipH="1">
            <a:off x="1258194" y="4013866"/>
            <a:ext cx="384186" cy="2610595"/>
          </a:xfrm>
          <a:prstGeom prst="bentConnector3">
            <a:avLst>
              <a:gd name="adj1" fmla="val -47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36" idx="3"/>
            <a:endCxn id="90" idx="1"/>
          </p:cNvCxnSpPr>
          <p:nvPr/>
        </p:nvCxnSpPr>
        <p:spPr>
          <a:xfrm flipH="1">
            <a:off x="1258194" y="3666515"/>
            <a:ext cx="384186" cy="1386321"/>
          </a:xfrm>
          <a:prstGeom prst="bentConnector3">
            <a:avLst>
              <a:gd name="adj1" fmla="val -24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6" idx="1"/>
            <a:endCxn id="89" idx="1"/>
          </p:cNvCxnSpPr>
          <p:nvPr/>
        </p:nvCxnSpPr>
        <p:spPr>
          <a:xfrm rot="10800000" flipV="1">
            <a:off x="1258194" y="4423230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99" idx="1"/>
            <a:endCxn id="95" idx="0"/>
          </p:cNvCxnSpPr>
          <p:nvPr/>
        </p:nvCxnSpPr>
        <p:spPr>
          <a:xfrm rot="10800000" flipV="1">
            <a:off x="1258195" y="4735337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E5FB7348-86A9-483B-B443-8E78316EA590}"/>
              </a:ext>
            </a:extLst>
          </p:cNvPr>
          <p:cNvCxnSpPr>
            <a:cxnSpLocks/>
            <a:stCxn id="109" idx="1"/>
            <a:endCxn id="91" idx="1"/>
          </p:cNvCxnSpPr>
          <p:nvPr/>
        </p:nvCxnSpPr>
        <p:spPr>
          <a:xfrm rot="10800000" flipV="1">
            <a:off x="1258195" y="5363049"/>
            <a:ext cx="1911531" cy="4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38" idx="3"/>
            <a:endCxn id="92" idx="1"/>
          </p:cNvCxnSpPr>
          <p:nvPr/>
        </p:nvCxnSpPr>
        <p:spPr>
          <a:xfrm flipH="1">
            <a:off x="1258194" y="3326783"/>
            <a:ext cx="3378392" cy="2354703"/>
          </a:xfrm>
          <a:prstGeom prst="bentConnector3">
            <a:avLst>
              <a:gd name="adj1" fmla="val -6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3" idx="1"/>
            <a:endCxn id="93" idx="1"/>
          </p:cNvCxnSpPr>
          <p:nvPr/>
        </p:nvCxnSpPr>
        <p:spPr>
          <a:xfrm rot="10800000">
            <a:off x="1258194" y="5995811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0" idx="1"/>
            <a:endCxn id="96" idx="0"/>
          </p:cNvCxnSpPr>
          <p:nvPr/>
        </p:nvCxnSpPr>
        <p:spPr>
          <a:xfrm rot="10800000">
            <a:off x="1258195" y="6310136"/>
            <a:ext cx="1911533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063985C-E5B0-41D6-A3C1-F9CFB00B994B}"/>
              </a:ext>
            </a:extLst>
          </p:cNvPr>
          <p:cNvCxnSpPr/>
          <p:nvPr/>
        </p:nvCxnSpPr>
        <p:spPr>
          <a:xfrm flipV="1">
            <a:off x="4335780" y="3781771"/>
            <a:ext cx="1287780" cy="4680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D594FBC9-3576-4430-8589-4BA8DB04ABD0}"/>
              </a:ext>
            </a:extLst>
          </p:cNvPr>
          <p:cNvCxnSpPr>
            <a:cxnSpLocks/>
          </p:cNvCxnSpPr>
          <p:nvPr/>
        </p:nvCxnSpPr>
        <p:spPr>
          <a:xfrm flipV="1">
            <a:off x="4555946" y="3934171"/>
            <a:ext cx="1220014" cy="18775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C2247784-C52E-49BF-B7FB-8ECBD3AEEA44}"/>
              </a:ext>
            </a:extLst>
          </p:cNvPr>
          <p:cNvSpPr/>
          <p:nvPr/>
        </p:nvSpPr>
        <p:spPr>
          <a:xfrm>
            <a:off x="4782406" y="3496489"/>
            <a:ext cx="16385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changed to DDS IOUPDATE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2247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85E32712-E020-4079-B2A2-BCFA3D60191D}"/>
              </a:ext>
            </a:extLst>
          </p:cNvPr>
          <p:cNvSpPr/>
          <p:nvPr/>
        </p:nvSpPr>
        <p:spPr>
          <a:xfrm flipH="1">
            <a:off x="1762957" y="3711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74895B29-365D-4B3F-A078-30B2E15A96A2}"/>
              </a:ext>
            </a:extLst>
          </p:cNvPr>
          <p:cNvSpPr/>
          <p:nvPr/>
        </p:nvSpPr>
        <p:spPr>
          <a:xfrm flipH="1">
            <a:off x="1762957" y="6823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5E25249D-6D64-4C01-B239-94C43AD3E663}"/>
              </a:ext>
            </a:extLst>
          </p:cNvPr>
          <p:cNvSpPr/>
          <p:nvPr/>
        </p:nvSpPr>
        <p:spPr>
          <a:xfrm flipH="1">
            <a:off x="1762957" y="9934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841787A7-4D00-4CDD-9610-2D68B13A1CAB}"/>
              </a:ext>
            </a:extLst>
          </p:cNvPr>
          <p:cNvSpPr/>
          <p:nvPr/>
        </p:nvSpPr>
        <p:spPr>
          <a:xfrm flipH="1">
            <a:off x="1762957" y="13046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481E12DB-4041-438E-BF00-6BC7CAF4277D}"/>
              </a:ext>
            </a:extLst>
          </p:cNvPr>
          <p:cNvSpPr/>
          <p:nvPr/>
        </p:nvSpPr>
        <p:spPr>
          <a:xfrm flipH="1">
            <a:off x="1762957" y="1605093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35D7AC2-4ACF-4431-B666-38359D1714E1}"/>
              </a:ext>
            </a:extLst>
          </p:cNvPr>
          <p:cNvSpPr/>
          <p:nvPr/>
        </p:nvSpPr>
        <p:spPr>
          <a:xfrm flipH="1">
            <a:off x="1762957" y="191941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07BED-7C1E-460F-88E3-54E028EEACBE}"/>
              </a:ext>
            </a:extLst>
          </p:cNvPr>
          <p:cNvSpPr/>
          <p:nvPr/>
        </p:nvSpPr>
        <p:spPr>
          <a:xfrm>
            <a:off x="3114305" y="37020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CA25E2-1393-45C8-861D-6C52F174262D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flipH="1">
            <a:off x="2845631" y="48545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AEEA26-831F-491D-B7C0-99AB90C8D199}"/>
              </a:ext>
            </a:extLst>
          </p:cNvPr>
          <p:cNvSpPr/>
          <p:nvPr/>
        </p:nvSpPr>
        <p:spPr>
          <a:xfrm>
            <a:off x="3114305" y="68430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4E54E8-7021-458E-A7F3-E43AD31B7BE6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flipH="1" flipV="1">
            <a:off x="2845631" y="796609"/>
            <a:ext cx="268674" cy="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734539-3534-4F2A-AA48-1A75CEEA5F43}"/>
              </a:ext>
            </a:extLst>
          </p:cNvPr>
          <p:cNvSpPr/>
          <p:nvPr/>
        </p:nvSpPr>
        <p:spPr>
          <a:xfrm>
            <a:off x="3114305" y="99545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6F06A7-5EA8-49F3-8A7F-DFB3DE396279}"/>
              </a:ext>
            </a:extLst>
          </p:cNvPr>
          <p:cNvCxnSpPr>
            <a:cxnSpLocks/>
            <a:stCxn id="14" idx="1"/>
            <a:endCxn id="6" idx="1"/>
          </p:cNvCxnSpPr>
          <p:nvPr/>
        </p:nvCxnSpPr>
        <p:spPr>
          <a:xfrm flipH="1" flipV="1">
            <a:off x="2845631" y="1107759"/>
            <a:ext cx="268674" cy="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E68D57-9278-4382-A13A-97F9A2C05612}"/>
              </a:ext>
            </a:extLst>
          </p:cNvPr>
          <p:cNvSpPr/>
          <p:nvPr/>
        </p:nvSpPr>
        <p:spPr>
          <a:xfrm>
            <a:off x="3114305" y="130365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A402A1-53A5-4AC8-9C6A-02483AC07D7D}"/>
              </a:ext>
            </a:extLst>
          </p:cNvPr>
          <p:cNvCxnSpPr>
            <a:cxnSpLocks/>
            <a:stCxn id="16" idx="1"/>
            <a:endCxn id="7" idx="1"/>
          </p:cNvCxnSpPr>
          <p:nvPr/>
        </p:nvCxnSpPr>
        <p:spPr>
          <a:xfrm flipH="1">
            <a:off x="2845631" y="141890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19EE7-A7ED-45A9-BCCF-969ACD891AF0}"/>
              </a:ext>
            </a:extLst>
          </p:cNvPr>
          <p:cNvSpPr/>
          <p:nvPr/>
        </p:nvSpPr>
        <p:spPr>
          <a:xfrm>
            <a:off x="3114305" y="1604386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A4160AE-8493-4977-B6C2-0A20DAFF8F2C}"/>
              </a:ext>
            </a:extLst>
          </p:cNvPr>
          <p:cNvCxnSpPr>
            <a:cxnSpLocks/>
            <a:stCxn id="18" idx="1"/>
            <a:endCxn id="8" idx="1"/>
          </p:cNvCxnSpPr>
          <p:nvPr/>
        </p:nvCxnSpPr>
        <p:spPr>
          <a:xfrm flipH="1" flipV="1">
            <a:off x="2845631" y="1719393"/>
            <a:ext cx="268674" cy="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7B8634-637F-4436-901F-4D60F75E974E}"/>
              </a:ext>
            </a:extLst>
          </p:cNvPr>
          <p:cNvSpPr/>
          <p:nvPr/>
        </p:nvSpPr>
        <p:spPr>
          <a:xfrm>
            <a:off x="3114305" y="192341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9400F6-CF2E-4686-AA0A-6414A2A19172}"/>
              </a:ext>
            </a:extLst>
          </p:cNvPr>
          <p:cNvCxnSpPr>
            <a:cxnSpLocks/>
            <a:stCxn id="20" idx="1"/>
            <a:endCxn id="9" idx="1"/>
          </p:cNvCxnSpPr>
          <p:nvPr/>
        </p:nvCxnSpPr>
        <p:spPr>
          <a:xfrm flipH="1" flipV="1">
            <a:off x="2845631" y="2033718"/>
            <a:ext cx="268674" cy="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5FC8E007-C8F9-43D0-8191-4727DF11864B}"/>
              </a:ext>
            </a:extLst>
          </p:cNvPr>
          <p:cNvSpPr/>
          <p:nvPr/>
        </p:nvSpPr>
        <p:spPr>
          <a:xfrm>
            <a:off x="1762955" y="2440923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35B61A-2D6D-4C88-84BE-2CA788D8BB9E}"/>
              </a:ext>
            </a:extLst>
          </p:cNvPr>
          <p:cNvSpPr/>
          <p:nvPr/>
        </p:nvSpPr>
        <p:spPr>
          <a:xfrm>
            <a:off x="1762957" y="4246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17F6B0-64A3-43DB-B73A-6AE3D2E0CE58}"/>
              </a:ext>
            </a:extLst>
          </p:cNvPr>
          <p:cNvGrpSpPr/>
          <p:nvPr/>
        </p:nvGrpSpPr>
        <p:grpSpPr>
          <a:xfrm>
            <a:off x="1762956" y="3104498"/>
            <a:ext cx="1466859" cy="230512"/>
            <a:chOff x="2962265" y="4647551"/>
            <a:chExt cx="1466859" cy="23051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17E41CC-CD78-4341-9C0F-2202C6F0681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1E1EB18F-DAB6-408A-B024-41553E0F64C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AB1F865-E2D3-4C33-B48B-54B62DB6383E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 flipH="1">
            <a:off x="2496386" y="2555223"/>
            <a:ext cx="349245" cy="549275"/>
          </a:xfrm>
          <a:prstGeom prst="bentConnector4">
            <a:avLst>
              <a:gd name="adj1" fmla="val -65455"/>
              <a:gd name="adj2" fmla="val 60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AF14A11-42AD-42F6-B9D2-DDA860E2D81C}"/>
              </a:ext>
            </a:extLst>
          </p:cNvPr>
          <p:cNvGrpSpPr/>
          <p:nvPr/>
        </p:nvGrpSpPr>
        <p:grpSpPr>
          <a:xfrm>
            <a:off x="2382085" y="3769985"/>
            <a:ext cx="228600" cy="314302"/>
            <a:chOff x="2382085" y="3769985"/>
            <a:chExt cx="228600" cy="314302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CA981D5-9C8F-490E-80EC-D95E0E85FD80}"/>
                </a:ext>
              </a:extLst>
            </p:cNvPr>
            <p:cNvSpPr/>
            <p:nvPr/>
          </p:nvSpPr>
          <p:spPr>
            <a:xfrm rot="5400000">
              <a:off x="2542973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93B624-C7ED-4DF6-85A5-CC121AAFA677}"/>
                </a:ext>
              </a:extLst>
            </p:cNvPr>
            <p:cNvSpPr/>
            <p:nvPr/>
          </p:nvSpPr>
          <p:spPr>
            <a:xfrm rot="5400000">
              <a:off x="2395002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지연 35">
              <a:extLst>
                <a:ext uri="{FF2B5EF4-FFF2-40B4-BE49-F238E27FC236}">
                  <a16:creationId xmlns:a16="http://schemas.microsoft.com/office/drawing/2014/main" id="{6404B491-C8D2-469F-8B16-F8E06D6C33ED}"/>
                </a:ext>
              </a:extLst>
            </p:cNvPr>
            <p:cNvSpPr/>
            <p:nvPr/>
          </p:nvSpPr>
          <p:spPr>
            <a:xfrm rot="5400000">
              <a:off x="2339234" y="381283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FC636A6-982E-42FF-9C71-69E2C670EF3B}"/>
              </a:ext>
            </a:extLst>
          </p:cNvPr>
          <p:cNvCxnSpPr>
            <a:cxnSpLocks/>
            <a:stCxn id="25" idx="2"/>
            <a:endCxn id="35" idx="2"/>
          </p:cNvCxnSpPr>
          <p:nvPr/>
        </p:nvCxnSpPr>
        <p:spPr>
          <a:xfrm rot="5400000">
            <a:off x="2238953" y="3516765"/>
            <a:ext cx="439189" cy="75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2D65775-08A2-4546-9E21-3C554540488B}"/>
              </a:ext>
            </a:extLst>
          </p:cNvPr>
          <p:cNvCxnSpPr>
            <a:cxnSpLocks/>
            <a:stCxn id="22" idx="3"/>
            <a:endCxn id="34" idx="2"/>
          </p:cNvCxnSpPr>
          <p:nvPr/>
        </p:nvCxnSpPr>
        <p:spPr>
          <a:xfrm flipH="1">
            <a:off x="2568678" y="2555223"/>
            <a:ext cx="276953" cy="1218976"/>
          </a:xfrm>
          <a:prstGeom prst="bentConnector4">
            <a:avLst>
              <a:gd name="adj1" fmla="val -548555"/>
              <a:gd name="adj2" fmla="val 81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FDFF67BF-604A-439D-B309-754A2D536E8C}"/>
              </a:ext>
            </a:extLst>
          </p:cNvPr>
          <p:cNvCxnSpPr>
            <a:cxnSpLocks/>
            <a:stCxn id="36" idx="3"/>
            <a:endCxn id="23" idx="0"/>
          </p:cNvCxnSpPr>
          <p:nvPr/>
        </p:nvCxnSpPr>
        <p:spPr>
          <a:xfrm rot="16200000" flipH="1">
            <a:off x="2415266" y="4165406"/>
            <a:ext cx="16224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1EC55D0-E4A8-40BA-99E6-C0C16FEB7CAF}"/>
              </a:ext>
            </a:extLst>
          </p:cNvPr>
          <p:cNvCxnSpPr>
            <a:cxnSpLocks/>
            <a:stCxn id="55" idx="1"/>
            <a:endCxn id="26" idx="3"/>
          </p:cNvCxnSpPr>
          <p:nvPr/>
        </p:nvCxnSpPr>
        <p:spPr>
          <a:xfrm rot="10800000">
            <a:off x="3229815" y="3219754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4FE734F-FAF7-4C8A-8C43-31978C6485F3}"/>
              </a:ext>
            </a:extLst>
          </p:cNvPr>
          <p:cNvSpPr/>
          <p:nvPr/>
        </p:nvSpPr>
        <p:spPr>
          <a:xfrm>
            <a:off x="3430017" y="3104498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04584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B41AF-56F5-439D-A98B-DD8E72A6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96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1352</Words>
  <Application>Microsoft Office PowerPoint</Application>
  <PresentationFormat>와이드스크린</PresentationFormat>
  <Paragraphs>623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AD9912_DAC8734_main.sv Block Diagram</vt:lpstr>
      <vt:lpstr>main.sv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FSM</vt:lpstr>
      <vt:lpstr>PowerPoint 프레젠테이션</vt:lpstr>
      <vt:lpstr>PowerPoint 프레젠테이션</vt:lpstr>
      <vt:lpstr>PowerPoint 프레젠테이션</vt:lpstr>
      <vt:lpstr>IO UPDATE FSM state was added</vt:lpstr>
      <vt:lpstr>New Design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CPO</cp:lastModifiedBy>
  <cp:revision>441</cp:revision>
  <dcterms:created xsi:type="dcterms:W3CDTF">2020-08-06T02:39:25Z</dcterms:created>
  <dcterms:modified xsi:type="dcterms:W3CDTF">2020-08-11T09:48:13Z</dcterms:modified>
</cp:coreProperties>
</file>