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730" y="-2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7:26.7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0 267 0,'0'0'189'0,"0"6"-139"16,0-6-39-16,0 0-8 0,0 0 0 0,0 0 6 0,0 7 5 16,0-7 3-16,0 0-2 0,0 0-2 0,0 7-4 0,0-7-2 0,0 0-2 15,0 6-2-15,0-6-1 0,0 7-5 0,0-7-3 0,0 7-9 16,0-7-12-16,0 6-14 0,0-6-10 0,0 0-8 0,0 7-8 16,0-7-1-16,0 6 11 0,0-6-6 0,0 7-46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8:35.61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32AB248-48E9-46CE-A27D-8CF45BD80101}" emma:medium="tactile" emma:mode="ink">
          <msink:context xmlns:msink="http://schemas.microsoft.com/ink/2010/main" type="writingRegion" rotatedBoundingBox="14586,7286 18156,6241 18626,7850 15057,8894"/>
        </emma:interpretation>
      </emma:emma>
    </inkml:annotationXML>
    <inkml:traceGroup>
      <inkml:annotationXML>
        <emma:emma xmlns:emma="http://www.w3.org/2003/04/emma" version="1.0">
          <emma:interpretation id="{AAAEC81A-F631-4977-B3E2-2CC2C2F16D05}" emma:medium="tactile" emma:mode="ink">
            <msink:context xmlns:msink="http://schemas.microsoft.com/ink/2010/main" type="paragraph" rotatedBoundingBox="14912,7176 16674,6919 16731,7309 14969,75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B2F1374-C8D4-46C2-9214-4D30D532FB05}" emma:medium="tactile" emma:mode="ink">
              <msink:context xmlns:msink="http://schemas.microsoft.com/ink/2010/main" type="line" rotatedBoundingBox="14912,7176 16674,6919 16731,7309 14969,7567"/>
            </emma:interpretation>
          </emma:emma>
        </inkml:annotationXML>
        <inkml:traceGroup>
          <inkml:annotationXML>
            <emma:emma xmlns:emma="http://www.w3.org/2003/04/emma" version="1.0">
              <emma:interpretation id="{2377FCF8-FD53-460E-B0AC-7015F466E891}" emma:medium="tactile" emma:mode="ink">
                <msink:context xmlns:msink="http://schemas.microsoft.com/ink/2010/main" type="inkWord" rotatedBoundingBox="14912,7176 16674,6919 16731,7309 14969,756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1118-99 304 0,'0'0'105'0,"0"7"-36"0,0-7-36 0,0 6-14 0,0-6-3 15,0 0 3-15,0 7 1 0,0-7-1 0,0 7-3 0,0-1-1 0,0 1-3 16,0-1 0-16,0 1-1 0,0 0-3 0,0-1 0 0,0 8-1 0,0-8 1 15,7 8 0-15,-7-1 0 0,0 0-1 0,0 1-1 0,0-8 0 16,0 7 1-16,0 1-2 0,0-1-1 0,0-6 1 0,0 6-3 0,0 0 1 16,0-6 0-16,0 0-2 0,0 6 1 0,0-6-1 0,0-1 1 0,0 1-2 15,0-1 3-15,0-6 1 0,0 7-4 0,0 0 4 0,0-7-3 0,0 6-1 16,0-6-1-16,0 0-1 0,0 0 0 0,0 0-1 16,0 0 0-16,0-6 2 0,0 6 0 0,0 0 2 0,6-7 2 15,-6 7 1-15,0-7-3 0,0 1-2 0,-6-1-1 16,6 7 0-16,0-6 0 0,0-1 0 0,0 0-3 0,6 1 4 0,-6-8-3 15,0 8 2-15,0-1 2 0,7 7-2 0,-7-7 2 0,0 1 0 0,6-1 2 16,-6 7 1-16,7-7 0 0,0 7 0 0,-7 0-2 16,6-6 1-16,1 6 1 0,-7 0-1 0,6 0 1 0,1 0 1 0,-7 6-2 0,7-6 0 15,-7 0 1-15,0 7 0 0,6-7 1 0,-6 7 1 0,0-7 0 16,0 0-1-16,0 6 1 0,0-6 1 0,0 7 0 0,0 0 0 0,0-7 1 16,0 6 0-16,0 1 0 0,-6 0 1 0,6-7-1 0,0 6 0 15,-7 1-3-15,7 0 0 0,-7-1-1 0,7-6-1 0,-6 7 0 0,6-7-4 16,-7 6-2-16,7 1 1 0,-6-7-3 0,6 0-5 0,-7 7 0 15,7-7-4-15,0 0-4 0,0 0 2 0,-7 0-4 0,7 0-4 0,0 0 0 16,0 0-9-16,0 0-10 0,0 0-11 0,0 0-16 0,0-7-15 0,0 7-5 16,7-7 9-16,-7 1 18 0,0 6 24 0,7-7-68 0</inkml:trace>
          <inkml:trace contextRef="#ctx0" brushRef="#br0" timeOffset="-2263.8295">0 14 434 0,'0'0'71'0,"0"0"-54"0,0 0-10 0,0 0-6 15,0 7-2-15,7-7 1 0,-7 0-3 0,0 0 0 0,0 6 1 16,0-6-2-16,0 7 1 0,6 0 1 0,-6-7-1 0,7 6 1 0,-7 1 1 0,7-1 0 15,-7 1 2-15,6 0 0 0,-6-1 1 0,7 1 1 0,-7 0 0 16,6-1 1-16,-6 1-2 0,7 0 2 0,-1-1-2 0,-6 1 0 16,7 0 0-16,0-1-1 0,-7 1 1 0,6 0-1 0,1-1 2 15,-7-6 1-15,6 0 1 0,-6 7 2 0,7-7 0 0,0 0 4 0,-7 0-1 16,7 0 0-16,-1 0 2 0,1 0-3 0,-7 0 2 0,6 0-2 0,1 0 0 16,0 0 0-16,-1-7-2 0,-6 7 3 0,7 0-1 0,-1-6-1 0,1 6 1 15,0-7-3-15,-1 0 0 0,1 7-1 0,-1-6-2 0,1-1 1 0,-1 0-1 16,1 1-1-16,7-1 2 0,-8 0-1 15,1-6-1-15,-1 6-5 0,1 1-11 0,6-1-15 0,-6-6-23 0,-1 6-23 0,1-6-10 0,0 0-10 16,-1 6-7-16,1-6-78 0</inkml:trace>
          <inkml:trace contextRef="#ctx0" brushRef="#br0" timeOffset="-800.5574">582-53 329 0,'0'0'72'0,"0"-6"-38"0,-7 6-10 0,7-7 0 0,-6 1 6 16,6 6 4-16,-7 0 0 0,7-7-4 0,-6 7-5 0,6 0-6 0,-7 0-6 16,7 0 0-16,-7 0-2 0,7 0-1 0,0 0 0 0,-6 7-6 15,6-7-3-15,0 0-2 0,-7 6-3 0,7-6-2 0,0 7 0 0,-6-1-1 16,6 8 2-16,0-8-3 0,0 8 1 15,0-1 1-15,0 0 1 0,0 7 4 0,0-6 1 0,0 5 1 0,0 1-1 0,0-6 0 0,0 6 2 16,0 0-3-16,0-7 2 0,0 7 2 0,0-7-3 0,0 0 2 0,6 1-1 16,-6-1 0-16,0 0-1 0,0-6-1 0,0 6-2 15,0-6-6-15,0 6-5 0,0-6-5 0,0-1-7 0,0 1-7 0,0 0-5 0,0-1-8 16,0-6-5-16,0 7 1 0,0-7 1 0,-6 0 7 0,6 7 8 16,0-7 3-16,-7 0 6 0,7 0 3 0,-6-7 5 0,6 7 5 15,-7 0 7-15,0-7 0 0,1 7 2 0,6-6 2 0,-7 6 2 0,0-7 0 0,7 0 2 16,-7 1-1-16,1 6 0 0,6-7 4 0,-7 1 13 0,7 6 15 0,-6-7 19 15,6 0 14-15,-7 7-1 0,7-7-7 0,0 7-7 0,0 0-8 16,0 0-3-16,0-6-3 0,0 6-6 0,0 0-6 0,0 0-3 0,0 0-6 16,0 0-5-16,0 0-3 0,0 0-4 0,0 0-2 0,0 0-4 15,7 0-1-15,-7 0 1 0,6-7 1 16,-6 7 2-16,7 0-3 0,-1 0 1 0,1-6 1 0,0 6-2 16,-7-7 2-16,7 7-2 0,-1-7-2 0,1 7 0 0,0-6-3 0,-1 6 1 15,1-7-2-15,-1 0 0 0,1 7-4 0,-1-6-1 0,1-1 0 0,0 7-5 16,-1-7 1-16,7 7-2 0,-13-6-4 0,7 6 0 0,0-7 0 15,-1 7-1-15,1 0 2 0,0 0 3 0,-1 0 1 0,1 0 5 0,-1 0 4 16,1 0 1-16,-7 0 2 0,7 0 1 0,-1 0 0 0,-6 0 2 0,7 0 1 16,0 0-1-16,-7 0 1 0,6 0 1 0,-6 0-1 0,7 0 1 0,-1 0-1 15,1 0-1-15,-1 0 2 0,1 0 0 16,0 0 2-16,-7-6-1 0,6 6 2 0,-6 0 2 0,7-7-1 16,-7 7 0-16,0-7 2 0,6 7-1 0,-6-6 1 0,0 6 1 15,0 0 1-15,0-7 1 0,0 7-1 0,0-7 3 0,0 7-2 0,0-6 2 16,0 6 2-16,0-7-1 0,0 7 2 0,0 0 1 0,0-7-3 15,-6 7 0-15,6 0-2 0,0 0 3 0,-7-6 2 0,7 6 2 0,-6 0 3 16,6 6-4-16,-7-6-3 0,7 0-1 0,-7 0-5 0,7 7-1 0,-6-7-3 16,-1 7-4-16,7-7 0 0,-6 6 0 0,-1 1-1 15,7 0 1-15,-6-1 2 0,-1 8-1 0,7-8 0 0,-7 1 3 0,7 6-4 0,-6-6 1 16,6 6 1-16,0-6-2 0,-7-1 1 0,7 1 1 0,0 6 1 16,0-13-3-16,0 7 2 0,7-1-1 0,-7 1-1 0,0-7 0 0,0 7 1 15,6 0-1-15,-6-7-2 0,7 0 0 0,-7 6-4 0,7-6-2 0,-7 0-1 16,6 0-6-16,-6 0-2 0,7-6-2 0,-7 6-5 0,6 0-1 15,1-7 0-15,-1 7-3 0,-6-7-1 0,7 0-1 0,0 1-1 0,-7-1 1 16,6 1 3-16,1-1-1 0,-1 0 3 0,-6 1 5 0,7-1 4 0,0 0 7 16,-7 1 3-16,7-1 0 0,-7 7 1 0,6-7 0 15,-6 7 2-15,0-6 3 0,7 6 5 0,-7 0 7 0,0 0 5 0,0 0 4 0,0 0 4 16,0 0-1-16,0 0 1 0,0 0-3 0,0 0-5 0,0 0-4 16,0 0-3-16,6 0-5 0,-6 6-1 0,0-6-1 0,0 0-1 0,0 0 0 15,7 0 1-15,-7 0-1 0,0-6 0 0,7 6 0 0,-7 0 1 0,6 0-1 16,-6 0 0-16,7 0 2 0,-7-7-1 0,0 7 3 0,6 0 1 0,-6 0 1 15,7-6 0-15,-7 6 2 0,7-7-1 0,-7 7 1 0,6-7-1 16,-6 7-1-16,0-6-2 0,7 6 2 0,-7 0-3 0,0-7 1 0,0 7 0 16,6-7-1-16,-6 7 1 0,0 0 0 0,0-6 1 0,0 6-1 15,0 0 2-15,0-7 0 0,0 7-1 0,0 0 2 16,0 0 1-16,-6-7 1 0,6 7 1 0,0 0 0 0,0 0-1 0,-7-6 0 0,7 6 1 0,0 0 2 16,0 0 1-16,-6 0 1 0,6 0-1 0,-7 0-3 0,7 6-2 15,0-6-2-15,-7 0-2 0,7 0-2 0,-6 7-1 0,6-7-3 16,-7 7-1-16,7-7 0 0,-6 6-1 0,-1 1 0 0,7 0 0 0,-7-1-1 15,7 8 0-15,0-8 2 0,-6 1-2 0,6 6 4 0,0-6 0 16,0-1 1-16,0 8-1 0,0-8 1 0,0 1-2 0,0 0 0 0,6-1 2 16,-6 1-2-16,7-7 1 0,-7 6 1 0,7-6-1 0,-1 0-1 15,1 7 1-15,-1-7-1 0,1 0 2 0,0 0-2 16,-1 0 1-16,1-7-2 0,-1 7-3 0,1 0-2 0,6-6-5 0,-6-1-5 0,0 1-6 16,-1-1-5-16,7 0-5 0,-6-6-6 0,0 6-10 0,-1-6-2 0,7 0-6 15,-6 6-2-15,0-6-7 0,-1 0 1 0,1-1 16 0,-1 1-76 16</inkml:trace>
          <inkml:trace contextRef="#ctx0" brushRef="#br0" timeOffset="-415.3906">1005-92 281 0,'0'0'98'0,"-6"0"-8"0,6 0-24 0,0 0-14 0,0 0-12 15,-7 6-7-15,7-6-10 0,0 0-8 0,0 0-4 0,0 7-8 0,0-7-7 16,0 7-2-16,0-1-1 0,0-6 1 16,0 7 2-16,0-1 1 0,0 8 2 0,0-8 1 0,0 8 1 0,0-8 2 15,0 8 1-15,7-1-1 0,-7-6 2 0,0 6 0 0,0 0-1 16,0 0 0-16,0-6-2 0,6 6 0 0,-6-6-1 0,0 0 0 15,0-1 1-15,7 1-1 0,-7 0 0 0,0-1 0 0,0 1 0 0,0 0 0 0,7-7 1 16,-7 6 0-16,0-6 0 0,0 0 0 0,0 7 2 0,0-7-1 0,0 0 0 16,0 0 2-16,0 0-3 0,0 0 0 0,0 0 1 0,0 0 0 15,0 0 0-15,0 0-1 0,0-7 0 0,0 7-1 0,-7 0-2 16,7 0 0-16,0-6-3 0,-7 6-1 0,7 0 1 0,-6-7 0 0,6 7 1 16,-7-7 1-16,7 7 1 0,-6 0 1 0,-1-6-1 0,0 6 2 0,1 0-2 15,-1 0 2-15,0-7-2 0,7 14 1 0,-6-7 2 0,-1 0-3 16,7 0 0-16,-6 0 1 0,6 6-2 0,-7-6 1 0,7 7 1 0,-7-7-3 15,7 7 2-15,-6-1 0 0,6-6-2 0,0 7 2 0,-7 0-1 16,7-1-2-16,0 1 3 0,0-1 0 0,7 1-1 0,-7 6 3 0,0-6 1 16,6 0-2-16,-6-1 2 0,7 1 0 0,-7 0-1 0,7-7 1 0,-1 6-1 15,1 1 0-15,-7-7 0 0,6 6 1 0,1-6-2 0,0 7 1 16,-1-7 1-16,1 0-1 0,0 0 0 0,-1 0-2 0,-6 0-2 16,7 0-2-16,-1-7-3 0,-6 7-6 0,7 0-7 15,-7-6-7-15,7-1-8 0,-1 1-5 0,-6-1-6 0,7 0-7 0,-7-6-12 0,7 6-19 16,-1-6 4-16,-6 0-12 0,7 6-19 0</inkml:trace>
          <inkml:trace contextRef="#ctx0" brushRef="#br0" timeOffset="361.2149">1277 22 367 0,'-7'0'90'0,"7"6"-54"16,-7 1-21-16,7 0-5 0,-6-7 3 0,6 6 4 0,-7 1 0 0,7 6 0 16,-6-6-1-16,6-1-3 0,0 8 0 0,-7-8-1 0,7 1 0 0,0 0-1 15,0 6 0-15,0-6-2 0,0-1 0 0,0-6-3 0,0 7-1 0,0 0-1 16,0-7-2-16,7 6 0 0,-7-6 0 0,6 0-1 16,1 0-2-16,-7 0 3 0,0 0-1 0,6 0-1 0,-6-6 0 15,7 6 1-15,-7-7 1 0,7 0 1 0,-7 7 1 16,6-6-1-16,-6-1 0 0,0 0 1 0,7 1 0 0,-7-1 0 0,7 0-1 15,-7 1 0-15,0-8-1 0,0 8 0 0,6-1 0 0,-6 0-1 0,0 1 1 16,0-1-1-16,0 7 1 0,7-6 1 0,-7-1 3 0,0 7 2 16,0 0 3-16,0 0 0 0,0-7 0 0,0 14-2 0,0-7-3 0,0 0 0 15,0 0-10-15,0 7-1 0,0-7-3 0,0 6-1 0,0-6 4 16,0 7 0-16,0-1 3 0,0-6 3 0,6 7-2 0,-6 0 2 16,0-1 2-16,7 1-2 0,-1 0-2 0,-6-7-4 0,7 6-2 15,-7 1-2-15,7-7-6 0,-7 0-3 0,6 7-1 0,-6-7-2 16,7 0-2-16,-7 0-2 0,0 6-5 0,6-6-8 0,-6 0-4 0,7 0-4 15,-7 0-1-15,0-6-3 0,0 6-2 0,7 0 5 0,-7-7 2 0,0 7 4 16,7-7 9-16,-7 7 8 0,0-6 6 0,0-1-73 0</inkml:trace>
          <inkml:trace contextRef="#ctx0" brushRef="#br0" timeOffset="580.7488">1396 2 191 0,'0'0'64'16,"0"0"18"-16,0 0-4 0,-7 0-18 0,7 6-14 0,0-6-13 0,0 0-11 15,-6 7-7-15,6-7-8 0,0 7-3 0,-7-7 0 0,7 6-3 16,0-6 0-16,-7 7 1 0,7 0 0 0,0-1 2 0,-7-6 2 0,7 7 0 15,0-1-1-15,0 1 0 0,0 0 0 0,0-1 0 0,0-6 3 0,7 7 0 16,-7-7-1-16,0 7 0 0,7-1 0 0,-7-6-2 0,7 7 0 16,-7-7-1-16,6 0-1 0,-6 7 0 0,7-7 1 0,-7 0-2 0,0 0 1 15,6 0 0-15,1 0-4 0,-7 0-1 0,7 0-4 16,-7 0-3-16,0 0-4 0,6-7-5 0,-6 7-3 0,7-7-3 0,-7 7-1 16,6-6 0-16,-6-1-1 0,7 7-5 0,-7-7-4 0,7 1 0 0,-1-1-2 15,-6-6-2-15,0 6-3 0,7 1-10 0,-7-8-1 16,6 8 11-16,-6-8 12 0,0 1 12 0,7 6-68 0</inkml:trace>
          <inkml:trace contextRef="#ctx0" brushRef="#br0" timeOffset="751.3123">1481-111 178 0,'0'-7'72'0,"0"7"15"0,0-6-2 0,-6 6-17 16,6 0-15-16,0 0-8 0,0 0-6 0,0 0-5 0,0 0-1 0,0 6-6 15,0-6-4-15,0 0-5 0,0 7-10 0,0-7-5 0,0 6-5 16,0-6-5-16,0 7 0 0,0-7 2 0,0 7 2 0,0-1 5 0,0 1 0 16,0 0 1-16,0 6-2 0,0-7 0 0,6 8 1 0,-6-8-2 0,0 8 2 15,0-8 0-15,0 8-2 0,0-8 2 0,0 8 0 16,0-8-1-16,7 1-1 0,-7 0-1 0,0-1-3 0,0 1-2 0,7-1-5 15,-7-6-9-15,0 7-9 0,0 0-7 0,7-7-11 0,-7 0-5 0,0 6-2 0,6-6 0 16,-6 0-2-16,0 0-2 0,7 0-4 0,-7 0 3 0,0 0 15 16,6 0 16-16,-6-6 9 0,0 6-65 0</inkml:trace>
          <inkml:trace contextRef="#ctx0" brushRef="#br0" timeOffset="984.8538">1561-52 229 0,'0'0'85'0,"0"0"10"0,0 0-21 0,0 7-21 0,0-7-11 0,0 7-8 15,-7-7-9-15,7 0-5 0,0 6-6 0,0-6-6 0,-6 0-1 0,6 7 1 16,0-7-1-16,-7 7 0 0,7-1 1 0,-6-6-2 0,6 7-1 0,-7 0 1 16,7-1-1-16,-7 1 0 0,7-7 1 0,-6 7-2 15,6-1 1-15,0 1 1 0,-7-7-2 0,7 7 0 0,0-7 1 0,7 0-4 0,-7 6 3 16,0-6-2-16,0 0 0 0,0 0-1 0,6 7-2 16,-6-7 0-16,7 0 1 0,-7 6 0 0,7-6 0 15,-7 0 2-15,6 0-2 0,-6 7-2 16,7-7-1-16,-7 0-4 0,0 0-4 0,6 0-4 0,-6-7-7 0,7 7-3 0,-7 0-5 15,0 0-6-15,7-6-6 0,-1 6-7 0,-6 0-5 0,7-7 1 0,-1 1-5 16,-6 6-12-16,7-7-1 0,0 0 13 0,-1-6-67 0</inkml:trace>
          <inkml:trace contextRef="#ctx0" brushRef="#br0" timeOffset="1383.3624">1674-111 269 0,'0'0'63'0,"0"6"-31"16,-7-6-8-16,7 7 3 0,0-7 5 0,0 7 1 0,7-7-3 15,-7 0-8-15,0 0-6 0,0 0-5 0,0 6-7 0,6-6-1 0,-6 0-1 16,0 0 0-16,7 0 1 0,-7 0 3 0,6-6 1 0,-6 6 2 0,0 0 3 16,7 0 1-16,-7-7 3 0,6 7 2 0,-6-7-1 0,7 7 0 15,-7-6-1-15,0 6-1 0,7-7-2 0,-7 7 1 0,0-6-1 16,6-1-3-16,-6 7 0 0,0-7 1 0,0 0-3 0,0 7 0 0,0-6 1 16,0-1-3-16,0 7 0 0,0-6 0 0,0 6-2 0,0-7-1 0,-6 7 1 15,6-7-3-15,0 7-3 0,-7 0-2 0,7 0-3 0,-7 0-4 16,7 0-6-16,-6 0-2 0,6 7-2 0,-7-7-1 0,1 0 4 15,-1 7-2-15,7-1 1 0,-6-6 0 0,-1 7-4 0,0-1 2 0,1 1 1 16,-1 0 1-16,0 6 6 0,1-6 4 0,-1-1 4 0,7 1 4 16,0-7-1-16,0 7 2 0,0-1 1 0,0-6 1 0,0 7 2 15,0-7-1-15,7 0 3 0,-7 0-2 0,6 7 1 0,-6-7 1 0,7 0-1 16,0 6 2-16,-7-6 2 0,6 0-2 0,1 0 1 0,0 0 1 16,-7 0-2-16,6 0-1 0,1 0 0 0,-7 0-2 0,6 0 0 0,1 0 1 15,-7 0-1-15,6 0 2 0,1 0 1 0,-7 0 0 0,7 0 0 16,-7 0 0-16,6 0-1 0,-6-6-1 0,7 6-3 0,-1-7-3 15,-6 7-4-15,7 0-3 0,-7-7-4 0,0 7-7 0,7-6-4 0,-7 6-6 16,0 0-7-16,7-7-3 0,-7 7-3 0,0-7-6 16,0 7-6-16,0 0-12 0,0 0-6 0,0-6 12 0,0 6 17 0,0 0-62 15</inkml:trace>
          <inkml:trace contextRef="#ctx0" brushRef="#br0" timeOffset="1554.9142">1726-58 89 0,'0'0'93'0,"-6"6"-53"0,6 1 2 0,-7 0-4 0,7-1-1 15,0 1 1-15,0 0 0 0,-7-1 2 0,7 1 0 0,0 0-3 0,0-1-5 16,-6 1-4-16,6 0-4 0,0-1-3 0,0 1-1 0,0 0-2 15,0-7-2-15,0 6-2 0,6-6-3 0,-6 7 0 0,0-7 0 0,0 0-3 16,0 0 0-16,7 0-3 0,-7 6-2 0,0-6 3 0,7-6-3 16,-7 6 0-16,6 0 1 0,-6 0-1 0,7 0 1 0,-7-7 0 0,6 7-3 15,-6 0 1-15,7-6-1 0,-7 6-2 0,7-7 0 0,-7 7-1 16,7-7-4-16,-7 1-3 0,6 6-5 0,-6-7-9 0,7 0-9 0,-7 7-13 0,7-6-18 16,-7-1-12-16,6 0-19 0,-6 1-25 0,7 6 18 15,-7-7-47-15</inkml:trace>
        </inkml:traceGroup>
      </inkml:traceGroup>
    </inkml:traceGroup>
    <inkml:traceGroup>
      <inkml:annotationXML>
        <emma:emma xmlns:emma="http://www.w3.org/2003/04/emma" version="1.0">
          <emma:interpretation id="{70CD5176-E014-435C-9155-328CE8FB15AF}" emma:medium="tactile" emma:mode="ink">
            <msink:context xmlns:msink="http://schemas.microsoft.com/ink/2010/main" type="paragraph" rotatedBoundingBox="15535,7632 16176,7481 16270,7879 15629,803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7CB3420-E71A-43D0-8C24-46D7DB076C64}" emma:medium="tactile" emma:mode="ink">
              <msink:context xmlns:msink="http://schemas.microsoft.com/ink/2010/main" type="line" rotatedBoundingBox="15535,7632 16176,7481 16270,7879 15629,8030"/>
            </emma:interpretation>
          </emma:emma>
        </inkml:annotationXML>
        <inkml:traceGroup>
          <inkml:annotationXML>
            <emma:emma xmlns:emma="http://www.w3.org/2003/04/emma" version="1.0">
              <emma:interpretation id="{F45CCA59-C512-41B3-B3F0-C059864E91FF}" emma:medium="tactile" emma:mode="ink">
                <msink:context xmlns:msink="http://schemas.microsoft.com/ink/2010/main" type="inkWord" rotatedBoundingBox="15535,7632 16176,7481 16270,7879 15629,8030"/>
              </emma:interpretation>
              <emma:one-of disjunction-type="recognition" id="oneOf1">
                <emma:interpretation id="interp1" emma:lang="" emma:confidence="0">
                  <emma:literal>I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Ⅰ</emma:literal>
                </emma:interpretation>
                <emma:interpretation id="interp5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3063.728">1263 347 343 0,'0'0'115'0,"7"0"-55"0,-7-6-24 0,0 6-3 0,0 6 2 0,0-6 4 15,0 0-4-15,0 0-4 0,0 0-8 0,0 7-8 0,0-7-5 0,0 0-3 16,0 6-6-16,0-6-2 0,0 7 1 0,0-7-1 0,0 7 1 0,0 0 3 15,0-1-1-15,7 7 1 0,-7-6 3 0,0 6-2 0,0 1 1 16,0-1 1-16,6 7-1 0,-6-7 0 0,0 7 2 0,0-7-2 0,0 7 1 16,0 0-3-16,0-7-2 0,0 7 2 0,0-6-3 0,0 6 1 0,0-7 2 15,7 1-4-15,-7-8 2 0,0 7-1 0,0 1-1 16,0-8 0-16,0 1 1 0,0-1-3 0,0 1-2 0,0 0-1 0,0-7-3 0,0 6-8 16,0-6-14-16,0 0-24 0,0 0-26 0,0 0-26 0,0 0-35 15,0-6 21-15,-7 6-64 0</inkml:trace>
          <inkml:trace contextRef="#ctx0" brushRef="#br0" timeOffset="2249.6368">648 573 281 0,'0'0'87'0,"7"0"-52"0,-7 0-27 0,0 7-8 0,0-7-1 16,7 0 1-16,-7 0 2 0,0 0 1 0,6 0 2 0,1-7 1 0,-7 7 0 16,6 0 1-16,1 0-1 0,-1 0 1 0,1 0 2 0,0 0 0 15,6-7 2-15,-7 7 1 0,1-6-2 0,7 6 2 0,-8-7-1 0,1 7-2 16,-1-6 2-16,1 6-4 0,0-7 1 0,-1 7 1 0,1-7-2 16,-7 7 0-16,6-6 1 0,1 6-3 0,-7-7 1 0,7 0-4 0,-7 1-4 15,6 6 1-15,-6-7 2 0,0 7-2 0,0 0 3 16,-6 0 3-16,6 0-1 0,0-6-2 0,-7 12-5 0,7-6-1 15,-7 0-2-15,1 0-1 0,6 7 0 0,-7-7-3 0,1 6-1 0,-1-6 3 16,0 7 2-16,1 0 4 0,-7-1 3 0,6 1 0 0,0 6 2 0,0-6 1 16,1 6-1-16,-1 0 1 0,1-6 2 0,-1 6-1 0,0 1 0 15,7-8 2-15,-6 8-1 0,6-1 2 0,0-6 1 0,0-1-1 0,0 8 0 16,0-8-2-16,0 1-2 0,6-1 1 0,-6 1-1 0,7-7 0 16,0 7 0-16,-7-7-1 0,6 6 2 0,7-6-2 0,-6 0 0 0,0 0 1 15,0 0-2-15,6-6 0 0,-7 6 0 0,8-7-4 0,-1 0-2 0,-7 1-3 16,8-1-3-16,-1-6-1 0,0 6-2 0,-7-6-4 0,8 7-1 15,-1-8-7-15,0 1-5 0,1-7-3 0,-8 6-6 0,7 1-1 16,1 0 3-16,-8-7 1 0,7 7-5 0,-6-1-4 0,6-5-2 0,-6 5 7 0,0 1 13 16,-1-1 10-16,1 1 0 0,-1 0-63 0</inkml:trace>
          <inkml:trace contextRef="#ctx0" brushRef="#br0" timeOffset="2811.2712">1012 374 179 0,'0'-7'57'0,"0"7"21"0,-7 0 7 0,7 0-14 0,0 0-12 0,-6 0-12 16,6 7-10-16,0-7-10 0,-7 0-7 0,7 7-6 0,0-7-5 0,0 0-3 15,-6 6-3-15,6-6-1 0,0 7 1 0,0-1-3 0,0 1 1 0,0 0 2 16,-7-1-2-16,7 8 2 0,7-1 0 0,-7-7-1 0,0 8 1 15,0-1 1-15,0 1-1 0,6-1 1 0,-6 7 1 0,0-7-2 0,0 0 0 16,0 0 2-16,0 1-2 0,0-1 1 0,0 0 1 0,0 1-2 16,0-1 0-16,0 1 1 0,-6-1-4 0,6-7 0 0,0 8 0 0,0-8-3 15,0 1 0-15,0-1 0 0,0 1-1 0,0-7 1 0,0 7-2 0,0-7-4 16,0 0-1-16,0 0-2 0,6 0 0 0,-6 0 3 0,0-7 1 16,0 7 3-16,0 0 4 0,7-7 2 0,-7 7 3 0,0-6 4 0,6 6 0 15,-6-7 2-15,0 1 2 0,7 6-1 0,-7-7-1 0,0 0 0 0,7 1-1 16,-7-1-2-16,0 1-1 0,0-1-1 0,6 0-3 0,-6 0 0 15,0 1 0-15,0-1-2 0,7 0 1 0,-7 1-1 0,0-8-1 0,7 8 1 16,-7-1-1-16,6 0-4 0,-6 1-1 0,7-1-6 0,-7 1-4 16,6-1-5-16,-6 0-6 0,7 1-6 0,-1-8-5 0,-6 8-6 0,7-1 1 15,0 1 0-15,-1-1 4 0,-6 0 3 0,7 0 0 0,-1 1 2 0,1-1 0 16,0 0-2-16,-7 1 2 0,7-1 5 0,-7 1 6 0,6 6 6 0,1-7 8 16,-7 0 4-16,6 1 2 0,-6-1 4 0,7 7 4 0,-7-7 7 15,7 7 6-15,-7-6 7 0,6 6 2 0,-6 0 0 0,0 0 3 0,0-7-1 16,7 7 0-16,-7 0 2 0,0 0 0 0,0 0 1 0,0 0 1 0,0 0-5 15,0 0 0-15,0 7-2 0,0-7-4 0,0 0 0 0,0 0-3 16,0 0-6-16,0 6-4 0,0-6-2 0,0 0-2 0,0 0 1 16,0 7 2-16,0-7-1 0,0 7 3 0,-7-7 1 0,7 6-1 0,0 1 3 15,0 0 0-15,-6-1-3 0,6 1 0 0,-7-1-2 0,7 8-2 0,-7-8 0 16,1 8-2-16,-1-7-1 0,1 6-1 0,6 0 0 0,-7-6-2 0,0 6 1 16,0-6-2-16,1 6-1 0,6-7 1 0,-7 1-3 0,7 0 2 15,-6-1 1-15,6 1-1 0,0-7 0 0,0 0 0 0,0 0-2 0,0 0-2 16,0 0-3-16,0 0-3 0,6-7-1 0,-6 7 4 0,0 0 2 0,0-6 4 15,7 6 3-15,-7 0 2 0,6-7 1 0,-6 0 2 0,7 7-2 16,-7-6 1-16,7 6-1 0,-7-7-2 0,7 7 1 16,-1-6-1-16,1 6-1 0,-1-7 0 0,1 7-1 0,0 0 1 15,-1 0-1-15,1 0 0 0,-1 0 1 0,1 0-1 0,-7 7 2 16,7-7-2-16,-1 0-1 0,-6 6 0 0,7-6-4 0,-7 0-3 0,6 0-7 16,-6 7-10-16,7-7-11 0,-7 0-11 0,0 0-11 0,7 0-5 15,-7 0-15-15,6 0-10 0,-6 0 15 0,7 0-78 0</inkml:trace>
        </inkml:traceGroup>
      </inkml:traceGroup>
    </inkml:traceGroup>
    <inkml:traceGroup>
      <inkml:annotationXML>
        <emma:emma xmlns:emma="http://www.w3.org/2003/04/emma" version="1.0">
          <emma:interpretation id="{64FFFCA2-46F7-4C41-BD55-87E4EE45E4E5}" emma:medium="tactile" emma:mode="ink">
            <msink:context xmlns:msink="http://schemas.microsoft.com/ink/2010/main" type="paragraph" rotatedBoundingBox="14871,8258 18440,7214 18626,7850 15057,88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6F786A-3544-4706-B961-3636F3A2C7CA}" emma:medium="tactile" emma:mode="ink">
              <msink:context xmlns:msink="http://schemas.microsoft.com/ink/2010/main" type="inkBullet" rotatedBoundingBox="14899,8353 15193,8268 15335,8756 15042,8842"/>
            </emma:interpretation>
          </emma:emma>
        </inkml:annotationXML>
        <inkml:trace contextRef="#ctx0" brushRef="#br0" timeOffset="5696.823">278 1092 226 0,'0'7'43'0,"0"-7"-10"0,0 0-15 0,0 7-12 0,0-7-2 0,0 6 1 16,0 1 2-16,0 0 3 0,0-1 2 0,0 1 1 0,0 6 2 0,6-6 2 15,-6 6 1-15,0-7-1 0,0 8 1 0,0-1 0 0,0 6 0 16,0-5 0-16,-6-1 0 0,6 7-3 0,0-7-1 0,-7 7-1 0,7 0-2 16,-6-7 0-16,-1 7-2 0,0 0-1 0,1 0-1 0,6-1-1 0,-7-5-2 15,1 6 1-15,-1 0-2 0,0-7-1 0,0 0-1 0,1 7-2 16,-1-7 4-16,1 0-3 0,6-6 1 0,-7 6 1 0,1 1-6 16,-1-1 1-16,7-7-5 0,-7 8-8 0,1-8-10 0,6 1-9 0,-7 6-19 15,1-13-16-15,-1 6-18 0,7 1 7 0,-7 0 22 0,1 0-74 16</inkml:trace>
        <inkml:trace contextRef="#ctx0" brushRef="#br0" timeOffset="5954.3159">106 1522 382 0,'0'0'116'0,"0"0"-75"0,0 7-23 0,0-7-12 0,0 0-5 0,0 7-2 16,0-1 0-16,0 1 0 0,0-1 1 0,7 1-1 0,-7 0 1 15,0 0 0-15,0 6-1 0,0-7 2 0,0 1-1 0,6 6-1 0,-6-6 2 16,0-1-1-16,0 1 3 0,7-7 1 16,-7 6 1-16,0 1 0 0,6-7 3 0,-6 0-3 0,7 7 1 0,-7-7 1 0,7 0 0 15,-1 0-1-15,-6 0 3 0,7 0-1 0,-1 0 1 0,-6-7 0 0,7 7-2 16,0-7 1-16,-1 7-2 0,1-6-2 0,-7-1 0 0,6 1-1 0,1-1-5 16,-1 1-4-16,1-1-6 0,0 0-11 0,0-6-7 0,6 7-5 0,-7-8-9 15,1 7 2-15,6-6-6 0,-6 7-6 0,-1-8-6 0,8 1-5 16,-1 0 15-16,-7 6 11 0,8-6-72 0</inkml:trace>
      </inkml:traceGroup>
      <inkml:traceGroup>
        <inkml:annotationXML>
          <emma:emma xmlns:emma="http://www.w3.org/2003/04/emma" version="1.0">
            <emma:interpretation id="{B709B70C-3150-4BDF-8EB6-3B4559380D3D}" emma:medium="tactile" emma:mode="ink">
              <msink:context xmlns:msink="http://schemas.microsoft.com/ink/2010/main" type="line" rotatedBoundingBox="15321,8126 18440,7214 18626,7850 15507,8763"/>
            </emma:interpretation>
          </emma:emma>
        </inkml:annotationXML>
        <inkml:traceGroup>
          <inkml:annotationXML>
            <emma:emma xmlns:emma="http://www.w3.org/2003/04/emma" version="1.0">
              <emma:interpretation id="{2F48CE65-C45B-4982-9B2A-A973D416D589}" emma:medium="tactile" emma:mode="ink">
                <msink:context xmlns:msink="http://schemas.microsoft.com/ink/2010/main" type="inkWord" rotatedBoundingBox="15321,8126 17897,7372 18034,7839 15457,8593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7869.7167">781 1099 173 0,'0'7'35'0,"0"-1"7"0,0 8 4 16,-7-8-3-16,7 7-5 0,0-6-4 0,0 0-4 0,-7-1-5 0,7 1-4 15,0-1-5-15,0 1-5 0,0 0-2 0,0-1-4 0,0 1 0 0,0-7-2 16,0 6-3-16,0-6-3 0,7 0-4 0,-7 7-3 0,0-7-5 15,0 0-3-15,7 0-8 0,-7 0-4 0,0 0-5 0,6-7-1 0,-6 7-4 16,7 0-2-16,-7-6-2 0,0 6 10 16,6-7 9-16,1 1-83 0</inkml:trace>
          <inkml:trace contextRef="#ctx0" brushRef="#br0" timeOffset="7721.1261">642 1000 118 0,'0'0'106'0,"-7"-7"-57"16,7 7-4-16,0-6-7 0,0 6-1 0,0 0 1 0,0-7 1 0,-7 7-2 15,7 0-6-15,0 0-5 0,0 0-5 0,0 0-5 0,0 0 0 0,0 0 0 16,0 7-1-16,-6-7-3 0,6 0-5 0,0 0-6 0,0 6-3 16,0-6-1-16,0 7 0 0,0-1 1 0,0 1 0 0,0 0 1 0,0 0 1 15,0 5-1-15,6-5 1 0,-6 0 0 0,0 6-2 0,0 0 2 16,0-6 1-16,0-1-2 0,7 8-1 0,-7-8 2 0,0 1-3 15,0 0 2-15,0-1 1 0,0 1 0 0,0-1 1 0,7 1 0 16,-7 0 0-16,0-1 0 0,0 1 0 0,0-7 0 16,0 6 0-16,6-6 0 0,-6 0 1 0,0 0-3 0,0 0 3 15,0 0-1-15,-6 0 0 0,6 0 2 0,0 0-1 0,0 0 1 16,0 0 2-16,0 0 1 0,0 0 1 0,0 0 2 0,0-6-4 0,0 6-1 16,-7-7-5-16,7 7-2 0,0-6 1 0,-7 6 0 15,7-7 2-15,-6 7-1 0,-1-7 2 0,7 1 1 0,-6 6 0 0,-1-7 3 16,0 7 0-16,7-6-3 0,-6 6 2 0,-1 0 1 0,7 0-2 0,-7 0 1 15,1 0-1-15,-1 0-3 0,7 0 1 0,-6 0 2 0,-1 6-3 16,0-6 1-16,1 7-1 0,6-1-3 0,-7-6 2 0,1 7-1 16,-1 0 0-16,7-1 0 0,-6 7 2 0,-1-6-3 0,7 0 1 0,-7-1 1 0,7 7-2 15,0-6 0-15,0-1 2 0,0 1-2 0,0 0 1 0,0 0 1 16,0-1-1-16,0 1 2 0,0-7-1 0,7 6-1 0,-7 1 0 0,0-7 1 16,7 0-2-16,-7 7 0 0,6-7 0 0,1 0-3 15,-7 0 1-15,6 0 0 0,1 0-2 0,-1 0 1 0,1 0-2 0,0 0-6 16,-1-7-4-16,1 0-8 0,-1 7-9 0,8-6-3 0,-8-7-1 0,1 6-2 15,6 0-6-15,0-6-2 0,-6 0-3 0,6 6 1 0,-6-6 14 0,6 0 11 16,-6 0 10-16,6-1 11 0,0 1 0 0,-6-7 1 0,6 7 0 0,-7 0 1 16,8 0 3-16,-7-1 3 0,-1 8 1 0,1-8 2 0,-1 8 5 15,-6 0 4-15,7-1 9 0,-7 0 12 0,0 7 9 0,7-7 12 0,-7 7 12 0,0 0 4 16,0 0-3-16,-7 0-9 0,7 7-13 0,0-7-13 0,0 0-5 16,0 0-8-16,0 0-7 0,0 7-3 0,0-7-7 0,0 0-3 0,-7 0-1 15,7 0-2-15,0 0-4 0,0 0-4 0,0 0-7 0,0 0-8 16,0 0-7-16,7 0-11 0,-7 0-8 0,0 0-12 0,0 0-15 0,0 0-14 15,0 0 1-15,0 0 23 0,7 0 19 0,-7 0-64 0</inkml:trace>
          <inkml:trace contextRef="#ctx0" brushRef="#br0" timeOffset="8215.9174">959 841 429 0,'0'7'112'0,"-7"-7"-69"0,7 6-27 16,0-6-8-16,-6 7-3 0,6-7-2 0,0 7 0 0,0-1 1 16,0 1 0-16,-7-1 0 0,7 1 2 0,0 0-2 0,0 6 1 0,7-7-1 15,-7 8 0-15,0-8 0 0,0 8-1 0,0-8 1 0,0 7-2 0,0 1 1 16,6-1 1-16,-6-7 0 0,0 8-1 0,0-1 2 0,0 0-2 16,0 0 0-16,-6-6-1 0,6 6 0 0,0-6-2 0,0 6-2 0,0-6 0 15,0-1-4-15,-7 8-1 0,7-8-2 0,0 1-6 16,0-1-3-16,-6 1-3 0,6 0-4 0,0-7-4 0,-7 6-3 0,7-6 0 0,0 0 3 15,-7 7 8-15,7-7 8 0,0 0 12 0,-6-7 0 0,6 7-1 16,0 0 1-16,-7-6 3 0,7 6 7 0,0-7 10 0,-6 0 3 0,6 7-3 0,0-6-4 16,-7-1 1-16,7 1-1 0,0 6 2 0,0-7 2 0,0 0-2 15,0 1-4-15,-7 6-3 0,7-7-1 0,0 7-2 0,0-7-1 0,0 7 0 16,7-6-2-16,-7 6 1 0,0-7-1 0,0 7-2 0,0-6 0 16,7 6-2-16,-7 0-2 0,6-7-2 0,-6 0 0 0,7 7-2 0,-1-6 1 15,-6-1 0-15,7 7-4 0,0-7-3 0,-1 1-5 0,1 0-8 16,-1-1-4-16,1 0-12 0,6 0-10 0,-6 1-17 0,0-1-12 0,-1 1 11 0,7-1 17 15,-6 0-72-15</inkml:trace>
          <inkml:trace contextRef="#ctx0" brushRef="#br0" timeOffset="8640.8144">1071 1006 283 0,'0'0'101'0,"0"0"-2"0,0 0-23 0,0 0-20 16,0 0-15-16,0 0-14 0,0 0-12 0,0 0-8 0,0 0-4 16,0 0 0-16,0 0-2 0,0 0 0 0,7 0-2 0,-7 0-1 0,7 0 4 15,-7 0-1-15,6 0 1 0,-6 0 2 0,7-6-3 0,-1 6 1 16,-6 0-1-16,7 0 0 0,0-7 1 0,0 7 1 0,-7 0 0 15,6-6 0-15,1 6 1 0,-1 0 0 0,-6-7-2 0,7 7-3 16,0-7-2-16,-7 7-6 0,6-6-2 0,1-1-3 0,-1 7-9 16,1-6-9-16,0-1-10 0,-7 0-17 0,6 1-12 0,1-1-10 0,-1 0-6 0,1 1 11 15,-7-1 23-15,7-6-69 0</inkml:trace>
          <inkml:trace contextRef="#ctx0" brushRef="#br0" timeOffset="8448.3291">1164 742 215 0,'0'0'47'0,"-6"0"-7"0,6-7-8 0,-7 7-4 15,7 0-3-15,-7 0 3 0,7 0 2 0,-6 7-2 0,6-7-6 16,-7 6-9-16,1-6-7 0,6 7-7 0,-7-1 0 0,7 1 1 0,-7 0-1 15,0 6 1-15,7-6 0 0,-6 6 0 0,6 0 1 0,-7 0-1 16,7 1 2-16,0 6 0 0,0-7 3 0,0 7 0 0,0-7 1 16,0 7-2-16,7 0 0 0,-7-7-2 0,6 7-1 0,-6-1 0 0,7-5 1 15,-7-1-2-15,7 0 0 0,0 0 2 0,-1 1-1 0,1-8 0 16,-7 7 1-16,6-6-2 0,1 6 0 0,-7-6 1 0,7 0-2 0,-7-1-1 16,0 1-3-16,6-1-7 0,-6-6-9 0,0 7-10 0,0-7-27 0,7 0-19 15,-14 0 0-15,7 0 16 0,0 0 24 0,0-7 22 0,-6 7 7 16,6-6-20-16,-7-1-53 0</inkml:trace>
          <inkml:trace contextRef="#ctx0" brushRef="#br0" timeOffset="9186.3768">1237 821 152 0,'0'0'157'0,"0"0"-66"0,-7 0-24 0,7 0-19 15,0 0-9-15,0 0-6 0,0 0-7 0,7 0-7 0,-7 0-9 0,0 0-4 16,0 0-5-16,0 0-3 0,0 0 0 0,0 0-3 0,7 0 0 0,-7 0 2 16,0 0 1-16,6 0 1 0,-6 0 2 0,7 0 0 0,-1 0 0 15,-6 0 1-15,7 0-1 0,0 0 0 0,-1-6 0 0,1 6 0 0,0 0 0 16,-1 0 1-16,-6 0-1 0,7 0-1 0,-1-7 1 0,1 7 0 16,-1 0 0-16,-6 0 0 0,0 0-2 0,7 0 0 0,-7 7 0 15,0-7-4-15,0 0 3 0,-7 6 0 0,7 1 4 0,0-1 2 16,-6 1 0-16,6 0-2 0,0-1 0 15,-7 1 1-15,1 6-3 0,6-6 1 0,-7-1 1 0,7 1-3 0,-6 6 2 0,-1-6 0 0,7-1-1 16,0 1 0-16,-7 0 1 0,7-1-1 0,0 1 0 0,0 0 1 0,-6-7-2 16,6 6 2-16,0 1 0 0,6-1-1 0,-6-6 1 15,7 7-1-15,-7-7 3 0,7 0-3 0,-7 0 1 0,6 0 1 16,-6 0-1-16,7 0 1 0,-1 0 1 0,1-7-2 0,-1 7 1 0,1 0-2 16,0 0-1-16,-7-6 0 0,6 6 0 0,1-7-1 0,-1 7 1 15,1-6-1-15,0 6 1 0,-7 0 0 0,7 0 0 0,-7 0-1 16,0 0 1-16,6 0-1 0,-6 0-1 0,0 0-1 0,0 0 0 0,0 6-1 15,0-6 2-15,0 0 2 0,0 7 3 0,0-7 1 0,0 6 5 16,-6-6-1-16,6 7 1 0,0 0 1 16,-7-1-2-16,7-6-1 0,-7 7 0 0,0 6-1 0,7-6-2 0,-6 0 1 0,-1-1-3 0,1 0 0 0,-1 1 2 15,0 0-3-15,1-1 2 0,-1 1-1 16,1 0-2-16,-1-1 1 0,1 1 0 0,-1-1-3 0,0-6 1 0,1 7 0 0,-1 0 0 0,7-1 2 16,-7-6 0-16,1 7 0 0,-1-7 2 15,7 0 1-15,0 7 4 0,-6-7 4 0,6 0 3 0,0-7 2 16,6 7 0-16,-6 0-6 0,0 0-2 0,0-7-4 0,7 7-4 0,-7 0-1 15,0-6 1-15,6 6-2 0,-6 0 3 0,7 0 3 0,-7-7-1 0,7 7 5 0,-1 0-1 16,1 0-1-16,0-7 1 0,-1 7-2 0,7-6-1 0,-6 6 0 16,-1-7 1-16,8 7-3 0,-8-6 2 0,7 6-3 0,-6-7-2 0,7 7 3 15,-8-7-2-15,1 7 2 0,6-6 0 0,-6 6-4 0,-1-7 2 16,1 7-3-16,-1-7-2 0,1 7-1 0,0-6-6 0,-1 6-7 0,1-6-13 0,-1 6-16 16,1-7-14-16,-1 0-23 0,1 7-34 0,0-7-14 0,0 1-84 15</inkml:trace>
          <inkml:trace contextRef="#ctx0" brushRef="#br0" timeOffset="10100.9221">1654 596 247 0,'-7'0'38'0,"0"7"-24"0,1 0-9 0,-1-1 3 0,1 1 6 16,-1-1 4-16,0 8 2 0,1-8-2 0,-1 7-7 0,0 7-4 0,1-6-2 0,-7 5-3 0,6 1 0 16,0 0 3-16,7 0 0 0,-6 0 1 0,-1 0 2 0,7 6-2 0,0-6 0 15,0 0 0-15,0 6 0 0,0-6 0 0,0 0 1 0,7 0-2 16,-7 0 1-16,6-7-2 0,-6 7 1 0,7-7-1 0,0 0-2 0,-1-6-1 16,1 6-3-16,-1-6-3 0,8-1-1 0,-8-6-2 0,1 7 1 15,0-7-1-15,-1 6-1 0,1-6-4 0,-1 0-7 0,1 0-11 0,0 0-13 16,-1-6-7-16,1 6 0 0,-7-7 10 0,7 7 15 0,-1-6 1 15,-6-1-71-15</inkml:trace>
          <inkml:trace contextRef="#ctx0" brushRef="#br0" timeOffset="10444.1805">1739 954 329 0,'-6'0'106'0,"6"0"-26"0,-7 6-34 0,7-6-5 0,-6-6-1 0,6 6-3 16,-7 0-5-16,7 0-6 0,0 0-7 0,0-7-4 0,0 7-1 0,0 0-3 16,0-7-2-16,0 7-3 0,0 0-4 0,0-6-2 0,0 6-2 15,0-7-1-15,7 7 2 0,-7-7 0 0,6 1 1 0,-6 6-2 0,7-7-2 16,-1 1 4-16,-6-1-4 0,7 0 3 0,0 7 3 0,-7-6-4 16,7-1 0-16,-1 7 2 0,1-6-2 0,-7 6 1 0,7-7 1 0,-1 7-3 15,-6 0-1-15,7 0 3 0,-7 0-4 0,6 7 2 0,1-7 3 16,-7 0-3-16,6 0 0 0,1 6 3 0,-7-6-1 0,7 7 0 0,-1-7 3 15,-6 0-4-15,7 6 0 0,-7-6 1 0,6 0 0 0,1 7 0 16,-7-7 4-16,0 0-4 0,7 0 0 0,-7 0 2 0,6 0-2 0,1 0 4 16,0 0-5-16,-7 0 3 0,6 0-3 0,-6 0 4 15,7-7-1-15,-7 7-2 0,6 0 2 0,-6-6-1 0,7 6-3 16,-7-7 3-16,7 7-10 0,-7-6-5 0,6-1-2 16,-6 0-8-16,7 7-2 0,0-6-4 0,-7-1-7 0,6 0-8 0,-6 1-10 0,0-1-14 15,7 1-11-15,-7-1 2 0,6 0 21 0,-6 1 20 0,0-1-72 0</inkml:trace>
          <inkml:trace contextRef="#ctx0" brushRef="#br0" timeOffset="10938.3092">1951 682 307 0,'0'7'147'0,"0"-7"-47"0,0 0-40 0,0 0-19 16,0 0-5-16,-6 0-6 0,6 0-7 0,0 0-6 0,0 0-7 15,0 0-5-15,0 0 1 0,6 0-3 0,-6 0-1 0,0 0 0 0,0-7-5 16,0 7-2-16,0 0 1 0,0 0-1 0,7 0 2 0,-7 0 2 15,0-6 1-15,6 6 2 0,-6 0-1 0,7-7 0 0,-7 7 3 16,7 0-3-16,-1-7 1 0,-6 7 1 0,7-6-1 0,-7 6-1 0,6-7 1 16,-6 7-3-16,7 0 0 0,-7-6 2 0,0 6-2 0,0 0 0 15,7 0 3-15,-7-7-3 0,0 7 0 0,0 0 2 0,0 0-4 0,0 0 2 16,0 0 0-16,0 0-2 0,0 0 1 0,0 0-1 16,0 0 2-16,0 0 0 0,0 7 1 0,0-7 1 15,0 0 0-15,-7 0 0 0,7 0 1 0,0 6-1 0,0-6 0 16,-7 0 0-16,7 7-3 0,-6-7 0 0,-1 6 2 0,7-6-3 0,-6 7 0 0,-1 0 2 15,0-1-1-15,7 1 1 0,-6 0 2 0,-1-1-2 0,1 1 1 16,-1-1 0-16,7 8-1 0,-6-8 0 0,-1 1 3 0,7-1-4 0,-7 1 2 16,7-1-1-16,0 1-1 0,-6 0 0 0,6-1 1 0,0 1-2 15,6-7-2-15,-6 7 2 0,0-1-3 0,0-6 1 16,7 7 1-16,0-7 0 0,-7 0 0 0,6 7 2 0,1-7-1 16,-1 0 1-16,1 6 1 0,-1-6 0 0,8 0-1 15,-8 0 2-15,7 0-2 0,-6 0 2 0,0 0 0 0,6 0 0 0,-6 0-1 0,-1 7 2 16,1-7-3-16,0 0 1 0,-7 6 1 0,6-6-1 0,1 7 1 15,-7-7 1-15,0 0-2 0,6 7 2 0,-6-7 3 0,0 6-1 0,0-6 3 0,0 7 3 16,0 0 0 0,0-7 1-16,0 6 1 0,0-6-3 0,-6 7 1 0,6-1-1 0,0-6-2 0,-7 7-1 0,7 0 1 0,0-7-4 15,-6 6 1-15,6-6 0 0,-7 7-4 0,7-7 2 0,-7 6 0 0,7-6-3 16,-6 0 3-16,6 0-2 0,0 7-2 0,0-7-1 0,0 0-3 0,0-7-7 16,0 7-8-16,0 0-13 0,0 0-15 0,0-6-11 0,0 6-13 0,0-7-4 15,0 1-20-15,0 6 10 0,6-7 25 0,-6-6-77 0</inkml:trace>
          <inkml:trace contextRef="#ctx0" brushRef="#br0" timeOffset="11216.7263">2110 788 193 0,'0'0'30'15,"0"7"6"-15,0-7-2 0,6 6-4 0,-6-6-3 0,0 7-3 0,7 0-3 16,-7-7-2-16,7 6-4 0,-7-6-1 0,7 0 2 0,-7 7 0 16,6-7 1-16,-6 0 0 0,7 0-2 0,-1 0-1 0,-6 0 3 0,7 0 1 15,0 0 3-15,-7 0 2 0,6-7-2 0,1 7-2 0,-7 0-2 0,6-6-4 16,1 6-1-16,-7-7 0 0,7 0-1 0,-7 7 0 0,0-6 3 15,0-1-2-15,6 7 1 0,-6-7 0 0,0 1-1 0,0-1-1 16,0 0 1-16,0 1-1 0,0-1-2 0,-6 1 0 0,6-1-1 0,-7 1-2 16,7-1-1-16,-7 0 0 0,7 7-2 0,-6-6 0 0,6-1-1 15,-7 1 1-15,1 6 0 0,6-7 1 0,-7 7-1 0,0 0-2 0,7 0 1 16,-6 0-3-16,6 0 0 0,-7 0 0 0,7 0-7 0,-6 7 0 0,6-7-1 16,-7 0-6-16,7 6 1 0,0-6-1 0,-7 7-3 0,7-7-2 0,0 0-3 15,-7 6-6-15,7 1-3 0,0-7-4 0,7 7-4 0,-7-7-8 0,0 6-12 16,7-6-19-16,-7 0-15 0,7 7 11 0,-7-7 24 0,6 0 24 15,1 0-71-15</inkml:trace>
          <inkml:trace contextRef="#ctx0" brushRef="#br0" timeOffset="11515.3102">2262 735 288 0,'0'7'71'0,"-6"-1"-38"0,6 1-21 0,0-7-7 15,0 6-1-15,0 1 3 0,0-7 1 0,0 7-1 0,6-7 0 16,-6 6-2-16,0-6 3 0,7 0 2 0,-7 7 1 0,6-7 1 0,1 0-3 15,-7 0 0-15,7 0 0 0,-1 0 0 0,-6-7 4 0,7 7 1 16,0 0-2-16,-1 0 0 0,-6-6-1 0,7 6-3 0,-1-7-1 16,-6 0 0-16,7 1-2 0,-1 6-1 0,-6-7 2 0,7 1-3 0,0-1 2 15,-7 1-1-15,0-1 0 0,6 0 0 0,-6 1 1 0,0-1-1 16,0-6-1-16,0 6 2 0,0 1-1 0,0-1 0 0,0 0 4 0,0 1 0 16,0-1 2-16,-6 1 2 0,6-1 0 0,-7 7 2 0,7-7 2 0,-7 1-2 15,1 6 1-15,6 0-2 0,-7 0-3 0,1 0 0 0,-1 0-1 0,1 0-4 16,-1 0-3-16,0 6-1 0,7-6-4 0,-6 7 0 0,-1 0 0 15,0-1-1-15,1 1-2 0,-1-1-1 0,1 1-5 0,6 0-4 0,-7-1-2 16,7 1-4-16,0 0-3 0,0-1-4 0,0 1-1 16,0-7-4-16,7 6-5 0,-7-6-6 0,6 7-11 0,1-7-11 0,-1 0-11 15,-6 0 6-15,7 0 19 0,0 0 19 0,-1 0-74 0</inkml:trace>
          <inkml:trace contextRef="#ctx0" brushRef="#br0" timeOffset="12070.0309">2447 550 404 0,'-6'6'137'0,"6"-6"-86"16,0 7-37-16,0 0-9 0,-7-1 1 0,7 1 3 0,0 0 2 0,-6 6 0 0,6-6-1 15,-7 6-4-15,7 0 2 0,-7-6 0 0,7 6 0 0,-6 0 1 16,-1 0-2-16,7 1-2 0,-6-8-1 0,6 7-1 0,0-6-1 0,-7 0-1 16,7 6-1-16,0-7-3 0,0-6-4 0,0 7-3 0,0-1-8 0,7-6-4 15,-7 0-8-15,0 0-4 0,0 0-3 0,0 0 0 0,6-6 0 0,-6 6 8 16,0-7 9-16,7 7 5 0,-7-6 3 0,0-1-3 15,6-6-4-15,-6 6-5 0,0 1-4 0,0-7-6 0,7 6-7 0,-7-6 2 0,0-1 9 16,0 1 10-16,7 7 9 0,-7-8 8 0,0 8 0 0,6-7 0 0,-6-1 1 16,0 8 3-16,7-1 1 0,-7 0 10 0,0 1 15 0,0-1 17 15,6 7 20-15,-6-7 13 0,0 7-1 0,0 0-10 0,0 7-12 0,0-7-14 16,0 0-13-16,0 7-8 0,0-7-4 0,0 6-6 0,0-6-4 0,0 7-1 16,0 0 0-16,0-1 3 0,0-6 0 0,0 14 2 0,0-8-2 15,0 1-2-15,7-1 1 0,-7 1-3 0,0 0-1 0,0-1 0 16,0 1-2-16,7-1 0 0,-7 1 1 0,0 0-2 0,6-1 1 0,-6-6-1 15,0 7 1-15,7-7-2 0,-1 7 1 0,1-7 2 16,-7 0 0-16,7 0 1 0,-7-7-4 16,0 7 1-16,0 0 0 0,6-7-1 0,-6 7 3 0,0-6 1 0,7 6-2 15,-7-7 1-15,7 0 0 0,-7 1-1 0,0-1-1 0,6 1 0 0,-6-1 0 16,7-6-1-16,-7 6 0 0,6 1 2 0,-6-8-3 0,7 8 2 0,-7-1 1 16,7-6-2-16,-1 6 2 0,-6-6 2 0,0 6-2 0,7 1 1 15,-7-1-1-15,0 1 1 0,0-1 2 0,0 7 3 0,0-7 3 16,0 7 1-16,0 0 3 0,0 0 3 0,0-6 0 0,0 6 0 0,0 6 1 15,0-6-5-15,0 0-3 0,0 0-5 0,0 0-7 0,0 7-1 0,0-7-1 16,0 7 2-16,0-7 2 0,0 6 3 0,0 1 1 0,0 6-2 0,0-7 1 16,0 8 0-16,0-8-2 0,0 8 2 0,0-1-1 0,7-6-1 15,-7-1 0-15,0 7 0 0,0-6 0 0,0 0 0 0,6-1-1 0,-6 1-4 16,0-1-3-16,0 1-3 0,7-7-6 0,-7 7-5 0,0-1-3 16,0-6-4-16,6 7-6 0,-6-7-4 0,0 0-8 0,0 0-12 0,7 0-26 15,-7 0-23-15,0 0 14 0,0 0 23 0,6-7-59 0</inkml:trace>
          <inkml:trace contextRef="#ctx0" brushRef="#br0" timeOffset="12538.0589">2653 464 347 0,'0'0'130'0,"0"0"-36"0,0 0-42 0,0 0-18 0,0 7-11 0,0-7-7 16,0 0-8-16,0 0-1 0,0 0-2 0,0 6-2 0,0-6 1 15,0 7 0-15,0 0 1 0,0-1 2 0,6 1 2 0,-6-1 0 0,0 1-3 16,0 0 0-16,0-1 0 0,0 1-4 0,0 6 1 0,0-7-1 0,0 1-1 15,0 6 1-15,0-6-1 0,7 0 0 0,-7-1 1 0,0 1-3 16,0 0-1-16,0-1-2 0,0-6-1 0,0 7 0 0,0-7-1 0,0 0 1 16,0 0 1-16,0 0-2 0,0 0 0 0,0 0 1 0,0 0 0 15,0 0 2-15,6 0 1 0,-6 0 5 0,0 0 0 0,0-7 3 16,0 7 3-16,0 0-1 0,0 0-1 0,0-6 0 0,0 6-4 0,7 0 0 0,-7-7-1 16,0 0-1-16,7 1 0 0,-7 6 0 0,0-7-2 15,6 0 2-15,-6 1 0 0,0 6-3 0,7-7 1 0,-7 0-1 16,0 1-1-16,6-1 0 0,-6 7-1 0,7-6-1 0,-7-1-2 0,7 1-2 0,-7-1-1 15,6 7-3-15,-6-7-2 0,7 1-2 0,-7-1-1 0,6 1-2 16,-6-1 2-16,7 0 2 0,-7 1 2 0,0-1 1 16,6 0 5-16,-6 1-1 0,7-1 3 0,-7 0 3 0,0 7 0 0,0-6 2 0,7-1 1 15,-7 1-1-15,0-1 4 0,0 7 3 0,0 0 3 0,0-7 2 16,0 7 5-16,0 7 0 0,0-7 3 0,0 0-1 0,0 0-3 16,0 7-2-16,0-7-3 0,0 0 0 0,0 6 1 0,0 1 0 0,0-1-1 15,0 1-2-15,0 0 0 0,7-1 0 0,-7 8-1 0,0-1 2 0,0-6 0 16,0 6-3-16,0-7-1 0,0 8 0 0,6-1-2 0,-6-7 0 0,0 7 0 15,0-6-2-15,0 6 0 0,0-6 0 0,0 0-1 0,7-1 1 16,-7 1-1-16,0 0 1 0,0-1-2 0,0 1 1 0,6-1 1 16,-6-6-3-16,0 7-2 0,0-7-2 0,0 0-5 0,0 0-5 0,0 0-7 15,0 0-9-15,0 0-6 0,0 0-7 0,7 0-8 0,-7 0-12 16,0 0-13-16,0-7-11 0,0 7 1 0,0 0 23 0,7-6 20 0,-7 6-62 0</inkml:trace>
          <inkml:trace contextRef="#ctx0" brushRef="#br0" timeOffset="13233.0969">2891 510 242 0,'-7'0'99'0,"7"0"6"0,-7 0-33 0,7 0-27 16,0 7-7-16,0-7 0 0,-6 0-2 0,6 0-5 0,0 0-3 0,0 0-5 16,0 0-6-16,0 0-4 0,0 0-3 0,6-7-6 0,-6 7-2 15,0 0-3-15,0 0-5 0,0 0 0 0,7 0 0 0,-7 0 2 0,7 0 2 16,-1-6 6-16,-6 6 0 0,7 0 0 0,-1 0 3 15,-6-7-2-15,7 7 0 0,0 0 2 0,-1-6-3 0,-6 6 1 0,7 0 0 0,0-7-4 16,-7 7 1-16,6 0-1 0,-6-7 0 0,7 7 0 0,-7 0 1 16,0 0 0-16,6 0-4 0,-6 0 0 0,0 0 4 0,0 0-5 0,0 0-2 15,0 7 1-15,0-7 3 0,0 0-2 16,0 0 5-16,0 7-2 0,0-7-2 0,0 6 1 0,0-6-1 0,0 7 3 16,0-7 0-16,0 6-1 0,-6 1 0 0,6-7-2 0,-7 7 2 0,7-1 0 15,-6 1 2-15,6-1-2 0,-7 1 0 0,7-7 1 0,-7 6-1 16,1 1-1-16,6 0 3 0,-7-1-3 0,0 1 1 0,7 0 2 15,-6-1-2-15,6 1 2 0,-7-7 0 0,7 7-2 0,0-1-1 0,-6-6 2 16,6 7-1-16,0-7 3 0,0 0-4 0,0 6-2 0,0-6 4 16,0 0-2-16,0 0 3 0,0 0 1 0,6 0-1 0,-6 0 0 15,7 0 2-15,-7 0 1 0,6-6 0 0,-6 6 1 0,7 0 2 16,0 0-5-16,-1 0 1 0,1-7-1 0,0 7-2 0,-1 0 1 0,1-6 0 16,-1 6-3-16,1-7 2 0,-1 7 1 0,1-7-5 0,0 7 3 0,-1-6-3 15,-6 6-5-15,7-7 0 0,-1 0-2 0,1 7-7 0,0-6 0 0,0-1-2 16,-7 0-4-16,6 7 0 0,1-6-2 0,-7-1-5 0,7 1-1 0,-7 6-7 15,6-7-10-15,-6 1-7 0,7-1-14 0,-7 0-16 0,0 7-2 0,6-6 17 16,-6-1 22-16,0 1-61 0</inkml:trace>
        </inkml:traceGroup>
        <inkml:traceGroup>
          <inkml:annotationXML>
            <emma:emma xmlns:emma="http://www.w3.org/2003/04/emma" version="1.0">
              <emma:interpretation id="{01F80724-00E1-446A-9053-A9085F595BF2}" emma:medium="tactile" emma:mode="ink">
                <msink:context xmlns:msink="http://schemas.microsoft.com/ink/2010/main" type="inkWord" rotatedBoundingBox="17984,7436 18283,7348 18413,7793 18114,7881"/>
              </emma:interpretation>
              <emma:one-of disjunction-type="recognition" id="oneOf3">
                <emma:interpretation id="interp7" emma:lang="" emma:confidence="0">
                  <emma:literal>용</emma:literal>
                </emma:interpretation>
                <emma:interpretation id="interp8" emma:lang="" emma:confidence="0">
                  <emma:literal>욥</emma:literal>
                </emma:interpretation>
                <emma:interpretation id="interp9" emma:lang="" emma:confidence="0">
                  <emma:literal>봉</emma:literal>
                </emma:interpretation>
                <emma:interpretation id="interp10" emma:lang="" emma:confidence="0">
                  <emma:literal>욯</emma:literal>
                </emma:interpretation>
                <emma:interpretation id="interp11" emma:lang="" emma:confidence="0">
                  <emma:literal>욭</emma:literal>
                </emma:interpretation>
              </emma:one-of>
            </emma:emma>
          </inkml:annotationXML>
          <inkml:trace contextRef="#ctx0" brushRef="#br0" timeOffset="14501.712">3102 352 294 0,'0'0'84'0,"0"0"-42"0,0 6-27 16,0-6-8-16,0 7 1 0,0-7 4 0,0 6 3 0,0-6 6 0,7 7 3 15,-7 0-3-15,6-7-1 0,1 6-2 0,-7 1-3 0,7-7 0 0,-1 6-2 16,1-6-3-16,0 0 0 0,-1 0 1 0,1 0 0 0,6 0 3 16,-6 0 2-16,-1 0-1 0,1-6 0 0,6 6-3 0,-6-7 0 15,-1 1-3-15,7-1-1 0,-6 7 0 0,0-13-3 0,-1 6-2 0,1 1 3 16,-1-1-4-16,1-7 0 0,0 8 2 0,0-7-3 16,-7 6 1-16,0-6 2 0,6 6-3 0,-6-6 1 0,0 7 1 0,0-1-3 0,0 0 1 15,-6 0-1-15,6 1-1 0,0 0 1 0,-7-1 0 0,0 0-2 16,7 7 1-16,-7-7 0 0,1 7-3 0,-1 0 2 0,1 0 2 0,-1 0-3 0,0 0 2 15,1 7 0-15,-1-7-3 0,1 7 2 16,-1 0-1-16,-6-1 0 0,6 0 1 0,1 1 0 0,-1 7-1 0,0-8 1 16,1 7 1-16,6 0-1 0,-7-6 2 0,7 6 0 0,0-6-3 0,0 6 2 0,0-6 0 0,0 0-3 15,0-1 0-15,0 1-2 0,7-1-3 0,-7 1-1 0,6-7 0 16,1 7-3-16,0-7 1 0,-1 6 2 0,1-6 0 0,0 0 2 0,6 0 0 16,-7 0-3-16,7-6-2 0,-6 6-1 15,6-7-2-15,-6 7-1 0,6-7 3 0,1 1 0 0,-8-1 4 0,7 1 3 0,-6-1 0 0,6 7 3 16,-6-7 2-16,-1 0 1 0,1 1 0 0,0-1 2 0,-7 1-2 0,6 6 2 15,-6 0 0-15,7-7 3 0,-7 7 5 0,0 0 9 0,0 0 5 16,0 0 4-16,-7 0 0 0,7 7-7 0,0-7-6 0,0 0-4 0,-6 6-7 16,6 1-1-16,-7-7 0 0,7 6 0 0,-7 1 0 0,1 7 1 0,-1-8-3 15,1 1 1-15,-1 6 1 0,0 0-2 0,1-6 0 0,-7 6-1 16,6 0-3-16,0-6-2 0,-6 6-1 0,6-6-5 0,1-1 0 0,-1 1-1 16,0 0-3-16,1-1-3 0,-7 1 2 0,6 0 0 15,1-7 2-15,-1 6 6 0,7-6 2 0,-7 7 3 0,1-7 4 0,-1 0 0 0,7 0 3 16,-7 0 1-16,7 0 0 0,-6 0 3 0,6 0 3 0,0 0 3 0,0-7 4 15,0 7 4-15,0 0 0 0,0-6-2 0,0 6-5 0,6 0-6 16,-6-7-4-16,0 7-2 0,7-7-2 0,0 1 3 0,-1 6 1 16,1-7-2-16,0 7 2 0,6-7 1 0,-7 1-1 0,7 6 3 0,-6-7 1 15,6 7-2-15,0-7 1 0,1 7 0 0,-7-6-3 0,6-1 0 0,0 7 0 0,0-6-2 16,0-1 1-16,-6 7-2 16,6-7 1-16,-6 1 0 0,6 6-3 0,-7-7-2 0,1 7 2 0,0-6-6 0,0 6 1 0,-1-7-2 15,-6 7-5-15,7 0-2 0,-7-7-2 0,6 7-6 0,-6 0-4 0,0 0-4 16,0 0-12-16,0 0-10 0,0 0-13 0,0 7-9 0,-6-7 3 0,6 0 15 15,-7 7 12-15,7-7 16 0,-6 6 9 0,-1 1 6 0,7-1 7 0,-7 1 4 16,0 0 1-16,1-1 2 0,-7 1-1 0,6 6 1 0,1-6 1 16,-1-1 1-16,0 8 3 0,1-8 11 0,-1 8 10 0,1-8 11 0,-1 7 11 15,0-6-1-15,1 6-2 0,-1 0-3 0,1 0-5 0,-1-6-4 16,7 6-3-16,-7 1-3 0,7-1-5 0,0-6-2 0,0-1-1 0,0 7-4 16,0-6-1-16,7 0 0 0,-7-1-4 0,7-6 2 0,-7 7 0 15,6-7 1-15,1 6 1 0,-1-6-3 0,1 0 0 0,0 0 1 0,-1 0 0 16,7 0 1-16,-6 0 1 0,0-6-4 0,-1 6-2 0,7-7 0 0,-6 1-3 15,-1-1-1-15,1 0-1 0,0 1-1 0,0-1 2 16,-7 1-4-16,6-8 2 0,-6 8 0 0,7-1 0 0,-7-6 0 0,0 6 1 16,6 0-2-16,-6 1 2 0,-6-1 1 0,6 1-2 0,0-1 2 0,-7 1 0 15,7-1-1-15,-6 7 2 0,6-7 1 0,-7 1-1 0,0 6 2 0,0-7-2 16,1 7-1-16,-1 0 1 0,1 0-3 0,-1 0 2 0,1 0-1 0,-1 0-2 16,0 0 0-16,1 0-1 0,-1 7-2 0,1-7 1 0,-1 6-1 15,0-6 0-15,1 7 2 0,6-7-3 0,-7 7 3 0,7-7-1 0,-6 6-1 16,6-6 0-16,0 7-1 0,0-7-5 0,-7 0-1 0,7 0-10 15,0 0-3-15,7 0-4 0,-7 0-2 0,0 6-3 0,0-6-1 0,0-6-3 0,6 6-6 16,-6 0-8-16,7 0-8 0,-7 0-7 0,6 0-15 0,1-7-9 16,-7 1 17-16,7 6-43 0,-1-7 35 0</inkml:trace>
        </inkml:traceGroup>
        <inkml:traceGroup>
          <inkml:annotationXML>
            <emma:emma xmlns:emma="http://www.w3.org/2003/04/emma" version="1.0">
              <emma:interpretation id="{7E8260A1-5E54-4B97-A10F-391793EE4E11}" emma:medium="tactile" emma:mode="ink">
                <msink:context xmlns:msink="http://schemas.microsoft.com/ink/2010/main" type="inkWord" rotatedBoundingBox="18275,7406 18479,7346 18626,7850 18422,7910"/>
              </emma:interpretation>
              <emma:one-of disjunction-type="recognition" id="oneOf4">
                <emma:interpretation id="interp12" emma:lang="" emma:confidence="0">
                  <emma:literal>)</emma:literal>
                </emma:interpretation>
                <emma:interpretation id="interp13" emma:lang="" emma:confidence="0">
                  <emma:literal>′</emma:literal>
                </emma:interpretation>
                <emma:interpretation id="interp14" emma:lang="" emma:confidence="0">
                  <emma:literal>’</emma:literal>
                </emma:interpretation>
                <emma:interpretation id="interp15" emma:lang="" emma:confidence="0">
                  <emma:literal>'</emma:literal>
                </emma:interpretation>
                <emma:interpretation id="interp16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14735.24">3512 186 281 0,'7'0'101'0,"-7"0"-33"0,7 0-24 16,-7 0-1-16,6 7-1 0,1-7-3 0,-7 0-7 16,6 6-8-16,1 1-6 0,0-7 0 0,-7 6-1 0,6 1-2 0,1 0 0 0,0 0 2 15,-1 5-1-15,-6 2 1 0,7-1-1 0,-1 0-2 0,-6 0 0 16,7 7-3-16,-7-7-2 0,0 8 1 0,6-2-5 0,-6 1 1 16,0 0 0-16,0 0-2 0,0 0 0 0,-6 6 1 0,6-6-1 0,0 0 1 0,-7 0-2 15,7-1-2-15,-6 1 1 0,-1-6-2 0,7 6 0 0,-6-7 2 0,-1 7-3 16,7-7 1-16,-7-7 1 0,1 8-3 0,6-1 1 0,-7-6 0 15,0-1-4-15,7 1 1 0,-6-1-4 0,-1 1-5 0,1 0-14 0,6-7-17 16,-7 0-27-16,0 0-43 0,7 0-69 0,-6 0-70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7:25.3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A29D35A-AF5E-4CD6-BB98-B4601D7CF1EE}" emma:medium="tactile" emma:mode="ink">
          <msink:context xmlns:msink="http://schemas.microsoft.com/ink/2010/main" type="inkDrawing" rotatedBoundingBox="16538,9997 16581,9193 17323,9233 17280,10036" hotPoints="17337,9606 16948,9995 16559,9606 16948,9217" semanticType="enclosure" shapeName="Circle"/>
        </emma:interpretation>
      </emma:emma>
    </inkml:annotationXML>
    <inkml:trace contextRef="#ctx0" brushRef="#br0">-2819-886 189 0,'-6'0'28'0,"-1"6"-11"0,0 1-8 0,1-7-3 0,-1 6-1 0,1-6-1 0,-8 7 4 16,7-7 5-16,1 7 5 0,-7-7 4 0,6 6-1 0,-6-6-3 0,0 7 0 16,6-7 0-16,-6 7 1 0,0-7 1 0,6 0 2 0,-6 0 1 15,-1 6 2-15,1-6-2 0,0 0 0 0,0 0-2 0,6 0 1 0,-6 0-2 16,0-6-1-16,0 6 0 0,-1 0-4 0,8-7 1 0,-7 7-2 0,6 0 0 15,-6-7-1-15,6 1-1 0,-6 6-2 0,6-7-1 0,-6 0 0 16,6 1-3-16,-6-1-1 0,7 1 0 0,-8-8-1 0,8 8-1 16,-7-7 0-16,6-1-2 0,0 1-1 0,-6 0 0 0,6 0-2 0,1-1 0 15,-1-6 2-15,-6 7-1 0,6-7 2 0,1 1-1 0,-1 5 1 0,1-5-1 16,-1-1 1-16,7 0 0 0,-7 7 0 0,7-7 0 0,-6 0-1 16,6 7 1-16,-7-7-2 0,7 7 3 0,0-7-1 0,0 7 0 0,0 0-1 15,0-1 0-15,7 1-1 0,-7 0 1 0,6-1 1 0,-6 1-1 0,7 0 1 16,-7 0-1-16,7 0-1 0,-1 6 2 0,1-7 0 0,-1 1-1 0,1 7 2 15,-1-7-3-15,1-1 2 0,0 8-1 0,-1-8 1 0,7 1-1 16,-6 7 1-16,0-8-2 0,0 8 1 0,-1-1-1 0,7-6 1 0,-6 6-1 16,6 1 0-16,-6-1 0 0,6-6-1 0,-6 6 1 0,6 7-1 15,0-6 0-15,0-1 0 0,1 0 1 0,-8 7 0 0,7-6 0 16,1-1 0-16,-1 7-1 0,7 0 0 0,-7-6 1 0,0 6 1 0,0-7-1 0,7 7 0 16,-6 0 0-16,-1-7-2 0,7 7 0 0,-7 0 1 0,0 0 0 15,0 0 0-15,0 0 0 0,0 0-1 0,1 0 1 0,-1 0-2 16,0 0 1-16,-6 7 0 0,6-7-2 0,0 0 1 0,-6 7 0 0,6-7 0 0,-6 6 0 15,-1 1-1-15,8-7 0 0,-8 6 0 0,1 1 0 0,6 0 1 16,-6-1-1-16,-1 1 0 0,1-1 1 0,0 1-1 0,-1 0 2 0,1 6-1 16,0-7 1-16,-1 8 0 0,-6-8 0 0,7 1 1 0,-1 6-1 15,-6 0-1-15,7 1 1 0,-1-8 1 0,-6 8 0 0,7-1 2 0,0-7 1 16,-7 7-2-16,6 1 1 0,-6-1-1 0,7 0 1 0,-7-6 0 16,6 6-1-16,-6 0 1 0,7-6-1 0,-7 6 1 0,0 1 0 0,7-8 1 15,-7 8 1 1,0-8 1-16,0 7 1 0,0 0 0 0,0-6 0 0,0 6 3 0,0-6 0 0,-7 6 0 0,7-6 0 0,0 6 1 0,-7 0-4 0,7 0 1 15,-6 1 0-15,-1-1-2 0,1 0 0 0,6 0 1 0,-7 1-2 16,0-1 1-16,1 0-2 0,-1 0 1 0,1 0 1 0,-1-6-1 16,7 6 0-16,-6 0 2 0,-1-6 0 0,0 6 2 0,1-6 0 0,-1 0 0 0,0 6 2 15,1-7 0-15,-1 1 0 0,1 0 0 0,-1-1 0 0,0 1-1 16,1-7 1-16,-1 7 1 0,0-1-2 0,1-6-1 0,-1 7-2 0,1-7-1 16,-1 0-1-16,0 6-2 0,1-6 0 0,-7 0-2 0,6 0 0 15,0 0-2-15,1 0-2 0,6 0-7 0,-7 0-3 0,1-6-8 0,6 6-13 16,-7-7-13-16,7 7-27 0,-7-6-51 0,7-1-15 0,-7 0-81 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7:26.93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fitToCurve" value="1"/>
    </inkml:brush>
    <inkml:brush xml:id="br2">
      <inkml:brushProperty name="width" value="0.02646" units="cm"/>
      <inkml:brushProperty name="height" value="0.02646" units="cm"/>
      <inkml:brushProperty name="fitToCurve" value="1"/>
    </inkml:brush>
  </inkml:definitions>
  <inkml:traceGroup>
    <inkml:annotationXML>
      <emma:emma xmlns:emma="http://www.w3.org/2003/04/emma" version="1.0">
        <emma:interpretation id="{66744C49-03A2-4D8B-804A-7E5C578CD725}" emma:medium="tactile" emma:mode="ink">
          <msink:context xmlns:msink="http://schemas.microsoft.com/ink/2010/main" type="writingRegion" rotatedBoundingBox="16685,8834 17813,8416 18431,10083 17303,10501"/>
        </emma:interpretation>
      </emma:emma>
    </inkml:annotationXML>
    <inkml:traceGroup>
      <inkml:annotationXML>
        <emma:emma xmlns:emma="http://www.w3.org/2003/04/emma" version="1.0">
          <emma:interpretation id="{90C08DF3-A97B-4C77-9060-D427A0652A20}" emma:medium="tactile" emma:mode="ink">
            <msink:context xmlns:msink="http://schemas.microsoft.com/ink/2010/main" type="paragraph" rotatedBoundingBox="16712,8757 17706,8619 17758,8993 16764,91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BCB19C-4E46-40BA-88B7-A10462239292}" emma:medium="tactile" emma:mode="ink">
              <msink:context xmlns:msink="http://schemas.microsoft.com/ink/2010/main" type="line" rotatedBoundingBox="16712,8757 17706,8619 17758,8993 16764,9131"/>
            </emma:interpretation>
          </emma:emma>
        </inkml:annotationXML>
        <inkml:traceGroup>
          <inkml:annotationXML>
            <emma:emma xmlns:emma="http://www.w3.org/2003/04/emma" version="1.0">
              <emma:interpretation id="{1E102AEA-32A0-4D62-9B0A-2A44A53C9885}" emma:medium="tactile" emma:mode="ink">
                <msink:context xmlns:msink="http://schemas.microsoft.com/ink/2010/main" type="inkWord" rotatedBoundingBox="16712,8757 17706,8619 17758,8993 16764,913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-3002-1932 201 0,'0'7'30'0,"0"0"-12"0,0-1-11 15,0 1-5-15,0-7 3 0,0 6 5 0,0 1 5 0,0 0 0 0,0-7-3 16,0 6-6-16,0 1-3 0,0-7-1 0,0 6 0 0,0 1-2 16,0-7-2-16,6 0-3 0,-6 7-5 0,0-7-8 15,0 0-11-15,0 0-8 0,0 0 5 0,7 0 5 0,-7-7-81 0</inkml:trace>
          <inkml:trace contextRef="#ctx0" brushRef="#br0" timeOffset="-302.8339">-3101-2038 131 0,'0'0'90'0,"0"-6"-51"0,0 6-7 0,0 0-7 0,0 0 2 0,0 0 3 0,0 0 5 0,0 0 0 15,0 0-4-15,0 0-5 0,-7 0-3 0,7 0-3 0,0 0-3 16,0 0-2-16,-6 0-3 0,6 0 2 0,0 0-3 0,-7 0-3 0,7 6-3 16,-7-6-3-16,1 0-2 0,6 7 1 0,-7-7-1 0,7 7 0 0,-7-1 1 15,1-6 0-15,6 7-1 0,-7-1 0 0,1 1 0 16,-1 0-2-16,7-1 0 0,0-6-1 0,-7 7 1 15,7-7-2-15,0 7 1 0,7-7-2 0,-7 0 0 0,0 6-2 16,0-6 2-16,7 0 0 0,-7 7 1 0,6-7-1 0,-6 0 2 0,7 7 0 16,-1-7 1-16,-6 0 0 0,7 6 1 0,0-6 0 0,-1 0 1 15,1 7-1-15,0-7 1 0,-1 0 0 0,1 6 1 0,-1-6-1 0,1 7 1 16,0-7 0-16,-7 7 1 0,6-7 0 0,-6 0 0 0,0 6 0 0,7-6 1 16,-7 7 1-16,0-1 0 0,0-6 3 0,0 7 2 0,0-7 2 0,-7 7 1 15,7-7-1-15,0 6-1 0,-6-6 0 0,6 7-1 0,-7-7-1 16,7 6 0-16,-7-6-3 0,1 7 0 0,6-7-1 0,-7 7-2 0,1-7 2 15,-1 7-1-15,7-7-1 0,-7 0-1 0,1 0 1 0,6 6-2 0,-7-6-1 16,7 0 0-16,-7 0-2 0,7 0-1 16,-6 0-1-16,6 0-4 0,0-6-8 0,0 6-10 0,-7 0-15 0,7-7-13 0,0 7-16 0,0-7-14 15,0 7-3-15,7-7 17 0,-7 1 22 0,6-1-71 0</inkml:trace>
          <inkml:trace contextRef="#ctx0" brushRef="#br0" timeOffset="403.653">-2870-2024 321 0,'0'6'49'0,"0"-6"-40"0,-7 7-7 0,7-1-2 0,0 1 7 0,0-7 4 16,0 7 3-16,0-1 3 0,0-6-5 0,0 7-3 0,0 0-1 0,0-1 0 15,0 1 0-15,-6 0 2 0,6-1 0 0,0-6 0 0,0 7 1 0,0-1 1 16,0 1 0-16,0-7 0 0,0 7 0 0,-7-7-2 0,7 6-1 16,0-6-1-16,0 0-2 0,0 7 0 0,0-7-1 0,0 0 0 0,7 0 2 15,-7 0-2-15,0 0 2 0,0 0-1 0,0 0-1 0,0 0 1 16,0 0-1-16,0 0 1 0,0 0 1 0,0-7 0 0,6 7 0 0,-6 0-1 16,0 0-1-16,0-6 0 0,0 6-1 0,7-7 1 0,-7 7 0 0,7-7 0 15,-7 1-1-15,0 6-2 0,7-7 1 0,-7 1-1 0,6-1-2 16,1 0 1-16,-7 1-1 0,6-1 0 0,1 0 0 0,-7 1 0 0,7 6 0 15,-1-7 0-15,-6 0 0 0,7 7 0 0,-7-6-1 0,6 6 0 0,-6-7 0 16,7 7 0-16,-7 0 0 0,7 0 0 16,-7 0-2-16,0 0 0 0,6 0 1 0,-6 0 0 0,0 7 0 0,0-7 0 0,7 6 1 15,-7-6 1-15,0 7 0 0,0-7 2 0,6 7-1 0,-6-1 1 16,0-6-1-16,0 7 1 0,0 0 0 0,0-7 0 0,7 6 1 0,-7 1-1 16,0-7 0-16,0 7-1 0,0-7 1 0,0 6-4 0,0-6-1 15,0 0-3-15,0 7-3 0,0-7-2 0,0 0-5 0,0 6-8 0,0-6-5 16,0 0-7-16,0 0-4 0,0 7-7 0,7-7-8 0,-7 0-11 0,0 0-6 15,6 0 5-15,-6-7 19 0,7 7 18 0,-7 0-4 0,7-6-54 0</inkml:trace>
          <inkml:trace contextRef="#ctx0" brushRef="#br0" timeOffset="819.8458">-2619-2070 281 0,'0'0'53'0,"-6"0"-36"0,-1 6-14 0,7 1-1 0,-6-1 3 0,-1 1 3 15,0-1 2-15,7 1 1 0,-6 0-3 0,-1-1 0 0,1 7 2 0,6-6 3 16,-7 0 4-16,7-1 0 0,-6 1 0 0,6 0-2 0,0-1-2 16,0 1 2-16,0 0-1 0,0-7 1 0,0 6-3 0,0-6-3 0,0 0-4 15,0 0-2-15,6 0-3 0,-6 0 1 0,0 0 3 0,7 0 0 16,-7 0 3-16,6 0 0 0,-6 0 0 0,7 0 0 0,-7-6-1 0,6 6-1 16,-6 0-2-16,7-7-2 0,0 7-2 0,-7-7 0 0,6 1 0 0,-6 6-1 15,7-7 1-15,-1 0 1 0,-6 1 0 0,7-1 0 0,-7 0 1 16,7 7 1-16,-7-6 0 0,0-1 0 0,7 1 0 0,-7-1-2 0,0 7 3 15,0-7-2-15,0 7 1 0,6 0-1 0,-6 0-2 0,0-6 1 0,0 6-1 16,0 0-2-16,0 0 0 0,0 6 0 0,7-6 0 0,-7 0 2 0,0 7 2 16,0 0 0-16,7-1 1 0,-7 1 2 0,6-1 0 15,-6 1 1-15,0 6 2 0,7-6 3 0,-7 6 1 0,0-6 3 0,0 6-1 16,6 0 1-16,-6-6-1 0,0 6-1 0,0 0 1 0,-6-6 0 0,6 6-2 16,0-6 0-16,-7-1-1 0,7 1 0 0,0 7-2 0,-6-8 0 15,-1 1-2-15,7-1 1 0,-7 1-3 0,1 0 1 0,-1-1 0 0,7-6-1 0,-7 7 0 16,0-1-2-16,1-6 1 0,-1 7-3 0,7-7 1 0,-6 6-3 15,-1-6-2-15,0 0-1 0,7 0-2 0,-6 0-2 0,6 0-4 0,-7 0-4 16,7-6-6-16,-6 6-8 0,6-7-9 0,0 7-10 0,0-6-9 0,0-1-20 16,-7 1-19-16,14-1-9 0,-7 0 23 0,0-6 28 0,0 0-64 15</inkml:trace>
          <inkml:trace contextRef="#ctx0" brushRef="#br0" timeOffset="994.5524">-2479-2183 317 0,'0'7'70'0,"0"-7"-58"0,0 13-9 16,6-7 3-16,-6 1 8 0,7 0 8 0,-7 6 8 0,6 0 5 16,-6 0-2-16,0 1-3 0,0-1-3 0,0 7-5 0,0-7-6 0,0 7-3 15,0-7-5-15,0 0-2 0,0 0-1 0,0 1-1 0,0-8 0 0,0 8-1 16,0-8 0-16,0 1-1 0,0-1-2 0,0 1-1 0,7 0-5 16,-7-7-5-16,0 6-12 0,0-6-15 0,7 0-21 0,-7 7-20 15,0-7-23-15,6-7 8 0,-6 7 23 0,0 0-66 0</inkml:trace>
          <inkml:trace contextRef="#ctx0" brushRef="#br0" timeOffset="1358.6884">-2400-2024 173 0,'6'0'13'0,"-6"0"-8"0,7 6-2 0,-7-6 5 16,7 0 9-16,-1 0 8 0,-6 0 7 0,7 0 3 16,-1 0 0-16,-6 0-2 0,7 0-1 0,0 0-1 0,0 0-6 0,-7-6-4 0,6 6-2 15,1-7-3-15,-1 7-1 0,1 0 1 0,0-7-2 0,-1 1-1 16,-6 6-2-16,7-7 0 0,-1 7-3 0,1-6-1 0,-7-1 0 0,7 7-2 15,-1-6 0-15,-6 6-3 0,7-7 2 0,-7 0 0 0,6 7-1 16,-6-6 1-16,7 6 0 0,-7-7 0 0,0 7 0 0,6 0 1 0,-6-7 0 0,0 7 0 16,0 0 0-16,0-6 2 0,0 6-2 0,0 0 1 0,0 0-1 15,-6-7-1-15,6 7-1 0,0 0 1 0,-7 0 0 0,7-7 0 0,-6 7 0 16,-1 0-1-16,1-6 2 0,-1 6-1 0,7 0 1 16,-7 0 1-16,1 0-1 0,-1 0-2 0,1 0 0 0,-1 0-2 0,7 6-1 0,-7-6 0 15,1 7 0-15,-1-7-1 0,1 7 1 0,-1-1 0 16,0 1 0-16,7 0 1 0,-7-1 1 0,7 1-1 0,0 0 2 15,-6 6-2-15,6-7 4 0,0 1 0 0,0 6 0 0,0 0 2 16,0-6-1-16,6 6 0 0,-6-6-2 0,7 6-1 0,-7-6-1 0,7-1-1 16,-7 1 1-16,7-7-1 0,-1 7-1 0,1-1 1 0,-1-6 1 0,1 7-1 0,0-7 2 15,-1 0 0-15,1 0-1 0,6 0 1 0,-6 0-2 0,-1 0 1 16,1-7-4-16,6 7 1 0,-7-6-1 0,1-1-5 0,0 0-3 0,0 1-9 0,6-1-15 16,-7 0-22-16,1 1-30 0,0-1-47 0,-1-6-9 0,1 0-86 15</inkml:trace>
        </inkml:traceGroup>
      </inkml:traceGroup>
    </inkml:traceGroup>
    <inkml:traceGroup>
      <inkml:annotationXML>
        <emma:emma xmlns:emma="http://www.w3.org/2003/04/emma" version="1.0">
          <emma:interpretation id="{E9415645-6C30-4102-B739-664B092E9E2B}" emma:medium="tactile" emma:mode="ink">
            <msink:context xmlns:msink="http://schemas.microsoft.com/ink/2010/main" type="paragraph" rotatedBoundingBox="17102,9963 18226,9534 18347,9850 17223,102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592B60-6054-4707-A9D7-9A70B6065851}" emma:medium="tactile" emma:mode="ink">
              <msink:context xmlns:msink="http://schemas.microsoft.com/ink/2010/main" type="line" rotatedBoundingBox="17102,9963 18226,9534 18347,9850 17223,10279"/>
            </emma:interpretation>
          </emma:emma>
        </inkml:annotationXML>
        <inkml:traceGroup>
          <inkml:annotationXML>
            <emma:emma xmlns:emma="http://www.w3.org/2003/04/emma" version="1.0">
              <emma:interpretation id="{6A0C2EF3-AACE-47B5-B4EC-3FD7E1897D83}" emma:medium="tactile" emma:mode="ink">
                <msink:context xmlns:msink="http://schemas.microsoft.com/ink/2010/main" type="inkWord" rotatedBoundingBox="17102,9963 18226,9534 18347,9850 17223,1027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136.3168">-2698-919 375 0,'0'0'107'0,"0"0"-70"0,0 0-27 0,0 0-6 16,0 0-1-16,0 0 2 0,0 6 0 0,0-6-1 0,0 0-1 0,0 7-4 16,0-7 0-16,0 6-1 0,7 1 0 0,-7-7 0 0,0 7 0 15,0-1 3-15,7 1 0 0,-7 6 1 0,0-6 2 0,0-1-3 0,0 1 2 16,0 6-1-16,6-6 0 0,-6 0 1 0,0-1 0 0,0 7 1 16,0-6-1-16,0-1 0 0,0 1 1 0,0 0-1 0,0 0 0 15,0-7 0-15,0 6-2 0,-6-6-1 0,6 7-7 0,0-7-15 0,0 6-19 0,0-6-23 16,0 0-22-16,0 0 2 0,0 7 15 0,0-7-73 0</inkml:trace>
          <inkml:trace contextRef="#ctx0" brushRef="#br0" timeOffset="3389.9245">-2751-754 152 0,'0'7'43'0,"0"-1"-33"0,0 1-2 16,0-7-1-16,7 6 4 0,-7 1 4 0,0 0 2 0,7-1 2 0,-7-6 0 15,6 7 0-15,-6 0 2 0,0-7 2 0,7 6 1 0,-7-6-1 16,6 7-1-16,-6-7-4 0,7 0-2 0,-7 0-2 16,0 0-1-16,0 6-1 0,7-6 0 0,-7 0 2 0,0 0-2 0,6 0 2 0,-6 0 1 15,0 0 0-15,0 0-2 0,7 0-1 0,-7-6-1 0,7 6-2 0,-7 0 0 16,6 0 0-16,-6-7-2 0,7 7 0 0,-1-6 0 0,-6 6 0 16,7-7-1-16,-1 0 0 0,1 1 1 0,0-1-3 0,-1 0 1 0,1 1 1 15,-7-1-2-15,6 1-1 0,1-1-4 0,0 1-7 0,-7-1-16 0,7 0-23 16,-1-6-21-16,-6 6-29 0,7 1-24 0,-7-7-100 0</inkml:trace>
          <inkml:trace contextRef="#ctx0" brushRef="#br1" timeOffset="6086.9322">-2486-906 393 0,'0'0'79'0,"0"0"-41"0,0 0-15 0,0 0-6 0,0 0-1 15,0 6-1-15,0-6-4 0,0 0-5 0,0 0-4 0,0 7-1 16,0-7 0-16,0 7-2 0,0-1 1 0,0 1 1 0,7-1 1 16,-7 1 1-16,0 0 1 0,6 6-1 0,-6-6 0 0,0 6 0 15,7-6 0-15,-7 6 1 0,0-7-1 0,6 7-1 0,-6-6 2 0,7 7-3 16,-7-8 2-16,0 1-1 0,7 6 0 0,-7-7 1 15,0 1-2-15,6 6 0 0,-6-6 1 0,0 0 0 0,0-1 1 0,7 1-1 0,-7-7-1 16,0 6 2-16,0 1-2 0,0-7 2 0,0 0-1 0,7 7 1 0,-7-7 0 16,0 0-1-16,0 0 2 0,0 0 0 0,0 0-1 0,0 0 3 15,0 0 0-15,0 0 0 0,0-7 2 0,0 7-1 0,0 0 1 0,0-7-1 16,0 7-2-16,-7-6-1 0,7-1-4 0,0 1-1 16,-7 6-1-16,7-7 0 0,0 0 0 0,-6 1 0 0,6-1 1 0,0 0-1 15,-7 1 1-15,7-7 0 0,0 6-1 0,-7 1 2 0,7-8 0 0,-6 7-1 16,6 1 2-16,0-7-2 0,-7 6 1 0,7-6 0 0,0 6 0 15,0 1 0-15,0-8 0 0,0 8 0 16,0-1 1-16,0 0-1 0,0 1 2 0,0-7-1 0,0 13 0 0,0-7 1 0,0 0-1 0,7 1 0 16,-7-1 1-16,0 1-1 0,6 6 1 0,-6-7-1 0,7 7-1 0,-7-7 0 15,7 7 2-15,-1 0 0 0,1-6 0 0,-7 6 2 0,7 0-3 0,-1-7 2 16,1 7 2-16,-1 0-3 0,-6 0 1 16,7 0 1-16,-1 0-2 0,-6 7 1 0,0-7 1 0,7 0-1 0,-7 6-1 0,0-6 1 0,7 7 1 15,-7-7 0-15,0 7 2 0,0-1 1 0,0-6-1 0,-7 7 0 0,7-1 1 16,0 1-3-16,0 0 1 0,-7-1-1 0,7 1-1 0,0-1 1 15,-6 1-1-15,6 0-1 0,-7-1 0 0,7 1 2 0,-6-7-3 0,6 7 0 16,0-1-2-16,-7-6-1 0,7 0-1 0,0 7-3 0,0-7-2 0,0 0-2 16,0 0-5-16,0 0-1 0,0 0-4 0,0 0-4 15,0 0-9-15,0 0-13 0,0-7-19 0,0 7-18 0,0-6-9 0,0 6 5 0,7-7 7 16,-7 7 24-16,0-7-14 0,6 7-31 0</inkml:trace>
          <inkml:trace contextRef="#ctx0" brushRef="#br1" timeOffset="6401.0389">-2327-893 211 0,'0'7'41'0,"0"-1"-2"0,0 1-2 0,0-1-1 15,0 1 2-15,0-7 0 0,0 7-4 0,0-1-2 0,0-6-6 16,6 7-2-16,-6-7-4 0,0 7-4 0,7-7-3 0,-7 0-2 0,7 0-3 16,-7 6-1-16,6-6 1 0,-6 0 2 0,7 0 1 0,-1 0 0 15,-6-6 1-15,7 6 0 0,0 0-2 0,-7 0 0 0,6-7 0 0,1 7-3 16,-7 0 3-16,6-7 0 0,-6 7-2 0,7-6 0 0,-7-1 0 15,6 7 1-15,-6-7-1 0,0 1 0 0,7 6 1 0,-7-7-3 0,0 1 1 16,0-1-1-16,0 7-2 0,0-7 1 0,0 1 0 0,0-1-1 16,-7 7 1-16,7-6-2 0,0-1 0 0,-6 7 2 0,6-7-3 0,-7 7 1 15,7-6-1-15,-6 6 2 0,6 0-1 0,-7 0 1 0,7 0-2 0,-6 0-1 16,-1 0 0-16,7 0 0 0,-7 0-3 0,7 6 0 16,-6-6-2-16,6 0 2 0,0 7-2 0,0-7 0 0,-7 7-1 0,7-7-5 15,0 6-5-15,0 1-3 0,0-7-2 0,0 6-3 0,0-6-1 0,0 7-1 16,0-7-4-16,0 7-2 0,0-7-5 0,7 0-11 0,-7 6-15 15,0-6-16-15,0 0-16 0,0 0 9 0,6 0 24 0,-6 0-74 0</inkml:trace>
          <inkml:trace contextRef="#ctx0" brushRef="#br1" timeOffset="6843.136">-2202-986 340 0,'-6'0'93'0,"6"0"-35"0,0 0-15 0,0 0-5 15,0 0-7-15,0 7-7 0,0-7-10 0,0 0-7 0,0 0-3 16,0 0-2-16,6 7-1 0,-6-7 2 0,0 0-1 0,0 6-1 0,0-6 2 16,0 7 1-16,7-1-1 0,-7 1 4 0,0 0-1 0,0-7 0 0,7 6 1 15,-7 1 0-15,0 0-1 0,0-1-1 0,6 1-1 0,-6-1 0 16,0 1-1-16,0-7 0 0,0 7 0 0,7-7 1 0,-7 0-2 0,0 0 1 16,0 6 0-16,6-6 0 0,-6 0 1 0,0 0 0 15,0 0 1-15,0-6 0 0,7 6 2 0,-7 0 3 0,0 0 4 0,0 0-1 0,0-7 2 16,7 7-4-16,-7-7-1 0,0 7-1 0,0-6-2 0,0-1-1 0,6 7-2 15,-6-6-2-15,0-1 1 0,0 0-1 0,7 1-1 0,-7 6 1 16,0-7-1-16,0 0-2 0,0 7 2 0,0-6 1 0,6-1-1 16,-6 7 1-16,0-6-2 0,0 6-1 0,0-7 1 0,7 7-1 15,-7 0-2-15,0 0-3 0,0 0-2 0,0 0-2 0,0 0 0 16,0 7 3-16,0-7 0 0,0 6 3 0,7-6 2 0,-7 7 2 0,0-7 1 16,6 6 1-16,-6 1-1 0,7-7 0 0,-7 7-1 0,7-1 1 15,-1 1 0-15,-6-7-2 0,7 7 2 16,-7-7 1-16,6 0-1 0,-6 0 0 0,0 0 1 0,0 0-1 15,0 0 2-15,7-7 0 0,-7 7 2 0,0 0-1 0,0 0 0 0,0-7 1 16,7 7-2-16,-7-6 0 0,0 6 0 0,6-7-2 0,-6 0 0 16,0 7 0-16,7-6-2 0,-7-1 1 0,7 1-1 0,-7-1-5 0,6 0-5 0,-6 1-5 15,7 6-9-15,-7-7-9 0,6 0-11 0,-6 1-12 16,7-1-7-16,-1 1-4 0,-6-1-6 0,7 0-9 0,0 7-8 0,-1-6 19 0,-6-1-80 16</inkml:trace>
          <inkml:trace contextRef="#ctx0" brushRef="#br1" timeOffset="7435.8974">-1977-1039 197 0,'0'7'37'0,"0"-7"3"0,0 7-3 0,0-7-2 0,0 0 0 0,7 6-2 0,-7-6 0 16,0 0-3-16,0 0-3 0,7 0-1 0,-7 7-3 0,0-7-2 0,6 0-1 15,-6 0-3-15,0 0-2 0,7 0 1 0,-7-7-2 0,6 7-1 16,-6 0 2-16,7 0-2 0,-7-6-1 0,7 6 2 0,-7 0-2 0,6-7 0 16,-6 7-3-16,7-7-1 0,-7 7-1 0,6-6-2 0,-6-1-1 15,7 7 1-15,-7-6-2 0,0-1-1 0,7 7 1 0,-7-7-2 0,0 7 0 16,6-6 0-16,-6-1-1 0,0 7 1 0,0-6 1 0,0-1-1 15,0 7 1-15,0 0-1 0,0-7 0 0,-6 7-1 16,6 0 0-16,-7 0 2 0,7 7 0 0,-7-7 1 0,7 0-2 16,0 0 2-16,-6 7-4 0,6-7 0 0,-7 6 2 15,1 1-3-15,6-1 2 0,-7 1 0 0,7 0-2 0,-7-1 2 0,7 1 1 0,-6-7-2 16,6 6 0-16,0 1 1 0,0 0-1 0,0-1 1 0,0-6 1 0,0 7-1 16,0-1 2-16,6-6-1 0,-6 7 0 0,0-7 0 0,7 7-1 15,-7-7 2-15,0 6-1 0,7-6 1 0,-7 0-1 0,6 0-1 16,1 0 1-16,-7 0 0 0,6 0-3 0,-6 0 0 0,7 0-4 15,-7 0-2-15,7-6-4 0,-7 6-4 0,6 0-2 0,1-7-7 16,-7 0-6-16,6 7-11 0,1-6-9 0,0-1-9 0,-7 1-5 0,6-1-4 16,1 0-2-16,-7 1 1 0,7-1 15 0,-1 1 19 0,-6-1 15 0,7 0 14 15,-1 1 0-15,-6-1-2 0,7 1 2 0,-7-1-1 0,7 0 12 16,-7 1 3-16,0-1 1 0,6 1 6 0,-6-1 6 0,0 7 9 0,7-7 11 16,-7 7 7-16,0-6-2 0,0 6 0 0,7 0 1 0,-7 0-5 15,0 0-6-15,0 0-6 0,0 6-7 0,0-6-3 0,0 0 0 0,0 7-1 16,0-7 1-16,0 7-1 0,0-7-1 0,6 6-2 0,-6 1 0 0,0-7-3 15,7 6 0-15,-7 1-1 0,0 0 0 0,6-1-1 0,-6 1-1 16,0-1-1-16,0 1-2 0,7 0 1 0,-7-1-2 0,0-6 1 0,0 7-2 16,0-1 0-16,0 1 0 0,6-7-1 0,-6 7 1 0,0-7 0 15,0 0-1-15,0 6 0 0,0-6 1 0,0 0-1 0,0 0 2 0,0 0 0 16,0 0 4-16,0 0-3 0,0-6 3 0,0 6-1 0,0 0-2 0,0 0-1 16,7 0-5-16,-7-7 0 0,0 7-2 0,0 0 5 0,0-7 3 15,0 7-1-15,0-6-1 0,7-1-4 0,-7 1-1 16,6-1 0-16,-6 0 1 0,7 1-1 0,-7 6-1 15,6-7 1-15,-6 1-1 0,7-1 1 0,0 7-1 0,-7-7-1 0,7 1 1 0,-1-1-3 16,1 1-8-16,-1-1-11 0,1 7-9 0,0-7-8 0,-1 1-9 0,1-1-14 16,-1 0-27-16,1 1-43 0,0-1-31 0,-1 1-20 0</inkml:trace>
        </inkml:traceGroup>
      </inkml:traceGroup>
    </inkml:traceGroup>
    <inkml:traceGroup>
      <inkml:annotationXML>
        <emma:emma xmlns:emma="http://www.w3.org/2003/04/emma" version="1.0">
          <emma:interpretation id="{6DD19B4F-B00E-457F-9B28-FD4C7D44E2FE}" emma:medium="tactile" emma:mode="ink">
            <msink:context xmlns:msink="http://schemas.microsoft.com/ink/2010/main" type="paragraph" rotatedBoundingBox="17584,10153 18251,9905 18331,10120 17664,103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3974478-BF05-4248-8367-F4C4F0D97646}" emma:medium="tactile" emma:mode="ink">
              <msink:context xmlns:msink="http://schemas.microsoft.com/ink/2010/main" type="line" rotatedBoundingBox="17584,10153 18251,9905 18331,10120 17664,10368"/>
            </emma:interpretation>
          </emma:emma>
        </inkml:annotationXML>
        <inkml:traceGroup>
          <inkml:annotationXML>
            <emma:emma xmlns:emma="http://www.w3.org/2003/04/emma" version="1.0">
              <emma:interpretation id="{3F6411A0-0F97-46C0-AFF1-822244DBA791}" emma:medium="tactile" emma:mode="ink">
                <msink:context xmlns:msink="http://schemas.microsoft.com/ink/2010/main" type="inkWord" rotatedBoundingBox="17584,10153 18251,9905 18331,10120 17664,10368"/>
              </emma:interpretation>
              <emma:one-of disjunction-type="recognition" id="oneOf2">
                <emma:interpretation id="interp2" emma:lang="" emma:confidence="0">
                  <emma:literal>!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‘</emma:literal>
                </emma:interpretation>
                <emma:interpretation id="interp5" emma:lang="" emma:confidence="0">
                  <emma:literal>I</emma:literal>
                </emma:interpretation>
                <emma:interpretation id="interp6" emma:lang="" emma:confidence="0">
                  <emma:literal>l</emma:literal>
                </emma:interpretation>
              </emma:one-of>
            </emma:emma>
          </inkml:annotationXML>
          <inkml:trace contextRef="#ctx0" brushRef="#br2" timeOffset="11000.2256">-2208-714 331 0,'0'-7'93'0,"0"7"-31"0,-7 0-21 15,7 0-7-15,0 0 0 0,0 0-2 0,0 0-2 0,-6 0-6 0,6 0-5 16,0 0-3-16,0 0-2 0,0 0-3 0,-7 0-3 0,7 0 2 0,0 0-4 15,-7 0 1-15,7 7-1 0,-7-7-5 0,7 6-2 0,-6-6 2 0,6 7-1 16,-7-7 0-16,1 7 3 0,6-1-4 0,-7 1 0 0,1-1 1 16,6 1-1-16,-7 0 1 0,7-7 3 0,-7 6-4 0,7 1-1 0,0 0 1 15,-6-7 1-15,6 6 0 0,0 1-6 16,0-7 3-16,0 0-1 0,0 6 1 0,6-6 0 0,-6 0-2 0,0 0 0 16,7 0 0-16,-7 0 2 0,7 7 1 0,-1-7 1 0,1 0 0 0,-1 0-1 15,1 0 1-15,-1 0 0 0,1 7 0 0,0-7 3 0,0 0-3 16,-7 0 0-16,6 6 1 0,1-6-1 0,-1 7 2 0,-6-7 1 15,0 0-1-15,7 6 2 0,-7-6 3 0,0 0-1 0,0 7 5 0,0-7 2 16,0 7-1-16,-7-7 3 0,7 0-2 0,0 6-1 0,-6-6-1 16,6 7-1-16,0-7-4 0,-7 6 0 0,1-6-1 0,6 7-2 0,-7-7 2 15,7 0-2-15,-7 7 0 0,0-7-3 0,7 0 0 0,-6 6 1 0,6-6-2 16,-7 0-2-16,7 0-2 0,-6 0-1 0,6 7-3 0,0-7-2 16,0 0-2-16,0 0-6 0,-7-7-5 0,7 7-3 0,0 0-8 15,0 0-14-15,0 0-18 0,0 0-25 0,7-6-8 0,-7 6 9 0,0-7 25 0,0 0-74 16</inkml:trace>
          <inkml:trace contextRef="#ctx0" brushRef="#br2" timeOffset="11501.0753">-2129-694 259 0,'0'0'57'0,"0"6"-13"15,0-6-18-15,-7 7-5 0,7-7 3 0,7 6 2 0,-7-6 0 0,0 7-1 0,0 0-4 16,0-1-4-16,0 1-3 0,0 0-2 0,0-1-2 0,0 1 0 15,7-1-2-15,-7 1 0 0,0 0-1 0,0-7-1 0,0 6 0 0,0 1-3 16,6-1 0-16,-6 1 0 0,0 0-1 0,0-7 0 0,0 6 1 16,0 1-2-16,0-7 1 0,0 6-1 0,7-6 1 0,-7 7 0 0,0 0 0 15,0-7 0-15,0 0 0 0,0 6 0 0,0-6 0 0,0 7 1 16,0-7 0-16,0 0 1 0,0 6 1 0,0-6-1 0,0 0 2 0,0 0 1 16,0 0 2-16,0 0 0 0,0 0 2 0,0 0-1 0,0 0 0 15,0 0 0-15,0-6 0 0,0 6-3 0,0 0-1 0,0 0 0 0,0-7-3 16,0 7-1-16,-7 0-1 0,7-6-1 0,0-1-1 0,0 7-1 0,0-7 0 15,-6 1-1-15,6 6 0 0,0-7 1 0,0 1-1 0,0-1 0 0,-7 0 0 16,7 1 2-16,0-1-3 0,0 1 1 0,0-1 1 0,0 0-1 16,0 1 1-16,0-1 1 0,0 1-1 0,0-1 1 0,0 0 0 0,0 1-1 15,0 6 1-15,7-7 1 0,-7 0-2 0,0 1 0 0,6 6 1 16,-6-7-1-16,0 7 1 0,7-6 0 0,-7 6 0 0,7-7-1 0,-7 7 1 16,0-7-1-16,6 7 2 0,-6 0-1 0,7 0 0 0,-7 0 0 0,6-6 1 15,1 6 0-15,-7 0 1 0,0 6 1 16,0-6 0-16,0 0-1 0,7 0 2 0,-7 7-2 0,0-7 1 15,0 0 3-15,0 7-2 0,0-7 3 0,0 6 3 0,0-6-1 0,0 7 2 0,0-7 0 16,0 6-1-16,-7-6 0 0,7 7 0 0,0 0-3 0,0-7-1 16,-7 6 1-16,7-6-2 0,0 7-1 0,-6-7 1 0,6 7-3 0,0-7 2 15,-7 6-1-15,7-6-1 0,0 0 0 0,0 0 0 0,0 0-4 16,0 0 0-16,0 0-2 0,0 0-4 0,0 0-2 0,0 0-6 0,0-6-3 16,0 6-6-16,0 0-7 0,0 0-12 0,0-7-12 0,0 7-13 0,7-7-10 15,-7 7-12-15,0-6 5 0,0-1 22 0,6 7 19 0,-6-7-71 0</inkml:trace>
          <inkml:trace contextRef="#ctx0" brushRef="#br2" timeOffset="11722.6472">-2017-781 264 0,'0'0'72'0,"0"7"-5"0,0-7-22 0,0 0-19 16,0 0-10-16,0 0-5 0,0 7-1 0,0-7 0 0,0 0 0 0,0 7 1 15,0-7 3-15,0 6-2 0,0 1 1 0,0-7-1 0,0 6-2 0,0 1 0 16,0-1-1-16,7 1-1 0,-7 0 0 0,0-1 0 0,0-6 1 15,0 7 0-15,0 0 0 0,0-1 0 0,0 1 0 0,0-1-1 0,0-6-1 16,0 7 0-16,0-7 0 0,0 7-2 0,0-7 0 0,0 6 0 0,0-6 0 16,0 0-2-16,0 0 1 0,0 7-1 0,7-7-1 0,-7 0 1 15,0 0-2-15,0 0-3 0,0-7-6 0,0 7-7 0,0 0-8 0,0 0-9 16,0 0-13-16,0-6-15 0,0 6-14 0,0-7-13 0,6 7-9 16,-6-7 24-16,0 1-86 0</inkml:trace>
          <inkml:trace contextRef="#ctx0" brushRef="#br2" timeOffset="12028.0629">-1937-767 157 0,'0'0'16'0,"0"7"-4"0,0-7 11 0,0 6 11 16,0-6 13-16,0 7 2 0,0-7-2 0,0 6-4 0,0 1-5 15,0-1-6-15,0-6-5 0,0 7-3 0,0 0-7 0,0-7-3 0,0 6-3 16,0-6-4-16,0 7-1 0,7-7-2 0,-7 7-1 16,0-7-1-16,0 0 1 0,0 6-1 0,0-6-1 0,0 0-2 0,0 0-3 0,6 0-6 15,-6 0-8-15,0 0-12 0,0 0-10 0,0 0-7 0,0 0-2 16,7-6-4-16,-7 6 0 0,0 0 3 0,0-7 7 0,0 7 14 0,0 0 11 15,6-7 9-15,-6 7 2 0,0 0-74 0</inkml:trace>
          <inkml:trace contextRef="#ctx0" brushRef="#br2" timeOffset="12646.3344">-1904-734 163 0,'7'0'27'0,"-7"0"7"0,0 0 12 15,0 0 1-15,0 0-5 0,0 0-9 0,0 0-8 0,6 0-8 0,-6 0-5 16,0 0-3-16,0 0 2 0,0 0 3 0,0 0 4 0,7 0 3 0,-7 0-1 16,0 0 0-16,6 0-3 0,-6 0-1 0,7 0-1 0,-7 0-2 15,0 0-1-15,7 0 0 0,-7-7-3 0,0 7-1 0,6 0 0 16,-6 0-2-16,7-6-2 0,-7 6-1 0,7 0 1 0,-1-7-2 0,-6 7 0 15,7-6 0-15,-1-1-2 0,-6 7-1 0,7-7-2 16,-7 7 0-16,7 0-4 0,-1-7 0 0,-6 1-2 0,7 6-2 0,-7 0 0 0,0-7 0 16,7 7 1-16,-7-6 1 0,0 6 0 0,0 0 0 0,0-7 1 15,0 7 3-15,0 0 2 0,0 0 5 0,0 0 1 0,-7 0 0 16,7 0 1-16,0 0 1 0,0 0 2 0,0 0 1 0,-7 0 1 0,7 0 1 16,0 0-1-16,0 7-1 0,0-7 0 15,-6 0-3-15,6 0 0 0,0 6 0 0,0-6-2 0,-7 7-1 0,7-1 1 0,0-6-1 0,0 7 0 16,0 0 1-16,0 0-1 0,-7-1 0 0,7 1 0 0,0-1 0 15,0-6 1-15,0 7-2 0,0-1-1 0,0 1 1 0,0-7 0 0,7 7 1 16,-7-1-1-16,0-6 1 0,0 0-1 0,0 7-2 0,0-7-2 16,0 0-2-16,7 0-4 0,-7 0-4 0,0 0-3 0,0 0-7 15,0 0-1-15,6 0 1 0,-6-7-2 0,0 7 4 0,0 0 2 0,0-6 0 0,0 6-1 16,7-7 1-16,-7 7 1 0,0-7 2 0,0 1 4 0,0 6 4 0,0-7 4 16,7 7 1-16,-7-6 2 0,0-1 4 15,0 7 3-15,0-6 4 0,0 6 3 0,0 0 1 0,0 0 3 0,6 0 0 16,-6-7 0-16,0 7 0 0,0 0-3 0,0 0 0 0,0 0-2 0,7 0 1 0,-7 0-1 15,0-7 1-15,0 7-2 0,6 0-1 0,-6 0-1 0,0 0-1 16,7-7-2-16,-7 7-2 0,6 0 0 0,1-6 0 0,-7 6-2 16,7-7 0-16,-1 7 0 0,-6-6-1 0,7 6 0 0,-1-7 0 15,1 1 0-15,0-1-2 0,0 7 0 0,-7-7 1 0,6 1-2 0,1 6-1 16,-7-7 0-16,6 7-3 0,-6-7 0 0,0 7 0 0,7-6 0 16,-7 6-2-16,0 0 0 0,0-7 1 0,0 7-1 0,0 0 4 0,0 0 2 15,0-7 1-15,0 7 0 0,-7 0 1 0,7 0 2 0,0 0 4 16,-6 7 1-16,6-7 1 0,0 0-2 0,0 0 0 0,-7 0-1 15,7 7-2-15,0-7 0 0,0 0 0 0,0 6-3 0,-6-6 3 0,6 7 0 16,0-7 0-16,0 7 1 0,0-1-1 0,0-6 1 0,0 7 0 0,0 0 0 16,0-1 1-16,0 1 2 0,0-1 1 0,0 1 1 0,6-7 1 0,-6 6-2 15,0 1 0-15,7-7-1 0,-7 7 0 0,0-7 0 16,6 0-1-16,-6 0 0 0,7 7 0 0,-7-7-1 0,7 0 0 0,-7 0 1 0,6 0 0 16,-6 0 1-16,7 0-1 0,-7 0-4 0,6 0-1 0,1 0-2 15,-7-7-1-15,7 7-6 0,-7 0-7 0,6-7-10 0,-6 7-13 0,7-7-13 16,-1 1-13-16,-6 6-26 0,7-7-31 0,-7 1 19 0,6 6-82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7:41.678"/>
    </inkml:context>
    <inkml:brush xml:id="br0">
      <inkml:brushProperty name="width" value="0.02646" units="cm"/>
      <inkml:brushProperty name="height" value="0.02646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fitToCurve" value="1"/>
    </inkml:brush>
    <inkml:context xml:id="ctx1">
      <inkml:inkSource xml:id="inkSrc1">
        <inkml:traceFormat>
          <inkml:channel name="X" type="integer" max="1920" units="cm"/>
          <inkml:channel name="Y" type="integer" max="1080" units="cm"/>
          <inkml:channel name="F" type="integer" max="1024" units="in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80189" units="1/cm"/>
          <inkml:channelProperty channel="F" name="resolution" value="92.92197" units="1/in"/>
          <inkml:channelProperty channel="T" name="resolution" value="1" units="1/dev"/>
        </inkml:channelProperties>
      </inkml:inkSource>
      <inkml:timestamp xml:id="ts1" timeString="2020-02-18T06:17:29.616"/>
    </inkml:context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A70076-648B-47B9-8E36-14E52A951765}" emma:medium="tactile" emma:mode="ink">
          <msink:context xmlns:msink="http://schemas.microsoft.com/ink/2010/main" type="writingRegion" rotatedBoundingBox="16162,10665 21406,10873 21378,11580 16134,11372"/>
        </emma:interpretation>
      </emma:emma>
    </inkml:annotationXML>
    <inkml:traceGroup>
      <inkml:annotationXML>
        <emma:emma xmlns:emma="http://www.w3.org/2003/04/emma" version="1.0">
          <emma:interpretation id="{5897FE4F-B067-44AB-98D5-C524D02BD45F}" emma:medium="tactile" emma:mode="ink">
            <msink:context xmlns:msink="http://schemas.microsoft.com/ink/2010/main" type="paragraph" rotatedBoundingBox="16652,10684 17690,10726 17682,10905 16645,1086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8B2DE22-D416-493B-B5B2-ADD79B3DCE01}" emma:medium="tactile" emma:mode="ink">
              <msink:context xmlns:msink="http://schemas.microsoft.com/ink/2010/main" type="line" rotatedBoundingBox="16652,10684 17690,10726 17682,10905 16645,10863"/>
            </emma:interpretation>
          </emma:emma>
        </inkml:annotationXML>
        <inkml:traceGroup>
          <inkml:annotationXML>
            <emma:emma xmlns:emma="http://www.w3.org/2003/04/emma" version="1.0">
              <emma:interpretation id="{A5F433BB-3441-4BA1-ACD6-25BC2D36A897}" emma:medium="tactile" emma:mode="ink">
                <msink:context xmlns:msink="http://schemas.microsoft.com/ink/2010/main" type="inkWord" rotatedBoundingBox="16652,10684 16940,10696 16932,10875 16645,10863"/>
              </emma:interpretation>
              <emma:one-of disjunction-type="recognition" id="oneOf0">
                <emma:interpretation id="interp0" emma:lang="" emma:confidence="0">
                  <emma:literal>a</emma:literal>
                </emma:interpretation>
                <emma:interpretation id="interp1" emma:lang="" emma:confidence="0">
                  <emma:literal>으</emma:literal>
                </emma:interpretation>
                <emma:interpretation id="interp2" emma:lang="" emma:confidence="0">
                  <emma:literal>℃</emma:literal>
                </emma:interpretation>
                <emma:interpretation id="interp3" emma:lang="" emma:confidence="0">
                  <emma:literal>×</emma:literal>
                </emma:interpretation>
                <emma:interpretation id="interp4" emma:lang="" emma:confidence="0">
                  <emma:literal>비</emma:literal>
                </emma:interpretation>
              </emma:one-of>
            </emma:emma>
          </inkml:annotationXML>
          <inkml:trace contextRef="#ctx0" brushRef="#br0">-3149-152 385 0,'0'0'106'0,"-6"7"-69"0,-1-7-24 16,7 0-7-16,-6 0 1 0,6 0 2 0,-7 0 1 0,7 0 1 0,-7 0 0 15,7 0-5-15,-6 0 1 0,6 0-1 0,-7 6-1 0,1-6 0 16,6 0 1-16,-7 7-2 0,7-7 0 0,-6 0 0 0,6 7 0 0,-7-7 0 16,0 6-1-16,7 1 0 0,-6-7-2 0,6 6 0 0,-7 1 1 0,7-1-2 15,-7 1 0-15,7 0 2 0,0-1-1 0,-7-6 0 0,7 7 3 16,0 0-2-16,0-1 0 0,0-6 2 15,-6 7 0-15,6-7 0 0,0 7 0 0,0-1 1 0,6-6-2 0,-6 7 1 0,0-7 2 0,0 6-3 0,0-6 1 16,7 7 1-16,-7-7-2 0,0 0 1 0,7 7 0 0,-7-7-1 16,7 6 0-16,-1-6 0 0,-6 0 1 0,7 7-1 0,0-7 0 0,-7 0 1 15,6 6-2-15,1-6 0 0,-7 0 2 0,6 0-2 0,1 0 1 16,-7 7 2-16,6-7-3 0,1 0-1 0,-7 0-2 0,7 0-4 0,-7 0-6 16,6 7-7-16,-6-7-9 0,7 0-13 0,-1 0-16 0,1 0-23 0,-7 0-50 15,7 0 20-15,-1 0-87 0</inkml:trace>
          <inkml:trace contextRef="#ctx0" brushRef="#br0" timeOffset="-312.1858">-2976-125 153 0,'6'0'15'0,"-6"0"-5"0,0 0 8 0,0 0 8 0,0 6 9 0,0-6 6 0,0 0 6 15,0 0 1-15,0 0-2 0,0 0-5 0,-6 0-5 0,6 0-8 16,0 0-5-16,0 0-1 0,0 0-5 0,-7 0-1 0,7 0 0 0,-7 0-3 15,7 0 0-15,-7 0 0 0,1 0-3 0,-1 0-1 0,1 0-1 16,-1 0-1-16,0 0-2 0,-6 0 1 0,7 7-1 0,-7-7-2 16,6 0 2-16,-6 0 1 0,6 0 0 0,-6 0 0 0,6 6 0 0,-6-6-1 15,6 0-3-15,-6 0 0 0,6 7 1 0,1-7 0 0,-7 0 0 0,6 0-1 16,0 6 1-16,-6-6-2 0,7 7 0 0,-1-7 1 0,1 7-2 16,-1-7 1-16,7 6 1 0,-7-6-2 0,1 7 0 0,6-7-2 15,0 7 0-15,-7-7-1 0,7 0 1 0,0 6-3 0,7-6 0 0,-7 0 0 16,0 0 1-16,0 7-1 0,6-7 3 0,-6 0 0 0,7 7 0 0,-7-7-2 15,7 0 0-15,-7 0-3 0,6 6-2 0,-6-6-2 16,7 0-6-16,-7 0-5 0,6 0-6 0,-6 0-10 0,7 0-11 0,-7 0-23 0,6 0-30 16,-6 0 8-16,0 0 21 0,7-6-73 0</inkml:trace>
        </inkml:traceGroup>
        <inkml:traceGroup>
          <inkml:annotationXML>
            <emma:emma xmlns:emma="http://www.w3.org/2003/04/emma" version="1.0">
              <emma:interpretation id="{5C157A0C-B8ED-4604-9F3B-618DF2B7D3AD}" emma:medium="tactile" emma:mode="ink">
                <msink:context xmlns:msink="http://schemas.microsoft.com/ink/2010/main" type="inkWord" rotatedBoundingBox="17320,10718 17689,10733 17683,10896 17313,10881">
                  <msink:destinationLink direction="with" ref="{EAA5464D-B0A0-47BF-991D-92193A15892B}"/>
                </msink:context>
              </emma:interpretation>
              <emma:one-of disjunction-type="recognition" id="oneOf1">
                <emma:interpretation id="interp5" emma:lang="" emma:confidence="0">
                  <emma:literal>내</emma:literal>
                </emma:interpretation>
                <emma:interpretation id="interp6" emma:lang="" emma:confidence="0">
                  <emma:literal>남</emma:literal>
                </emma:interpretation>
                <emma:interpretation id="interp7" emma:lang="" emma:confidence="0">
                  <emma:literal>네</emma:literal>
                </emma:interpretation>
                <emma:interpretation id="interp8" emma:lang="" emma:confidence="0">
                  <emma:literal>ㅢ</emma:literal>
                </emma:interpretation>
                <emma:interpretation id="interp9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-1334.5236">-2593-13 242 0,'0'0'37'0,"0"0"-18"15,0 7-14-15,0-7-3 0,0 0 3 0,7 0 4 0,-7 6 6 16,6-6 5-16,-6 7 0 0,7-7-2 0,0 0-5 0,-7 6 0 0,6-6 1 16,7 0 3-16,-6 0 4 0,0 0 2 0,-1 0 2 0,7 0-1 0,1 0-4 15,-8 0-2-15,8-6-2 0,-1 6-5 0,0 0-1 16,0-7-1-16,1 7-3 0,-1-6 0 0,-7 6-1 0,7-7 0 0,1 7-3 0,-1-7 1 16,-7 7 0-16,8-6-1 0,-7 6 0 0,-1-7 1 0,7 7-2 15,-6-6 2-15,0 6 0 0,-1 0-3 0,1-7 2 0,-1 7-2 0,1 0-2 16,-7 0-4-16,7-7-5 0,-1 7-7 0,-6 0-7 0,7 0-9 0,-7 0-10 15,6 0-18-15,1-6-17 0,-7 6-10 0,6 0 19 0,-6-7 21 16,0 7-70-16</inkml:trace>
          <inkml:trace contextRef="#ctx0" brushRef="#br0" timeOffset="-1073.7576">-2322-112 309 0,'-6'0'64'0,"-1"6"-40"0,7 1-13 16,-6-7-2-16,-1 6 5 0,7-6 3 0,0 0 0 0,0 7 0 0,0-7-8 15,0 0-4-15,0 7 0 0,7-7-3 0,-7 0 3 0,6 0 2 16,-6 6 0-16,7-6 2 0,-1 0 1 0,8 0-2 0,-8 0-3 0,1 0 2 16,-1 0 0-16,8 0-2 0,-8 0 0 0,1 0-1 0,-1 0-2 15,1 0 0-15,-1 7 0 0,1-7-2 0,0 0 1 0,-7 0 1 0,7 7 1 16,-7-7 6-16,0 6 9 0,0-6 4 0,0 7 6 0,0-7 0 0,0 7-5 16,-7-1 0-16,7 1-5 0,-7-1-6 0,7 1-1 0,-7 0-3 0,7-1-5 15,-6 7 1-15,-1-6 0 0,7 0-3 0,-6-7 2 0,-1 6-3 16,7 1-4-16,0 0 0 0,-6-7-3 0,6 6-2 0,-7-6-5 0,7 0-6 15,0 0-5-15,0 0-7 0,0 0-12 0,0 0-16 0,0 0-18 16,-7 0-26-16,7 0 0 0,0-6 25 0,0 6-73 16</inkml:trace>
        </inkml:traceGroup>
      </inkml:traceGroup>
    </inkml:traceGroup>
    <inkml:traceGroup>
      <inkml:annotationXML>
        <emma:emma xmlns:emma="http://www.w3.org/2003/04/emma" version="1.0">
          <emma:interpretation id="{67FBE67C-27F1-4133-96C9-8DD180907522}" emma:medium="tactile" emma:mode="ink">
            <msink:context xmlns:msink="http://schemas.microsoft.com/ink/2010/main" type="paragraph" rotatedBoundingBox="16161,10691 21405,10899 21378,11580 16134,113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1AE3E7-3B1E-41EE-B55C-6A8A917E4F68}" emma:medium="tactile" emma:mode="ink">
              <msink:context xmlns:msink="http://schemas.microsoft.com/ink/2010/main" type="line" rotatedBoundingBox="16161,10691 21405,10899 21378,11580 16134,11372"/>
            </emma:interpretation>
          </emma:emma>
        </inkml:annotationXML>
        <inkml:traceGroup>
          <inkml:annotationXML>
            <emma:emma xmlns:emma="http://www.w3.org/2003/04/emma" version="1.0">
              <emma:interpretation id="{3EA9C3CC-1123-46AF-8D53-6D06D77D2441}" emma:medium="tactile" emma:mode="ink">
                <msink:context xmlns:msink="http://schemas.microsoft.com/ink/2010/main" type="inkWord" rotatedBoundingBox="16119,10947 17218,10824 17247,11084 16148,11207"/>
              </emma:interpretation>
              <emma:one-of disjunction-type="recognition" id="oneOf2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1" timeOffset="15439.3673">-3592 132 269 0,'0'7'55'0,"0"-7"-22"0,-6 7-20 0,6-7-3 0,-7 6-2 15,7-6 0-15,0 0-2 0,0 7-2 0,-6-7-2 0,6 7-5 16,0-7-8-16,0 0-14 0,0 0-17 0,0 0-13 0,0 0 6 16,0 0 9-16,6 0-77 0</inkml:trace>
          <inkml:trace contextRef="#ctx0" brushRef="#br1" timeOffset="15609.9742">-3592 238 206 0,'0'7'27'0,"-6"0"-2"0,6-1-2 0,0 1 0 0,-7-1 1 0,7-6-2 16,0 7-6-16,0 0-6 0,0-1-2 0,0-6-4 0,0 7-2 0,0-7 0 16,0 7-2-16,0-7-2 0,0 0 0 0,0 0-4 0,7 0-1 15,-7 6-3-15,0-6-4 0,0 0-2 0,6 0-3 0,-6 0-8 0,0-6-9 16,0 6 1-16,7 0 6 0,-7 0-2 0,7 0-69 0</inkml:trace>
          <inkml:trace contextRef="#ctx0" brushRef="#br1" timeOffset="15948.1719">-3466 86 231 0,'0'0'89'0,"-7"0"-25"0,1 0-29 0,6 0-12 0,-7 7-10 0,7-7-4 0,-6 0-1 15,-1 6-4-15,7 1 0 0,0-7-1 0,-7 6-1 0,7 1-1 16,0 0 1-16,-7-1 0 0,7 8 3 0,0-8 0 0,0 1 0 0,0 6 2 15,0-6-2-15,0 6 0 0,0 0-1 0,7-6-2 16,-7 6 2-16,0-6-2 0,0-1-2 0,7 8 1 0,-7-8 2 16,0 1-3-16,0-1 2 0,7 1-1 0,-7 0-3 0,0-7 0 0,0 6-3 0,0 1-5 0,0-7-3 15,6 0-7-15,-6 7-1 0,0-7-5 0,0 0-5 0,0 0 0 16,-6 0-1-16,6 0 3 0,0 0 6 0,0 0 4 0,0 0-6 16,0 0-1-16,-7-7 2 0,7 7 3 0,0 0 11 0,-7-7 6 0,7 7 3 15,-7 0 1-15,7-6 0 0,0 6 1 0,-6 0 1 0,6-7-2 0,0 7 2 16,-7 0 0-16,7-7 0 0,0 7 1 0,0 0 1 15,0-6-1-15,0 6-2 0,0-7-4 0,0 7 1 0,0 0 0 0,7 0-1 16,-7-6 3-16,6 6-1 0,-6-7 1 0,7 7 0 16,-7-7-1-16,7 7 0 0,0-6 0 0,-7-1-1 0,6 1 0 0,1-1 0 0,-1 7-1 0,1-13-12 15,0 6-77-15</inkml:trace>
          <inkml:trace contextRef="#ctx0" brushRef="#br1" timeOffset="17233.7691">-3400 80 181 0,'0'-7'35'0,"-7"7"14"0,7-7 5 0,-6 7 0 15,6 0-5-15,0 0-11 0,-7 0-6 0,7 0-5 0,-6 0-9 0,6 0-2 0,0 7-5 0,-7-7-2 16,7 7-3-16,-7-7-3 0,7 6-2 0,0-6-2 0,0 7 0 16,-6-1-1-16,6 1 1 0,0 6 0 0,0-6-1 0,0 6 2 15,0-6-2-15,0 6 1 0,-7-6 2 0,7 6-2 0,0-7 2 0,0 8-1 16,0-8 0-16,0 8 0 0,7-8 0 0,-7 7 0 16,0-6 0-16,0 0-1 0,0-1 1 0,0 1 0 0,0-1-2 0,0 1-3 0,0 0-7 15,-7-7-9-15,7 6-5 0,0 1-4 0,0-7 1 0,0 7 3 16,0-7 3-16,0 0 3 0,-6 0 4 0,6 0 3 0,0 0 3 0,-7 0 3 0,7 0-3 15,0 0 1-15,-7 0-1 0,7-7 0 0,0 7 3 0,-6 0 3 16,6 0 3-16,-7-7 3 0,7 7 2 0,-6 0 2 0,6 0 2 0,0-6 0 16,-7 6 1-16,7 0 3 0,0 0 0 0,0 0 0 0,-7-7 0 15,7 7-2-15,0 0-2 0,0 0-4 0,0 0-3 0,0-7-4 0,7 7-4 16,-7 0-2-16,0 0 0 0,0-6 0 0,7 6 3 0,-7 0 4 16,0-7 0-16,6 7 3 0,-6 0 1 0,7 0 0 0,-1-6 1 0,-6 6 1 15,7 0-1-15,0-7 1 0,-7 7-1 0,6 0 0 0,1 0 1 0,-1-7 0 16,-6 7 0-16,7 0 0 0,0 0-1 0,-1 0-1 0,-6 0 0 0,7-6-1 15,-1 6 0-15,-6 0 1 0,7 0-2 0,0-7 2 0,-1 7-1 16,1 0 2-16,-7 0-2 0,7-6 0 0,-7 6 2 16,6 0-1-16,-6-7 0 0,7 7 0 0,-7 0-1 0,0 0 1 0,0-7 0 15,0 7 2-15,6 0 1 0,-6-6 1 0,0 6 3 0,0 0 3 0,0-7 0 16,0 7 2-16,0 0 2 0,-6 0-1 0,6 0 0 0,0-7 0 16,0 7 0-16,0 0 2 0,0 0 2 0,-7 0 0 0,7 0 0 15,0 0-5-15,0 0-4 0,-6 0-2 0,6 7-5 0,0-7-2 0,-7 0-1 0,7 7-4 16,0-7 2-16,-7 6-1 0,7-6 0 0,0 7 3 0,-6 0-2 0,6-1 0 15,0 1 2-15,-7-1-2 0,7 1 0 0,0 0 2 0,0-1-4 16,0-6 2-16,0 7-2 0,0-1-3 0,7-6-1 0,-7 7-3 16,0 0-3-16,6-7-2 0,-6 6-3 0,0-6-2 0,7 0-2 0,-7 7-6 0,7-7-4 15,-7 0-3-15,0 0-3 0,6 0 4 0,-6-7 5 0,7 7 4 16,-7 0 5-16,0-6 2 0,6 6 2 0,-6-7 3 0,7 0 0 0,-7 7 3 16,7-6 2-16,-7-1 2 0,0 1 4 0,6 6 2 0,-6-7 1 15,0 0 0-15,7 1 0 0,-7 6 1 0,0-7 3 0,0 1 3 0,0 6 4 16,7-7 4-16,-7 7 4 0,0-7 3 0,0 7 4 0,0-6 4 15,0 6 4-15,0 0 1 0,0 0 1 0,0 0 0 0,0 0-4 0,0 0-3 16,0 0-4-16,0 0-9 0,0 0-6 0,0 6-3 0,0-6-6 0,0 0-2 16,0 7 1-16,0 0 3 15,0-7 1-15,0 6 1 0,0-6 2 0,0 7-4 0,0-1 1 0,0 1-1 0,0 0-1 0,0-7 0 16,0 6 0-16,0 1-1 0,0-1 1 0,0 1-2 0,0-7 1 16,-7 7-2-16,7-7 2 0,0 0-2 0,0 0-1 0,7 0 0 15,-7 0 1-15,0 0-2 0,0 0 2 0,0 0-1 0,0 0 1 16,0 0 4-16,0 0 0 0,0-7 2 0,0 7 3 0,0 0-3 0,0-7-1 0,6 7 0 15,-6 0-3-15,0-6 2 0,0 6-1 0,0-7-2 0,7 1-1 16,-7 6-1-16,0-7-1 0,6 7-3 0,-6-7-3 0,0 7-4 0,7-6-6 16,-7 6-3-16,6-7 0 0,-6 7-1 0,7-6 4 0,-7 6 4 15,7-7 1-15,-7 7 6 0,6 0 2 0,-6-7 0 0,7 7 4 0,-7 0-2 16,6 0 1-16,-6 0 2 0,7 0-1 0,-7 0 1 16,7 0-1-16,0 0 1 0,-1-6 0 15,-6 6-1-15,7 0 2 0,-7 0-1 0,7 0 0 0,-1-7 0 16,-6 7-1-16,7 0 0 0,-7-7 3 15,6 7-2-15,-6-6 2 0,0 6 1 16,7 0 3-16,-7 0 6 0,0 0 6 0,0-7 6 0,0 7 3 0,0 0 0 0,0 0-4 16,0 0-1-16,-7 0-2 0,7 0-5 0,0 0 1 0,0 0-1 15,0 0-2-15,0 0 2 0,-6 0-4 0,6 0-4 0,0 0 4 0,-7 7-4 16,7-7 0-16,0 0-1 0,-6 6-7 0,6-6-1 0,0 7 0 16,-7-7 0-16,7 7 1 0,0-1 1 0,-7 1-1 0,7 0 0 0,0-1 1 15,-6 1 0-15,6-1 0 0,0 1 0 0,0-7-1 0,0 7-3 0,0-1 1 16,0-6 2-16,6 0-3 0,-6 7 4 0,0-7-3 0,0 6-4 0,7-6 3 15,-7 0-2-15,0 0-1 0,7 0 0 0,-7 0-5 16,0 0-3-16,6 0 0 0,-6 0-2 0,0-6 1 0,7 6-3 0,-7 0-2 0,0-7-2 16,6 7-2-16,-6-6 0 0,7-1-3 0,-7 7 0 0,6-7 0 15,-6 1 0-15,0-1 5 0,7 1 5 0,-7 6 2 0,7-7 6 0,-7 0 2 16,6 1 2-16,-6-1 3 0,0 7 0 0,7-7 2 0,-7 1 1 0,0-1 3 16,6 7 4-16,-6 0 4 0,0-6 6 0,0 6 8 0,0 0 7 15,0 0 11-15,0 6 2 0,0-6-2 0,0 0-7 0,0 7-13 16,0-7-7-16,0 0-3 0,0 6-1 0,0 1 2 0,0-7 0 0,0 7 0 15,-6-1 0-15,6 1-3 0,0 0-2 0,0-7 0 0,0 6-3 0,0 1 0 16,0-7-2-16,0 6-3 0,0-6 1 0,0 7-1 0,0-7 1 16,0 0-3-16,0 0 1 0,0 0 0 15,0 0 2-15,0 0-2 0,6-7-1 0,-6 7 4 16,0 0 2-16,0-6 1 0,0 6-1 0,7-7-2 0,-7 1 0 16,0 6 0-16,7-7 0 0,-7 0 0 0,0 7-1 0,6-6 0 0,-6-1 0 15,7 0 0-15,0 1-2 0,-7 6 2 16,6-7-1-16,-6 7 2 0,0 0-3 0,7 0 1 0,-7 0 1 15,0 0 1-15,0 0 1 0,6 7 2 0,-6-7-1 0,0 6 2 16,0-6 1-16,0 7 0 0,0-7 0 0,0 7-1 0,7-1 0 0,-7 1-3 16,0 0-2-16,0-1 1 0,0 1-5 0,0-7 0 0,0 6-5 0,0 1-9 15,0 0-2-15,0-7-10 0,0 6-7 0,0-6-8 0,0 7-8 16,0-7-10-16,7 0-9 0,-7 0-3 0,0 0 16 0,6 0 15 0,-6 0-72 16</inkml:trace>
          <inkml:trace contextRef="#ctx0" brushRef="#br1" timeOffset="17429.2642">-3010 146 332 0,'0'6'96'0,"-6"-6"-47"0,6 7-30 0,-7-7-13 0,0 7-2 0,7-1 0 0,-6-6 0 16,-1 7 2-16,1-1-1 0,6 1 0 0,-7 6 4 0,7-6 2 16,-6 0 4-16,6-7 2 0,-7 6-1 0,7 1-2 0,0-7-2 0,0 6-5 15,0-6-2-15,0 0-2 0,7 7-2 0,-7 0-4 16,6-7-1-16,-6 0-1 0,0 0-3 0,7 0 0 15,-7 0-4-15,6 0-6 0,-6 0-6 0,7 0-12 0,-1 0-10 0,-6 0-7 0,7-7-4 16,-7 7 0-16,7-7 4 0,-1 7 9 0,-6-6 12 0,7-1 5 0,-1 1-71 16</inkml:trace>
          <inkml:trace contextRef="#ctx0" brushRef="#br1" timeOffset="17853.1544">-3023 139 229 0,'0'0'149'0,"0"0"-64"15,0 7-44-15,0-7-22 0,0 0-8 0,0 0-4 0,0 0-2 0,7 0-2 0,-7 0-1 16,0 0-3-16,0 0-1 0,0 0 0 0,6-7-3 0,-6 7 3 15,0 0 1-15,7 0 0 0,-1 0 2 0,-6 0 0 0,7 0 0 16,0-7-6-16,-7 7-2 0,7 0-9 0,-1-6-7 0,-6 6-7 16,7-7-6-16,-7 7 1 0,6-7 5 0,-6 7 3 0,7-6 8 0,-7 6 3 15,7-7 4-15,-7 1 3 0,0 6 1 0,6-7 3 0,-6 7-1 16,0 0 0-16,0-6 0 0,0 6 0 0,0 0 4 0,0-7 6 0,0 7 5 16,0 0 6-16,0 0 1 0,0 7 1 0,-6-7 4 0,6 0 5 0,0 0 7 15,0 6 0-15,-7-6-7 0,7 7-7 0,0-7-9 0,-7 6-6 16,7 1 0-16,-6-7-3 0,6 6 0 0,0 1 2 0,-7 0-2 15,7-1 3-15,-6 8-1 0,6-8 0 0,-7 1 1 0,7 0 2 0,-7-1 3 0,7 7 4 16,0-6 0-16,-7 0 0 0,7-1-1 0,0 1-6 16,-6 0-1-16,6-1-3 0,0-6-1 0,0 7 1 0,0-1-2 0,0-6-2 15,0 0-5-15,0 7-7 0,0-7-14 0,0 0-18 0,0 0-15 16,0-7-9-16,6 7 5 0,-6 0 10 0,7-6 19 0,-7 6 13 16,7-7-83-16</inkml:trace>
          <inkml:trace contextRef="#ctx0" brushRef="#br1" timeOffset="17983.7984">-2878 66 346 0,'-6'0'124'0,"6"7"-51"16,0-7-44-16,-7 0-19 0,7 0-6 0,0 7-2 0,0-7-3 15,-6 0-5-15,6 6-12 0,0-6-16 0,0 0-15 0,0 7-14 16,0-7-4-16,0 0 1 0,0 0 8 0,0 0 18 0,0 0 16 0,0 0 10 16,0 0-78-16</inkml:trace>
          <inkml:trace contextRef="#ctx0" brushRef="#br1" timeOffset="18395.8">-2885 126 167 0,'0'6'32'0,"-7"1"4"0,7 0 5 16,0-7-5-16,-6 6-3 0,6 1-3 0,0 0-6 0,-7-1-4 16,7 1-3-16,0-1-5 0,-6-6-2 0,6 7-4 0,0 0-3 0,0-1-1 0,0 1-4 15,0-7-5-15,0 0-6 0,6 0-6 16,-6 7-6-16,0-7 0 0,0-7 3 0,7 7 3 0,-7 0 8 0,6 0 4 0,-6-7 1 16,7 1 2-16,-1 6-2 0,-6-7 2 0,7 0 0 0,0 1-1 0,-7-1 0 15,7 1-1-15,-1-1-1 0,-6 0 1 0,7 1 0 16,-7 6 2-16,6-7 0 0,-6 0 2 0,7 1 3 0,-7 6 2 15,0 0 6-15,0 0 12 0,0 0 14 0,0 0 8 0,-7 0 1 0,7 0-8 16,0 6-12-16,-6 1-8 0,6-7-6 0,-7 7-6 0,1-1-1 0,6 1-3 16,-7 0 1-16,0-1 1 0,0 1-1 0,1-1 2 0,-1 8-1 15,1-8-2-15,6 1 2 0,-7 0-2 0,7-1 3 0,-6 1 0 0,6-1 0 0,0-6 0 16,0 7-4-16,0-7-4 0,0 0 0 0,0 0-2 0,6 0 5 16,-6-7 5-16,7 7 8 0,-1-6 6 0,1 6-1 0,-1-7 1 0,1 1-4 15,0-1-5-15,0-6-1 0,-1 6-2 0,1-6-3 16,-1 6 2-16,1 1-3 0,0-8 2 0,-1 8-1 0,1-1-1 0,-1 0 2 0,-6 1-2 15,7-1 1-15,-7 0 2 0,7 7-3 0,-7-6 3 0,0 6 0 0,6 0-1 16,-6 0 3-16,0 0 1 0,0 0 4 0,0 0 0 0,-6 0-2 16,6 6-2-16,0-6-8 0,0 7-2 0,0-7-1 0,-7 7 2 15,7-1 0-15,0 1 2 0,0 0 0 0,0-1 0 0,0 1 1 16,-7 0-1-16,7-1-1 0,0 7 2 0,0-6-3 0,0 0-1 16,0-1-4-16,0 1-8 0,0 0-5 0,0-1-7 0,7 1-3 0,-7-7-1 0,0 6-3 15,0-6 0-15,7 7-3 0,-7-7-8 0,0 0-10 16,0 0-8-16,6 0 9 0,-6 0 15 0,0 0-18 0,7 0-27 0</inkml:trace>
          <inkml:trace contextRef="#ctx0" brushRef="#br1" timeOffset="15305.6044">-3697 126 157 0,'0'6'2'0,"0"-6"0"0,0 7 0 16,0 0 1-16,0-1 0 0,0 1 1 0,0 0-1 0,0-1-2 0,0 7 0 15,6-6-1-15,-6 6 0 0,0 1 0 0,7-8 0 0,-7 7 0 16,0-6 0-16,6 0 0 0,-6 6 1 0,7-7 0 0,-7 1 1 0,0 0 0 16,6-7 2-16,-6 6 1 0,0 1 1 0,7-7 2 0,-7 7 1 15,0-7 0-15,7 0 1 0,-7 0 0 0,0 6 2 0,0-6 0 16,6-6 0-16,-6 6 2 0,0 0 0 0,0 0-1 0,0 0 0 0,0 0-1 0,0 0-1 16,0-7 2-16,0 7-3 0,0 0-4 0,-6-7-3 15,6 1-3-15,0 6 2 0,-7-7 0 0,7 7 0 0,-7-7 1 0,7 7-1 16,0-6 3-16,-6 6 2 0,6-7 1 0,-7 7 1 0,7-6 2 15,-6 6-2-15,6 0 0 0,0-7-1 0,-7 7-2 0,7-7 2 16,-6 7-2-16,-1 0 2 0,7-6 0 0,-7 6-1 0,1 0-2 0,6 0 0 0,-7 0-4 16,7 0-2-16,-7 0 0 0,1 6-3 15,6-6 2-15,-7 0 2 0,7 7-1 0,-6-7 1 0,6 7 0 0,-7-1-2 0,7-6 1 0,-7 7 0 16,7-1-1-16,0 1 0 0,0-7 1 0,0 7-2 0,0-1 1 16,0 1 1-16,0 0-2 0,0-1 2 0,0 1 0 0,0-1 0 0,0 1 1 15,7 0 0-15,-7-7 0 0,0 6 0 0,7-6 1 16,-7 7-1-16,6-7 1 0,-6 6 0 0,7-6 0 0,-7 0 0 0,6 0 0 0,1 0-2 15,0 0-8-15,-7-6-9 0,6 6-13 0,1-7-8 16,0 1-9-16,-1-1-12 0,1 0 8 0,-1 1 11 0,1-7 4 0,-1 6-65 16</inkml:trace>
          <inkml:trace contextRef="#ctx0" brushRef="#br1" timeOffset="18682.0769">-2745 232 241 0,'0'0'53'0,"0"6"-16"16,0 1-14-16,0-7-7 0,0 7 0 0,0-7-2 0,0 0 1 0,0 0-2 0,0 0-4 15,0 0 0-15,0 0-3 0,0 0 4 0,0 0 2 0,0 0 5 0,7 0 2 16,-7-7 0-16,0 7-1 0,0 0-1 0,6-7 1 0,-6 7-1 15,0-6-5-15,7 6-1 0,-7-7-5 0,6 1-1 0,1-1-1 16,-7 0-1-16,7 1 0 0,-7-1-2 0,6 0 2 0,-6 1-1 0,7-1-1 16,-7 1 0-16,0-1 0 0,7 0-1 0,-7 1 2 0,0-1-2 15,6 0 1-15,-6 1-1 0,0-1-1 0,0-6 1 0,0 13 1 0,0-13 0 0,0 13 1 16,0-7 0-16,-6 1 2 0,6 6 1 0,0-7 4 0,0 7 2 16,0 0 1-16,0-7 2 0,-7 7-1 0,7 7 0 0,0-7-4 0,0 0-4 15,0 0-3-15,-7 7-3 0,7-7-2 0,0 6-1 0,0-6-1 16,0 7-1-16,-6-1 4 0,6 1-1 0,0-1 2 0,0 8 1 0,0-8-2 15,-7 1 4-15,7 0-4 0,0-1-1 0,0 1-9 0,0 0-12 16,0-1-12-16,7 1-13 0,-7-1-10 0,0-6-8 0,6 7-18 0,-6-7-10 0,0 0 17 16,7 0-71-16</inkml:trace>
        </inkml:traceGroup>
        <inkml:traceGroup>
          <inkml:annotationXML>
            <emma:emma xmlns:emma="http://www.w3.org/2003/04/emma" version="1.0">
              <emma:interpretation id="{588DDE4A-418E-4A8B-B75C-61C19C1D47B6}" emma:medium="tactile" emma:mode="ink">
                <msink:context xmlns:msink="http://schemas.microsoft.com/ink/2010/main" type="inkWord" rotatedBoundingBox="17914,10823 18427,10967 18340,11275 17827,11131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047.8921">-2024 112 344 0,'0'0'119'0,"0"0"-41"0,-7 0-43 0,7 0-18 16,0 0-4-16,0 0-1 0,0 0 2 0,0 0 2 0,0 0-5 0,0 0-3 16,0 0-1-16,0 0-3 0,0 0-1 0,0 0 1 0,0 0-5 15,0 0-3-15,7 0 0 0,-7 0 1 0,0 7-1 16,6-7 1-16,1 7 3 0,0-7-1 0,-1 6 2 0,1 1 1 15,-1 0-2-15,8-1 1 0,-1 1 0 0,1 0-1 0,-1-1 2 16,0 7-2-16,0-6 0 0,0 0-2 0,7 6-1 0,-7-6 2 0,1-1-1 0,-1 7 1 16,0-6 1-16,0 0-1 0,1-1 1 0,5 1 2 0,-6-1 1 15,1 1 2-15,-1 0-2 0,0 6 1 0,1-6 2 16,-1-1 0-16,0 1 2 0,0-7 1 0,0 6-3 0,-6 1-1 0,6 0 0 0,-6-7-1 16,6 6 0-16,-7-6 0 0,1 0 0 0,0 7-2 0,0-7 2 0,-1 6 0 15,-6-6-2-15,7 0 2 0,-7 0-5 0,0 0-2 0,0 0-3 0,6 0-3 16,-6 0 0-16,0 0 0 0,-6 0 1 0,6 0-1 0,0 0-4 15,0 0-4-15,0 0-12 0,0 0-10 0,0 0-11 0,-7 0-8 0,7 0-1 16,0-6-11-16,-6 6-18 0,-1 0-89 0</inkml:trace>
          <inkml:trace contextRef="#ctx0" brushRef="#br0" timeOffset="2373.5897">-1839 357 208 0,'0'0'58'0,"7"0"-21"0,-7 0-27 0,0 0-7 0,6 0 4 0,1 0 9 15,-7 7 8-15,7-7 9 0,-1 0 4 0,8 0-1 0,-8 7-4 0,1-7-4 16,6 0-4-16,-7 0-1 0,8 0-1 0,-8 0-1 0,7 0-1 0,1 0-1 16,-1 0-2-16,-6 0 1 0,6 0-3 0,0 0-1 0,0 0 0 15,1-7-1-15,-8 7 1 0,7 0-1 0,0-7-2 0,-6 7-1 0,0-6 0 16,0 6-4-16,-1-7 3 0,1 7-1 0,-1-6-1 0,1 6 2 0,0-7-2 15,-7 7 2-15,6-7 0 0,-6 7-4 16,7-6 1-16,-7 6-2 0,6-7 2 0,-6 1 1 0,0 6 0 0,0-7-1 0,0 0 0 0,7 7-2 16,-7-6 1-16,0-1 1 0,0 0-2 15,0-6 1-15,0 7-4 0,0-1-1 0,0 0 2 0,-7-6-2 0,7 7 0 0,0-1-1 0,0-6-5 16,0 6-1-16,0-6-3 0,-6 6-7 0,6-6-7 0,0 6-11 16,-7 1-20-16,7-8-25 0,0 8-52 0,-6-8-41 0,6 8-89 0</inkml:trace>
        </inkml:traceGroup>
        <inkml:traceGroup>
          <inkml:annotationXML>
            <emma:emma xmlns:emma="http://www.w3.org/2003/04/emma" version="1.0">
              <emma:interpretation id="{0312993A-8AE6-41B8-A302-AD914881591A}" emma:medium="tactile" emma:mode="ink">
                <msink:context xmlns:msink="http://schemas.microsoft.com/ink/2010/main" type="inkWord" rotatedBoundingBox="18553,11034 19688,11079 19671,11513 18536,11468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1" timeOffset="13629.1137">-490 338 151 0,'0'0'29'0,"0"6"0"0,0 1 8 0,0-1 2 0,0 1 3 16,-6-7-5-16,6 7-1 0,0 0-2 0,0-1-4 16,-7 0-3-16,7 1-3 0,0 0-6 0,0-1-5 0,0-6-6 0,0 7-4 0,0 0-3 15,0-1 1-15,0-6-3 0,0 7 0 0,0-7-2 0,0 6-5 0,0-6-6 16,7 7-8-16,-7-7-8 0,0 0-10 0,6 0-8 0,-6 0-2 16,7 0-3-16,-7 0 7 0,7 0 13 0,-7-7 11 0,6 7 10 15,1-6-34-15,-7 6-31 0</inkml:trace>
          <inkml:trace contextRef="#ctx0" brushRef="#br1" timeOffset="11421.1819">-1277 371 281 0,'0'0'78'0,"0"0"-15"0,0 0-18 0,-6 0-12 0,6 0-5 0,0 0-2 0,0 0-4 16,0 7-8-16,0-7-6 0,0 0-4 0,0 0-5 0,0 0-1 0,0 6 1 16,0-6-1-16,0 6 1 0,0 1 1 0,0 0 0 0,0-1 0 15,0 1-1-15,0 6 1 0,6-6 0 0,-6-1 0 0,0 8 1 0,0-8 0 16,0 1-2-16,0 6 1 0,0-6 1 0,0-1-2 0,7 1 1 0,-7 0 0 16,0-1 1-16,0 1 0 15,0-1-1-15,0 1 1 0,0 0-1 0,0-7 0 0,0 6 1 0,7 1-1 0,-7-1 1 0,0-6 0 16,0 7-1-16,0-7 1 0,0 0-2 0,0 0-1 15,0 0-1-15,0 6-3 0,0-6 0 0,0 0-1 0,0 0 3 0,0-6 3 16,0 6 3-16,0 0-1 0,0 0-2 0,0 0-1 0,-7-7-3 16,7 7 0-16,0 0 1 0,0-6 3 0,-7 6 1 0,7-7 2 15,0 7-1-15,-6-6-1 0,6 6 1 0,0-7 1 0,-7 7 0 0,7-7 0 16,0 7 1-16,-6-6 1 0,6 6 0 0,-7 0 1 0,7-7 0 0,-7 7-1 16,7-6 0-16,-6 6 3 0,6 0-2 0,0 0 2 0,-7-7-1 0,7 7 0 15,-6 0 0-15,6 0-1 0,0 0 1 0,-7 0-3 16,7 0-2-16,0 7 0 0,-7-7-3 0,7 0 0 0,0 0 0 0,-7 6 1 15,7-6-1-15,0 0 0 0,-6 7 2 0,6-7-1 0,0 6 0 16,-7-6 1-16,7 7-1 0,0 0 0 0,-6-7 1 0,6 6-2 0,0 1 1 16,0-7-1-16,0 6 0 0,0 1 0 0,0-7 1 0,0 6 0 0,0 1 1 15,6-7 1-15,-6 7 1 0,0 0-2 0,7-7 0 0,-7 6 1 16,0 1-1-16,6-7 1 0,-6 6-2 0,7-6 0 0,-7 0-2 0,7 7 2 16,0-7 1-16,-7 0-2 15,6 7 2-15,1-7 0 0,-1 0 3 0,-6 0-1 0,7-7 3 0,0 7 1 16,-7 0-1-16,6-7-2 0,1 1-3 0,-7 6-8 0,6-7-8 15,1 1-11-15,0-1-13 0,-1 0-9 0,1-6-7 0,-1 6-8 0,1 1-6 16,0-7 11-16,-1 6 14 0,8 0 18 0,-8-6-84 0</inkml:trace>
          <inkml:trace contextRef="#ctx0" brushRef="#br1" timeOffset="11555.9497">-1144 424 192 0,'-7'0'92'0,"7"0"-10"0,0 0-2 16,0 0-16-16,0 0-10 0,-6 6-16 0,6-6-6 0,0 0-6 15,0 0-5-15,0 0-4 0,-7 0-2 0,7 7-4 0,0-7-5 0,0 0-2 16,-7 0-4-16,7 0-1 0,0 0 0 0,0 0-1 0,0 0 0 0,0 0-4 15,0 0-5-15,7 0-6 0,-7 0-12 0,0 0-10 16,0 0-15-16,0 0-15 0,0 0-5 0,7 0-5 0,-7 0 6 0,0 0 22 16,0-7 16-16,6 7-83 0</inkml:trace>
          <inkml:trace contextRef="#ctx0" brushRef="#br1" timeOffset="11720.5151">-1151 483 196 0,'0'7'39'0,"0"-7"2"0,0 13-2 0,-6-13-2 0,6 7-3 0,0-1 0 16,0 1-1-16,0-7-2 0,0 6-2 0,0 1-5 0,0-7-5 0,0 7-3 15,0-1-3-15,0-6-3 0,0 7-2 0,0-7-3 0,0 0-2 0,0 6-1 16,0-6 0-16,0 0-1 0,0 7 0 0,0-7-2 16,6 0-4-16,-6 0-4 0,0 0-6 0,0 0-11 0,0 0-9 0,7 0-8 15,-7 0-6-15,0 0 1 0,6 0 4 0,-6 0 0 0,0 0 2 16,7-7 7-16,-7 7 9 0,0 0 9 0,6-6-90 0</inkml:trace>
          <inkml:trace contextRef="#ctx0" brushRef="#br1" timeOffset="12126.6609">-999 324 280 0,'-6'7'80'0,"6"-7"-7"15,-7 0-24-15,0 0-16 0,7 7-9 0,-6-7-5 0,6 0-4 0,-7 0-3 0,7 6 0 16,-6-6-4-16,6 7 0 0,0-1-1 0,-7 1-4 0,7 0 1 15,0 0 0-15,0-1-1 0,0 0 1 0,0 1-2 0,0 6-2 0,0-6 0 16,7 6 1-16,-7-6 1 0,0 6 0 0,0-6-1 16,0 6-3-16,0-6 4 0,6-1-2 0,-6 7 1 0,0-6 2 0,0 0-3 0,0-1-2 15,7 1 2-15,-7-7-4 0,0 6-2 0,0 1 1 0,0-7-5 16,0 7-2-16,0-7-2 0,0 0-2 0,0 6-5 0,0-6-4 0,0 0-3 16,0 0-4-16,0 7 6 0,0-7 6 0,-7 0 4 0,7 0-1 15,0-7-4-15,-6 7-3 0,6 0-3 0,0 0 8 0,-7 0 6 0,0 0 5 16,7-6 4-16,-6 6 4 0,6 0 3 0,-7 0 4 0,1-7 7 15,6 7 8-15,-7 0 3 0,7-7 3 0,0 7 1 0,-7 0-2 16,7 0-1-16,0-6-1 0,0 6-5 0,0 0-5 0,0 0-4 0,0-7-7 0,0 7-2 16,7 0-2-16,-7 0-1 0,0 0-1 0,0-6 1 0,7 6 1 15,-7 0-1-15,6-7 0 0,1 7 0 0,-1 0-1 0,-6-7 1 16,7 7 1-16,0-6 0 0,-1-1 0 0,1 7-8 0,-1-6-9 0,1-1-9 16,0 7-13-16,-1-7-8 0,1 1-6 0,-1-1-6 0,1 0 11 0,-1 1 15 15,8-1 12-15,-7 1 12 0,-1-1-92 0</inkml:trace>
          <inkml:trace contextRef="#ctx0" brushRef="#br1" timeOffset="13040.7303">-886 311 193 0,'-7'0'46'0,"7"-6"8"0,0 6 2 15,-7 0-7-15,7 0-2 0,-6-7-7 0,6 7-5 0,-7 0-9 0,7 0-5 16,0 0-2-16,-6 0-4 0,6 0 0 0,0 7-4 0,0-7-2 0,-7 0-3 16,7 0-4-16,0 6-2 0,0-6-2 0,0 7-1 0,-7-1 2 0,7 1-1 15,0 0-2-15,0-1 0 0,0 1 0 0,0 6 0 0,0-6 4 16,-6 6 3-16,6-7-1 0,0 8 2 0,0-1 1 0,0 0-2 15,0-6 2-15,0 6-2 0,0-6-1 0,0 6-1 0,0 0 0 0,0-6-1 16,0-1-1-16,0 1 1 0,0 0 2 0,0-1-3 0,0 1 2 0,0-1 0 16,0 1 1-16,0-7-1 0,0 7-3 0,0-1 0 15,0-6-4-15,0 0 2 0,0 0 1 0,0 0 0 0,0 0 1 16,-7 0 3-16,7 0 1 0,0 0 1 0,0 0 6 0,0 0-2 0,0-6 0 0,-6 6-1 0,6 0-2 16,0 0-2-16,-7-7-1 0,0 0-3 0,7 7 4 0,-7-6 4 15,7 6 0-15,-6 0 4 0,6-7 0 0,-7 7 0 0,7 0 2 16,0 0 2-16,-6-6-2 0,6 6 1 0,0 0-4 0,0 0 0 15,0 0-5-15,0-7 1 0,0 7 0 0,0 0-4 0,0 0-4 16,0 0 1-16,0-7-3 0,0 7 0 0,0 0 0 0,0 0-2 16,6 0-1-16,-6 0 3 0,0 0-2 0,0-6 2 0,7 6 0 0,-7 0 2 0,6 0-1 15,-6 0 3-15,7 0 0 0,0 0-1 0,-7-7 0 0,7 7 1 16,-1 0-2-16,1 0 0 0,-1 0 1 0,-6-6 1 0,7 6 1 0,0 0 2 16,-1 0-1-16,7-7-1 0,-6 7 0 0,0 0 1 0,-1-7-2 0,1 7 1 15,-1 0 2-15,1-6-3 0,0 6 2 0,-1 0 0 0,1 0-3 16,0-7 2-16,-7 7-2 0,6 0 2 0,-6 0-1 15,7 0 0-15,-7-7 0 0,0 7 2 0,0 0 1 0,0 0 0 16,0 0 3-16,0 0-3 0,0 0 2 0,0 0-1 0,0 0 0 0,0-6 0 16,0 6 2-16,0 0-3 0,-7 0 1 0,7-7 1 0,0 7-3 0,0 0 3 15,0 0 1-15,0 0-3 0,0-6 1 0,-6 6-1 0,6 0 0 16,0 0-1-16,-7 0 3 0,7 0-1 0,0 0 1 0,-7 6-1 16,7-6-1-16,0 0-4 0,-6 0-1 0,6 7 1 0,0-7-1 0,-7 6-3 15,7-6 3-15,0 7-1 0,-7 0 1 0,7-1-1 0,0 1 1 16,0 0-2-16,0-7 3 0,0 6 1 0,0 1-1 0,0-1-1 0,0 1 0 15,0-7-1-15,7 7-2 0,-7-7 2 0,0 0 1 0,7 6 0 0,-7-6 2 16,0 0 0-16,6 7 0 0,-6-7 2 0,7 0-2 16,-7 0-1-16,7 0-2 0,-7-7-5 0,0 7-9 0,6 0-7 15,-6 0-5-15,7-6-4 0,-7 6 0 0,6 0-7 0,-6-7-6 0,7 0-8 0,-7 7-3 16,0-6-4-16,7-1 7 0,-7 1 15 0,6-1 14 0,-6 7 14 16,7-7 8-16,-7 1 1 0,0-1-1 0,7 0 0 0,-7 7 0 0,0-6 1 15,6-1 3-15,-6 7 3 0,0-6 2 0,0 6 0 0,0-7 3 16,0 7 10-16,0 0 18 0,7 0 16 0,-7-7 15 0,0 7 2 0,0 0-8 15,0 0-9-15,0 7-8 0,0-7-8 0,0 0-9 0,0 0-6 16,0 0-5-16,0 7-6 0,0-7-4 0,0 0-5 0,-7 0-1 0,7 6-5 16,0-6 0-16,0 7 1 0,7-7 1 0,-7 6 2 0,0-6 5 0,0 7 2 15,0 0 0-15,0-1 1 0,0 1-1 0,0 0-1 0,-7-1 2 16,7 1 1-16,0-7-4 0,0 6 0 0,0 1-1 0,0 0-2 16,0-7 1-16,0 6-3 0,0-6 2 0,0 0 1 15,7 0-2-15,-7 0 1 16,0-6-2-16,0 6 3 0,0 0-1 0,0 0 1 0,0-7 1 0,0 7-1 15,6-7 1-15,-6 7-1 0,0-6 0 0,0-1 1 0,0 1-1 0,7-1 0 16,-7 0 0-16,0 1-1 0,6-1-1 16,-6 0 0-16,0 1 0 0,7 6 0 0,-7-7-2 0,0 1 1 0,7 6-3 0,-7-7 1 15,0 7 2-15,6 0 2 0,-6 0 0 0,0 0-2 0,0 0 0 16,0 0 0-16,0 7 1 0,0-7 1 0,7 0 1 0,-7 6 4 0,0-6 0 16,0 7 1-16,0-1 2 0,0-6-4 0,0 7 0 0,0 0-1 15,6-1-3-15,-6 1 1 0,0 0-2 0,0-1-3 0,0 1-2 0,0-7-3 16,0 6-9-16,0 1-8 0,0-7-10 0,7 7-9 0,-7-7-10 0,0 6-10 15,0-6-5-15,0 0-12 0,0 0-2 0,0 0 19 0,0 0 13 16,0 0-73-16</inkml:trace>
          <inkml:trace contextRef="#ctx0" brushRef="#br1" timeOffset="13362.322">-701 437 176 0,'0'0'28'0,"0"0"10"0,0 0 11 16,0 0-4-16,7 0-7 0,-7 0-2 0,0 0-6 0,0 0-3 15,0 0-2-15,0 0-8 0,0 0-5 0,0 0-2 0,6 0-4 16,-6 0 0-16,0 0 3 0,0 0-2 0,7 0 1 0,-7 0 0 15,7 0-4-15,-7 0 0 0,6 0 0 0,-6 0-1 0,7 0 0 0,-7-7 0 0,6 7-1 16,1 0-2-16,-1-6-5 0,-6 6-3 0,7 0-4 16,0-7-2-16,-7 7-2 0,6-7-3 0,1 7-3 0,-7-6-3 0,6 6-2 15,-6-7-2-15,7 7-3 0,-7-7-1 0,7 7-3 0,-7 0 2 16,0-6 5-16,0 6 5 0,6-6 10 0,-6 6 7 0,0 0 6 16,-6-7 7-16,6 7 8 0,0 0 7 0,0 0 8 0,0 0 8 0,0 0 3 0,0 0 2 15,-7 0 0-15,7 7-6 0,0-7-2 0,0 0-4 16,0 6-6-16,0-6-6 0,-7 0-7 0,7 6-5 0,0-6-3 0,0 7-1 0,-6-7-1 15,6 7-1-15,0-1 1 0,0 1 1 0,-7 0 0 0,7-1 2 0,0 1 2 16,0-7 0-16,0 6 0 0,0 1 0 0,0 0-2 0,0-1 0 16,0 1-2-16,0 0-2 0,0-7-2 0,7 6-2 0,-7-6-2 15,0 0-3-15,6 0-2 0,-6 0-6 16,0 7-5-16,7-7-6 0,-7-7-10 0,0 7-11 0,7 0-12 0,-7 0 0 0,0-6-4 0,6 6 13 16,-6-7 17-16,7 0 10 0,-7 1-78 0</inkml:trace>
          <inkml:trace contextRef="#ctx0" brushRef="#br1" timeOffset="13495.3964">-522 331 278 0,'-7'0'94'0,"7"0"-2"16,7-7-31-16,-7 7-19 0,0 0-11 0,0 0-11 0,0 0-7 0,0 0-5 0,0 0-3 15,0 0-7-15,0 0-4 0,0 0-6 0,0 0-7 16,0 0-12-16,0 0-11 0,6 0-9 0,-6 0-10 0,0-6-5 16,0 6 0-16,7 0 8 0,-7 0 18 0,6 0 16 0,-6 0 7 15,0 0-77-15</inkml:trace>
          <inkml:trace contextRef="#ctx0" brushRef="#br1" timeOffset="13935.3525">-397 357 297 0,'-6'0'84'15,"6"7"-24"-15,-7-7-18 0,0 7-10 0,1-7-6 0,6 7-4 0,-7-1-4 16,1-6-1-16,6 6-2 0,-7 1-3 0,0 0 0 0,7-1 1 0,0 1 0 16,-7-7-1-16,7 7-1 0,0-1-7 0,0-6-2 0,0 7-2 15,0-7-4-15,0 0-2 0,7 0 0 0,-7 0 0 0,7 0 0 16,-7 0 2-16,0 0 3 0,7 0 0 0,-1 0 5 0,-6 0 1 0,7 0 3 15,-7 0 0-15,6-7 1 0,1 7-2 0,-7-6 0 0,7 6 0 16,-7-7-1-16,6 7 0 0,-6-7 2 0,7 1-3 0,-7-1 1 0,6 0 0 16,-6 7-3-16,7-6 2 0,-7 0-1 0,0-1-2 0,7 0 0 0,-7 7 3 15,0-7-4-15,0 7 2 0,0-6 0 0,0 6 1 0,0 0 0 16,0 0 3-16,0 0 3 0,0 0-3 0,0 0 0 0,0 0-2 0,0 0-6 16,0 6-3-16,0-6-1 0,0 7 0 0,0-7 2 0,0 7 5 0,0 0-1 15,0-1 0-15,6 0 3 0,-6 1-4 0,0 0 2 0,0-1 0 16,7 1-2-16,-7 0-1 0,0-1-2 0,6-6-7 0,-6 7-2 0,7-1-7 15,-7-6-5-15,0 7-7 0,6-7-7 0,1 0-10 0,-7 7-20 0,0-7-17 16,7 0-13-16,-7 0 3 0,7-7 29 0,-7 7 24 0,0 0-72 16</inkml:trace>
          <inkml:trace contextRef="#ctx0" brushRef="#br1" timeOffset="14128.8356">-245 238 287 0,'0'0'94'0,"0"0"-11"0,0 0-33 0,0 0-18 15,0 0-4-15,0 0-3 0,0 7-6 0,7-7-5 0,-7 0-5 16,0 7 0-16,0-1 0 0,0-6 2 0,0 7 4 0,0 6-1 16,6-6-1-16,-6 6 0 0,0-6-2 0,0 6-1 0,0 0 0 0,0 0-2 15,0 0 1-15,0 1-1 0,0-1-3 0,0 0 0 0,0 0-2 16,0 1-1-16,0-1 0 0,0 0 1 0,0 0-3 0,0-6 0 0,0 6-1 16,0-6-6-16,0-1-5 0,0 1-5 0,0 0-18 0,0-1-22 15,0 1-24-15,-6-7-21 0,6 0-18 0,0 6 18 0,0-6-74 0</inkml:trace>
        </inkml:traceGroup>
        <inkml:traceGroup>
          <inkml:annotationXML>
            <emma:emma xmlns:emma="http://www.w3.org/2003/04/emma" version="1.0">
              <emma:interpretation id="{08DBF9FF-3054-49DE-BFD3-842B7DC26BF8}" emma:medium="tactile" emma:mode="ink">
                <msink:context xmlns:msink="http://schemas.microsoft.com/ink/2010/main" type="inkWord" rotatedBoundingBox="19909,10840 20151,10850 20126,11464 19884,11454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1" timeOffset="72398.2104">199 252 254 0,'-7'-7'68'0,"7"7"-19"0,0-7-13 16,0 1-5-16,-7-1-2 0,7 7-4 0,0-6 1 0,0 6-1 0,0 0 1 15,-7-7-2-15,7 14-2 0,0-7-2 0,0 0-5 0,-6 0-4 0,6 0-4 16,-7 6-4-16,7-6-1 0,-6 7-3 0,-1-7 0 0,0 6 0 16,7 1-1-16,-6 0 0 0,-1-1-1 0,1 1 0 0,-1 6 1 0,1 0-1 15,-1 1 2-15,7-1-1 0,-7 6 0 0,1-5 0 0,6 6-1 16,-7-1 0-16,7 1 0 0,0-6-1 0,0 5 2 0,0 1 1 0,0-7 0 16,0 7 1-16,7-6-1 0,-7-1 1 0,6 0-4 15,1 0-5-15,0 0-8 0,-1 1-11 0,1-1-6 0,6-6-7 0,-7-1-6 0,8 1-6 16,-8-1-10-16,7 1-2 0,1-7 5 0,-1 0 15 0,0 0-66 0</inkml:trace>
          <inkml:trace contextRef="#ctx1" brushRef="#br2">0 0 512 0,'0'0'0'16</inkml:trace>
        </inkml:traceGroup>
        <inkml:traceGroup>
          <inkml:annotationXML>
            <emma:emma xmlns:emma="http://www.w3.org/2003/04/emma" version="1.0">
              <emma:interpretation id="{B3C82BBD-0459-48F4-8D11-253879FB17B4}" emma:medium="tactile" emma:mode="ink">
                <msink:context xmlns:msink="http://schemas.microsoft.com/ink/2010/main" type="inkWord" rotatedBoundingBox="20352,10975 21400,11016 21384,11430 20335,11389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1" timeOffset="73119.0498">450 318 267 0,'0'0'87'16,"0"-7"-19"-16,0 7-21 0,0-6-9 0,0 6-3 0,0-7 1 0,0 7-3 15,0 0-2-15,-7-7-2 0,7 7-3 0,0 0-4 0,0-6 0 0,0 6-6 16,0 0 0-16,0 0 0 0,0 0-4 0,0 0 0 0,0 0-3 15,0 6-5-15,-6-6-3 0,6 0-6 0,0 7-1 0,0-7-1 0,0 7 1 16,0-7 4-16,6 6 2 0,-6 7 1 0,0-6 3 0,0 6-3 16,0 0 1-16,0-6-1 0,0 6-2 0,0 0 2 0,0 1-3 0,0-1 2 15,0 0 0-15,0 0-1 0,-6 1 0 0,6-1-2 0,0-7-2 0,0 8-2 16,0-8-6-16,0 1-7 0,0 6-8 0,0-6-12 16,0 0-9-16,0-7-15 0,0 6-17 0,0 1-37 0,6-7 12 0,-6 6 29 15,0-6-60-15</inkml:trace>
          <inkml:trace contextRef="#ctx0" brushRef="#br1" timeOffset="73605.9187">695 258 368 0,'0'0'200'0,"-7"0"-122"0,7 0-49 15,-7 0-17-15,1 7-5 0,-1-7-5 0,0 0 0 0,1 0-2 0,-1 6-1 16,1 1 0-16,-1 0-2 0,0-7 2 0,1 13-1 0,-1-6 0 0,1-1 2 15,-1 7 0-15,-6-6 1 0,6 6 0 0,1 0 0 0,-1 1 2 16,7-8-2-16,-7 7 1 0,7 1 0 0,-7-8-1 0,7 8 1 0,0-1-2 16,0-7 0-16,0 1-1 0,7 0-1 15,-7-1 0-15,7 1-2 0,0-1-2 0,-1 1 0 0,-6-7-3 0,7 7 1 0,6-7-1 0,-6 0-3 16,-1 0-1-16,1 0-7 0,-1 0-4 0,8 0-2 0,-8-7 1 16,1 7 0-16,-1-7 1 0,1 7 5 0,0-6-1 0,-1-1-1 0,1 1-5 15,0-1-9-15,-1 0-2 0,-6-6-4 0,7 7 6 0,-7-1 8 16,0 0 5-16,6 1 9 0,-6-1 6 0,0 0 9 0,0 7 14 0,0-6 14 0,0 6 17 15,0 0 11-15,0 0 3 0,0 0 0 0,0 0-7 0,0 0-7 16,0 0-11-16,0 6-8 0,0-6-6 0,-6 0-6 0,6 0-3 0,0 0-5 16,0 0-3-16,0 0-1 0,0 0-5 0,6 0 1 0,-6 0-4 15,0 0-2-15,0 0-3 0,0 0-6 0,0 0-3 0,7 0-4 0,-7 0 1 16,0 0 2-16,7-6 4 0,-7 6 6 0,6 0 1 16,1 0 3-16,-7-7 1 0,7 7-2 0,-1 0-1 0,1-6-3 0,-7 6-1 0,6-7 1 15,1 7 0-15,-1-7 3 0,-6 7 0 0,7-6 2 0,0 6 2 0,-7 0-1 16,0 0 2-16,6 0-1 0,-6 0-2 0,0 0 1 0,0 0-1 0,0 6 6 15,0-6 6-15,0 7 7 0,0 0 4 0,-6-1-2 0,6 1 1 16,0-1-5-16,-7 1 0 0,7 6-2 0,0-6-4 0,-7 6-2 0,7-6-2 16,0 6 0-16,-6-6-1 0,6 6-1 0,0-7 1 0,0 1-2 0,0 0 0 15,0-1 0-15,0-6-3 0,0 7-3 0,0 0-6 16,0-7-9-16,6 0-10 0,-6 0-17 0,0 0-22 0,0 0-8 0,7 0 12 0,-7-7 21 16,7 7 22-16,-7-7-68 0</inkml:trace>
          <inkml:trace contextRef="#ctx0" brushRef="#br1" timeOffset="74023.9789">913 305 574 0,'-7'0'112'0,"7"0"-75"0,0 6-22 0,0-6-9 0,0 0-5 0,0 0 1 16,0 0-3-16,0 0-1 0,0 7 1 0,0-7-1 16,0 6 1-16,-6-6 1 0,6 7-1 0,0-1 3 0,0 1-1 0,0 0 1 15,0-1-2-15,0 1 2 0,-7 0-2 0,7-7 1 0,0 6-1 0,0 1 0 16,0-1 0-16,-7-6-1 0,7 7 2 0,0 0-3 0,0-7-2 0,0 6 0 15,0-6-3-15,0 0-1 0,0 7-3 0,0-7-1 16,0 0-4-16,0 0 0 0,7 0 2 0,-7 0 0 0,0 0 6 0,0 0 2 0,7 0 2 16,-7 0 3-16,0-7 0 0,0 7 2 0,6 0-1 0,-6 0-2 0,0-6-1 15,7 6-3-15,-7 0 0 0,0-7-4 0,6 7-5 0,-6-7-4 16,7 1-6-16,-7-1-7 0,6 1-13 0,1-1-15 0,0 0-9 0,-7 1-4 16,7-1 15-16,-1-6 20 0,1 6 16 0,-1 1 14 0,1-1 3 15,0 1 1-15,-1-8-3 0,-6 8 1 0,7-1 5 0,-1 0 2 0,1 1 5 16,-7-1 6-16,7 1 8 0,-7 6 10 0,6-7 15 0,-6 7 14 0,0 0 8 15,0 0 4-15,0 0 0 0,0 0-7 0,0 0-11 0,0 0-12 16,0 7-13-16,0-7-9 0,-6 6-6 0,6-6-5 0,0 7-5 0,0-1-4 16,-7-6 0-16,7 7-2 0,0 0 2 0,-7 6 1 0,7-6-1 15,-6 6 1-15,6 0 1 0,0 0 2 0,-7-6 0 0,7 6 1 0,-6 0 0 16,6 0-2-16,0-6 3 0,0 6-4 0,-7-6 1 0,7 0 0 0,0-1-2 16,0 1 1-16,0-1-1 0,0 1-4 0,0 0 0 0,7-7-7 15,-7 6-4-15,0-6-6 0,0 7-12 0,0-7-10 0,6 0-15 0,-6 0-21 16,0 0-14-16,7 0 2 0,-7 0 17 0,0-7 27 0,6 7 19 0,1-6-63 15</inkml:trace>
          <inkml:trace contextRef="#ctx0" brushRef="#br1" timeOffset="74371.6881">1098 318 424 0,'-7'0'158'0,"7"0"-86"0,0 6-40 0,0-6-15 0,0 0-10 0,0 0-1 15,0 0-5-15,0 0-3 0,0 0-1 0,0 0 0 16,7 0-2-16,-7 0 2 0,0 0-1 0,0 0 0 0,0 0 2 0,7 0 0 15,-1 0 3-15,-6 0 3 0,7 0-1 16,-7 0 1-16,7-6-1 0,-1 6-1 0,1 0-3 0,-1 0 2 16,1 0-1-16,-7 0-2 0,6 0 2 0,1 0-2 0,0 0-1 0,-7 0-3 15,6 0-2-15,-6 0-1 0,0 0-3 0,7 0 1 0,-7 6 2 16,0-6 1-16,0 0 3 0,-7 7 1 0,7-7 0 0,0 6-1 0,-6-6 2 16,6 7 1-16,-7-7 0 0,7 7 2 0,-7-1-2 0,1 1 0 0,6 0 2 15,-7-7-2-15,1 6 3 0,-1 1 0 0,1-1 0 0,-1 1 3 16,0 0 1-16,1-7 3 0,6 6 0 0,-7 1-1 0,7-7 0 0,-7 7-2 15,7-1 0-15,0-6-1 0,0 7-1 0,-6-7 0 0,6 6-2 0,6-6 1 16,-6 7 0-16,0-7 0 0,7 7-2 16,-7-7 1-16,0 0-2 0,7 0 3 0,-7 0-1 0,6 6 1 0,1-6 0 15,-7 0 0-15,7 0-2 0,-1-6-4 0,-6 6-1 0,7 0-2 16,-1 0-1-16,1-7 0 0,-1 7-6 0,1 0-4 0,-7-7-7 0,7 1-10 16,-1 6-6-16,1-7-8 0,-1 1-7 0,1-1-6 15,0 0-10-15,6 1 6 0,-6-1 18 0,6 0-65 0</inkml:trace>
          <inkml:trace contextRef="#ctx0" brushRef="#br1" timeOffset="74917.7742">1349 252 370 0,'-6'0'111'0,"-1"6"-62"16,7-6-25-16,-6 0-11 0,6 7-5 0,-7-7-3 0,7 0-2 16,0 0-1-16,0 6 2 0,0-6-2 0,0 7 1 0,0-7-1 0,0 0 1 15,7 0 1-15,-7 7-1 0,0-7 2 0,6 0-4 0,-6 0 2 16,7 0 0-16,-7 0 2 0,6 0 3 0,1 0-1 0,-7 0-1 0,7 0 0 15,-1 0-3-15,-6-7 2 0,7 7-1 0,-7-7 3 0,7 7-1 0,-7-6 3 16,6 6 0-16,-6-7-1 0,7 1 1 0,-7-1-4 0,0 0 1 16,0 7-3-16,6-6 1 0,-6-1 0 0,0 1-1 0,0-1 0 0,0 7-1 15,0-7 2-15,0 1-1 0,0-1-1 0,0 7 0 0,-6-7 0 16,6 1 0-16,0 6 1 0,0-7-2 0,-7 7 3 0,7 0-3 0,0 0 0 16,-6 0-2-16,6 0-2 0,-7 0 1 0,7 7-1 0,-7-7 2 0,7 6-2 15,-6-6-2-15,6 7 2 0,-7 0-3 0,0-1 3 0,1 1 0 16,6 0-1-16,-7 6 4 0,1-7-1 0,6 8 1 0,-7-8 2 15,7 7-4-15,-7-6 1 0,7 0 0 0,0-1 0 0,-6 1 0 16,6 0-2-16,6-1-3 0,-6-6-7 0,0 7-2 0,0-7-6 0,7 0-2 16,-7 0 2-16,0 6 0 0,7-6 6 0,-7-6 3 0,6 6 2 0,-6 0 1 0,7 0 2 15,-1-7 3-15,-6 7 0 0,7-6 3 0,0 6-2 0,-1-7 1 0,1 0 1 16,0 7-2-16,-1-6 0 0,-6-1 0 0,7 7-1 0,-1-7 2 16,1 1 1-16,-1 6-1 0,-6 0 0 0,7-7 0 0,-7 7 1 0,7 0 0 15,-7 0 2-15,0 0-2 0,0 7 2 0,0-7 3 0,0 0 3 16,-7 6 1-16,7-6 0 0,-7 7 0 0,7-7-4 0,-6 7 0 0,-1-1-1 15,1-6-4-15,-1 7 1 0,1 0-4 0,-8-1-3 0,8 1 1 16,-1-1 0-16,-6 1 3 0,6-1 3 0,-6-6-2 0,6 7 1 0,1-7 1 16,-1 7 2-16,0-7-1 0,7 6 3 0,-6-6-1 0,6 0 1 0,-7 0 6 15,7 7 1-15,0-7 2 0,0 0 6 0,0 0-1 0,0 0 1 16,0 0 1-16,0-7-5 0,0 7-4 0,7 0-6 0,-7 0-7 0,0 0-8 16,0 0 0-16,6 0 3 0,-6 0 0 0,7 0 4 0,-7 0-3 0,7 0-4 15,-1 0 1-15,1 0-1 0,0 0-2 0,-1 0 0 0,1 0-5 16,-1 0-4-16,1 0-2 0,0-6-3 0,6 6-8 0,-6 0-14 0,-1-7-19 15,7 7-19-15,-6 0 18 0,6-7 0 0,-6 7-24 0</inkml:trace>
          <inkml:trace contextRef="#ctx0" brushRef="#br1" timeOffset="75155.1401">1389 417 220 0,'-6'7'74'0,"-1"-1"1"0,-6 7-27 0,6-6-20 15,0 0-9-15,7-1-8 0,-6 1-3 0,6-1-2 0,0 1-4 0,-7-7-2 16,14 7-2-16,-7-7-1 0,0 6-1 0,6-6 3 0,-6 0 5 15,7 0 4-15,0 0 5 0,-1 0 1 0,-6 0-3 0,7 0 3 0,6 0-3 16,-6-6 1-16,-1 6 1 0,1-7-4 0,6 7-2 0,-6-7-2 16,-1 1 0-16,7-1-2 0,-6 1 0 0,0-1 0 0,0 0-4 15,-1 1 6-15,-6-1 3 0,7 1 3 0,-7-1 10 0,0 0 0 0,0 7 3 16,0-6 3-16,0 6-3 0,0 0 0 0,-7-7-2 0,7 7-3 0,-6 0-5 16,6 0 0-16,-7 0-1 0,0 7-5 0,0-7 1 0,1 0-6 0,-1 0-6 15,1 6 2-15,-1-6-5 0,0 0 0 0,1 7-3 0,-1-7-9 0,1 7-6 16,-1-7-8-16,1 6-8 0,6-6-13 0,-7 7-26 0,7-7-40 15,-7 6-31-15,7-6 32 0,0 7-45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8:58.45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2202F03-64A5-47A7-8161-F2740F88E44B}" emma:medium="tactile" emma:mode="ink">
          <msink:context xmlns:msink="http://schemas.microsoft.com/ink/2010/main" type="writingRegion" rotatedBoundingBox="20402,11514 21508,11406 21543,11766 20437,11874"/>
        </emma:interpretation>
      </emma:emma>
    </inkml:annotationXML>
    <inkml:traceGroup>
      <inkml:annotationXML>
        <emma:emma xmlns:emma="http://www.w3.org/2003/04/emma" version="1.0">
          <emma:interpretation id="{1B3B7C95-8DAF-4E4A-AACD-1BDC6ECAD4A9}" emma:medium="tactile" emma:mode="ink">
            <msink:context xmlns:msink="http://schemas.microsoft.com/ink/2010/main" type="paragraph" rotatedBoundingBox="20402,11514 21508,11406 21543,11766 20437,118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7CD257-4ECF-4198-B116-3929FBD2B60F}" emma:medium="tactile" emma:mode="ink">
              <msink:context xmlns:msink="http://schemas.microsoft.com/ink/2010/main" type="line" rotatedBoundingBox="20402,11514 21508,11406 21543,11766 20437,11874"/>
            </emma:interpretation>
          </emma:emma>
        </inkml:annotationXML>
        <inkml:traceGroup>
          <inkml:annotationXML>
            <emma:emma xmlns:emma="http://www.w3.org/2003/04/emma" version="1.0">
              <emma:interpretation id="{07CDB3A5-456C-41B9-BFAC-3D295C8E2889}" emma:medium="tactile" emma:mode="ink">
                <msink:context xmlns:msink="http://schemas.microsoft.com/ink/2010/main" type="inkWord" rotatedBoundingBox="20404,11541 21294,11454 21322,11744 20433,1183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569-10 210 0,'0'0'80'16,"0"0"11"-16,0 0-12 0,0 0-14 0,0 7-14 0,0-7-12 0,-6 0-7 0,6 0-8 0,0 7-3 15,0-7-4-15,-7 0-4 0,7 6-1 0,-7-6-6 16,7 7-2-16,0-7-3 0,-6 6 1 0,-1 1-2 0,0 0 1 0,1-1 1 16,-1 1-2-16,1-1 2 0,-1 1-3 15,7-7 3-15,-7 7-2 0,7-1 0 0,-6-6 3 0,-1 7-3 0,7-7 2 16,-6 6-2-16,-1-6 1 0,7 0 1 0,-7 7-1 0,7-7 1 0,0 0-1 15,-6 0 4-15,6 7 0 0,0-7 1 0,0 0 1 0,0 0-2 16,0 0 2-16,0-7-3 0,0 7-1 0,0 0-1 0,6 0-2 0,-6 0-1 16,0 0-2-16,0 0-2 0,0 0 1 0,7 0-2 15,-7 0 2-15,0 0 0 0,0 0-1 0,7 0 3 0,-7 0 0 0,6 0 3 0,-6 0-2 16,7 0 1-16,-7 0 1 0,6 0-2 0,-6 7 1 0,7-7-2 16,-7 0-3-16,7 0 0 0,-7 0-5 0,0 0 1 0,6 0-4 0,-6 0-5 15,7 0-3-15,-7 0-5 0,6 0-2 0,-6-7-6 0,0 7-5 16,7 0-8-16,0-7-9 0,-7 7-12 0,6 0-13 0,1-6-1 0,-7-1 23 0,7 7 5 15,-1-6-30-15</inkml:trace>
          <inkml:trace contextRef="#ctx0" brushRef="#br0" timeOffset="215.44">616-10 268 0,'0'0'103'0,"0"0"-16"0,0 0-26 0,-7 0-16 0,7 0-8 0,0 0-4 0,0 0-5 16,0 0-2-16,0 0-6 0,-7 0-1 0,7 7-2 0,0-7-5 15,0 0 2-15,0 7-6 0,0-7-2 0,0 0-2 0,-6 6-5 0,6-6 4 16,0 7-4-16,0-1 2 0,0 1 1 0,0 0 2 15,0-1-4-15,0 1 4 0,0-1-3 0,0-6 0 0,6 7 1 0,-6 0-1 16,0-7 2-16,0 6 1 0,7-6 0 0,-7 7 1 0,0-7-1 0,7 0 1 16,-7 0 0-16,0 6-3 0,6-6 1 0,-6 0-1 0,7 0-2 15,-7 0-4-15,6 0-1 0,-6 0-3 0,7-6-4 16,-7 6-4-16,0 0-5 0,6-7-5 0,-6 7-9 0,7 0-9 0,-7-6-11 16,7-1-21-16,-7 7-26 0,6-7-27 0,1 1 30 0,-7-1-52 0</inkml:trace>
          <inkml:trace contextRef="#ctx0" brushRef="#br0" timeOffset="396.4644">510 169 311 0,'0'0'133'0,"-7"6"-43"16,7 8-34-16,-7-14-23 0,7 6-15 0,0-6-6 0,7 7-6 0,-7-7-2 16,0 0 1-16,7 6-2 0,-7-6 2 0,6 0 0 0,1 7-1 15,-1-7 4-15,1 0-1 0,0 0-1 0,-1 0-1 0,1 0-4 0,0 0 1 16,-1-7-5-16,1 7-2 0,-1 0-6 0,1-6-9 0,0-1-3 15,-1 7-12-15,1-6-5 0,0-1-16 0,6-6-26 0,-7 6-31 16,1 1 12-16,6-8-59 0</inkml:trace>
          <inkml:trace contextRef="#ctx0" brushRef="#br0" timeOffset="-896.7846">40-3 395 0,'-7'0'160'0,"7"7"-85"0,0-7-43 0,-6 6-14 16,6-6-9-16,0 0-2 0,0 0-3 0,0 0-3 0,0 7 2 15,0-7-1-15,0 6 1 0,0-6-2 0,0 7 0 0,-7 0 1 0,7-1-2 16,0 1 1-16,0-1 0 0,0 1 0 0,0 0 2 0,-7-1 0 16,7 1 1-16,0-1-2 0,-6 1 0 0,6 0 0 0,0-1 1 0,0 1-1 15,-7-1-1-15,7-6-2 0,0 7 2 0,0-7 0 0,0 7 0 0,0-7-1 16,0 0-2-16,7 0 2 0,-7 6 0 0,0-6 1 15,6 0-3-15,-6 0 4 0,7 0 0 0,-7 0 0 0,7 0-2 16,-7 0 3-16,6 0-4 0,-6 0 2 0,7 0-2 0,-7 0 0 16,6-6 2-16,1 6-3 0,0 0 1 0,-7 0-2 0,7-7-1 0,-1 7 1 15,-6 0-3-15,7-7 0 0,-1 7-2 0,1-6 2 0,0 6-2 16,-7-7 0-16,6 7 0 0,1-6-2 0,-7 6 1 0,6-7 1 0,1 0 0 16,-7 7 3-16,7-6 0 0,-1-1 3 0,-6 7-1 0,7-6 1 0,-7-1 1 15,6 7-1-15,-6-7 2 0,7 1-1 0,-7 6 0 0,0-7 4 16,7 7 1-16,-7-6 4 0,0 6 0 0,0-7 0 0,0 7 2 0,0 0-1 15,0 0 4-15,0 0 0 0,0 0-1 0,0 0 0 0,0 7-1 0,0-7 0 16,0 0 0-16,0 0-4 0,0 6 0 0,-7-6-8 16,7 7-3-16,0-7 0 0,0 6 2 0,0 1 0 0,0 0 2 0,0-1 2 15,0 1-3-15,0-1 3 0,0 1-2 0,0 0 0 0,0-1 2 16,0 1-4-16,0 6-1 0,0-6-8 0,0-7-5 0,0 6-5 0,0 1-8 16,-7 0-6-16,7-1-8 0,0-6-3 0,-6 7-9 0,6-1-13 0,-7 1-13 15,1-7-8-15,-1 7 18 0,0-1 24 0,1-6-55 0</inkml:trace>
          <inkml:trace contextRef="#ctx0" brushRef="#br0" timeOffset="-774.0685">67 242 142 0,'0'0'31'0,"6"0"6"0,-6-7-4 0,7 7-8 0,-7 0-3 0,6 0-4 0,-6-6-1 0,7 6-6 15,0-8-3-15,-1 8-2 0,-6 0-2 0,7-6 1 0,-1 6-2 0,1-7-1 16,0 7 1-16,-1-6-3 0,1 6 3 0,-7-7-2 0,6 7-1 16,1-6 2-16,0 6-2 0,-1-7-2 0,1 0-6 0,-7 7-11 0,7-6-12 15,-1 6-18-15,1-7-8 0,-1 1 12 0,1-1-67 0</inkml:trace>
          <inkml:trace contextRef="#ctx0" brushRef="#br0" timeOffset="-554.5519">265-3 346 0,'0'0'137'0,"0"0"-53"0,-7 0-33 16,7 7-17-16,0-7-11 0,0 0-7 0,-6 0-6 0,6 6-3 0,0-6-5 16,0 7 0-16,0-1-1 0,0 1 2 15,0 6 0-15,-7-6 0 0,7-1 0 0,0 8-1 0,0-1 5 0,0-7-2 16,0 8 4-16,0-1 0 0,0 0-1 0,0 0 1 0,0 1-1 0,0-1-1 15,0 0 0-15,0 0-4 0,0-6 2 0,0 6-5 0,0-7 2 16,0 2-3-16,0 5-2 0,0-7 5 0,0-6-8 16,0 7 1-16,0 0-1 0,0-7-13 0,0 6 1 0,0-6-12 0,0 0-8 0,0 0-15 0,0 0-19 15,7 0-16-15,-7 0-14 0,0-6 8 0,6 6 19 0,-6-7 27 16,7 0-35-16</inkml:trace>
          <inkml:trace contextRef="#ctx0" brushRef="#br0" timeOffset="-281.2472">423 37 336 0,'0'0'144'15,"0"0"-36"-15,0 6-44 0,0-6-21 0,0 0-11 0,0 0-11 0,0 0-3 16,0 0-6-16,0 0-2 0,0 0 0 0,0 0-2 0,0 0 2 16,0 0-3-16,0 7-2 0,0-7 1 0,0 0-1 0,-6 0 0 0,6 6-1 15,0-6-3-15,-7 7 0 0,7-7 0 0,-6 7-1 0,6-1-1 16,-7-6 0-16,1 7 1 0,-1-1 1 0,7 1-1 0,-7 0-1 15,1-7 1-15,-1 6-1 0,1 1 0 0,-1-7-1 0,7 6 0 0,-7-6 1 16,7 7 1-16,-6-7 1 0,6 0-2 0,0 7 1 0,0-7-3 16,0 0 1-16,0 0-1 0,0-7-2 0,0 7-1 0,6 0-4 0,-6 0-3 15,0 0-2-15,7-7-4 0,-7 7 0 0,0 0 1 0,7 0 0 0,-7-6 4 16,6 6-2-16,1 0-2 0,-7-7-7 0,6 7-11 0,1-6-9 16,0 6-16-16,-1-7-17 0,1 0-13 0,-1 1 1 0,7 6 27 15,-6-7 20-15,0 1-48 0</inkml:trace>
          <inkml:trace contextRef="#ctx0" brushRef="#br0" timeOffset="894.3116">702-3 466 0,'0'0'173'0,"-7"0"-123"0,7 0-26 16,0 0-14-16,0 0-2 0,7 0-6 0,-7 0-3 0,6 0-3 15,1 0 3-15,-7 0 4 0,7 0 1 0,-7 7 3 0,6-7 2 16,-6 6 2-16,7-6-1 0,-1 7-1 0,1-1-4 0,-1-6 1 16,-6 7-4-16,7 0 0 0,-7-1 0 0,0 1-4 0,0-7 3 0,0 6-2 15,0 1-2-15,0 0 6 0,0-7-6 0,0 6 1 0,-7 1-1 16,7-1-1-16,-6 1 1 0,6 0-2 0,-7-7 2 0,7 6-4 16,0 1-4-16,-6-7-3 0,6 6-4 0,0-6 1 0,-7 0-1 0,7 7 2 15,0-7 1-15,0 0 2 0,0 0 3 0,0 0-2 0,0 0-2 0,7 0-1 16,-7 0 2-16,0-7 6 0,0 7 6 0,6 0 3 0,-6 0 0 15,0 0-1-15,0-6-1 0,0 6-1 0,7 0 1 0,-7-7 1 0,0 7 3 16,6 0-1-16,-6-6 2 0,7 6-1 0,-7 0-1 16,7-7 0-16,-7 7-1 0,6-7 0 0,-6 1 0 0,7 6-2 0,-7-7 2 15,6 1-1-15,1 6 0 0,-7-7-2 0,7 0-1 0,-1 7 0 16,1-6-3-16,0-1 2 0,-7 1-2 0,6 6 0 0,1-7 0 0,-1 0-1 0,-6 1 2 16,7 6-2-16,0-7-3 0,-7 1 0 0,6-1-4 0,-6 7 1 15,0-7 0-15,7 7 1 0,-7-6 5 0,0 6 1 0,0-7 4 0,0 7 2 16,7-7 3-16,-7 7 0 0,0-6 1 0,0 6-1 0,0 0 1 15,0-7 2-15,0 7 1 0,0-7 2 0,0 7 2 0,0 0-1 16,0 0 3-16,0 0-1 0,0 0 2 16,0 0 1-16,6 0 2 0,-6 0 0 0,0 0-3 0,0 7-3 0,0-7-5 0,-6 0-2 0,6 7-3 15,0-7-4-15,0 6 0 0,0-6-1 0,0 7 0 0,0 0 3 0,0 6 1 16,0-6 1-16,0-1 3 0,0 7-3 0,0 1 3 0,0-8 1 16,0 7 1-16,0-6 1 0,-7 6-2 0,7-6 1 0,0 6-3 15,0-6-1-15,0-1 0 0,0 1-3 0,0-1 3 0,0-6-4 0,0 7 1 0,0 0-3 16,0-7-6-16,0 0-3 0,0 6-8 0,7-6-7 0,-7 0-10 15,0 0-18-15,0 0-26 0,0-6-30 0,0 6-3 0,0 0 27 16,6-7 33-16,-6 0-40 0</inkml:trace>
        </inkml:traceGroup>
        <inkml:traceGroup>
          <inkml:annotationXML>
            <emma:emma xmlns:emma="http://www.w3.org/2003/04/emma" version="1.0">
              <emma:interpretation id="{C7211070-17DA-454B-B9FE-19033F0BCD43}" emma:medium="tactile" emma:mode="ink">
                <msink:context xmlns:msink="http://schemas.microsoft.com/ink/2010/main" type="inkWord" rotatedBoundingBox="21395,11417 21508,11406 21543,11766 21430,11777"/>
              </emma:interpretation>
              <emma:one-of disjunction-type="recognition" id="oneOf1">
                <emma:interpretation id="interp1" emma:lang="" emma:confidence="0">
                  <emma:literal>)</emma:literal>
                </emma:interpretation>
                <emma:interpretation id="interp2" emma:lang="" emma:confidence="0">
                  <emma:literal>〕</emma:literal>
                </emma:interpretation>
                <emma:interpretation id="interp3" emma:lang="" emma:confidence="0">
                  <emma:literal>j</emma:literal>
                </emma:interpretation>
                <emma:interpretation id="interp4" emma:lang="" emma:confidence="0">
                  <emma:literal>;</emma:literal>
                </emma:interpretation>
                <emma:interpretation id="interp5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1113.7206">1045-129 198 0,'7'0'72'0,"-7"7"-1"0,6-7-13 0,-6 0-4 15,7 0-4-15,-7 0-4 0,7 7-9 0,-7-7-6 0,7 6-2 0,-7 1-4 16,6-7 2-16,-6 6-4 0,0 1-1 0,7 6-2 16,-7-6-2-16,6 6-1 0,-6-7-5 0,0 8-2 0,0-1 2 0,0 0-5 0,0 7 3 15,0-7-2-15,0 1-4 0,0 5 5 0,0-5-7 0,-6-1 3 16,6 7-2-16,-7-7-1 0,7 0 2 0,-6 0 0 0,-1 1-1 16,7-1-2-16,-7 0-1 0,0-6 0 0,7 6-4 0,-6-7 3 0,6 1-6 15,-7-1-4-15,7-6-3 0,-6 8-10 0,6-2-12 0,-7-6-21 0,1 0-31 16,6 0-52-16,-7 0-33 0,0 0-59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20:10.912"/>
    </inkml:context>
    <inkml:brush xml:id="br0">
      <inkml:brushProperty name="width" value="0.02646" units="cm"/>
      <inkml:brushProperty name="height" value="0.02646" units="cm"/>
      <inkml:brushProperty name="fitToCurve" value="1"/>
    </inkml:brush>
  </inkml:definitions>
  <inkml:traceGroup>
    <inkml:annotationXML>
      <emma:emma xmlns:emma="http://www.w3.org/2003/04/emma" version="1.0">
        <emma:interpretation id="{81321935-5EE3-4CCA-AF1C-36ED71189229}" emma:medium="tactile" emma:mode="ink">
          <msink:context xmlns:msink="http://schemas.microsoft.com/ink/2010/main" type="inkDrawing" rotatedBoundingBox="15734,11604 20252,11284 20466,14311 15949,14630" hotPoints="20543,12725 18257,14324 15749,13103 18035,11504" semanticType="enclosure" shapeName="Ellipse"/>
        </emma:interpretation>
      </emma:emma>
    </inkml:annotationXML>
    <inkml:trace contextRef="#ctx0" brushRef="#br0">2274 2913 294 0,'-14'13'111'0,"-25"-13"-48"0,-1 13-26 0,0 0-14 0,1-13-11 0,12 0-3 15,-13 0-3-15,1 0-1 0,-1 0-2 0,0 0 0 0,1 0-2 0,-1 0 1 16,0 0 1-16,-13 0 0 0,14 0 3 0,-14 0-2 0,-1-13 2 0,15 13-1 16,-14-13 0-16,0 13 2 0,0-13-3 0,1-1 1 0,-2 1-1 15,15 0-1-15,-14-14 0 0,0 14 1 0,0-14-3 0,1 14 2 0,-2-13 0 16,1-1-3-16,1 14 1 0,-1-13-1 0,-1-1 0 0,15-12 1 16,-14 12 0-16,0 0-1 0,13-12 1 0,-13 12-1 0,14-12-1 0,-1-1 1 15,-13 1 1-15,14-2 0 0,-2 2 0 0,15-14-1 16,-14 14-1-16,1-14 0 0,13-1 1 0,-1 15 0 0,0-14 2 0,1 0-2 0,0 14 0 0,-1-15 0 15,14 1 0-15,0 1 0 0,-1 12 0 0,1-13 0 0,13 0-1 16,-13 0 0-16,13 0 0 0,0 1 0 0,0 11 1 0,0-12-2 0,13 0 2 16,-13 14-2-16,13-14 2 0,1 13-1 0,-1-12 1 0,0 12-1 0,1 0 1 15,-1 0-2-15,13 1 1 0,-13-1-1 0,14 13 1 0,-1-12-1 16,0-1 2-16,15 14-1 0,-15-14 0 16,14 13 2-16,-1-12-2 0,1 13 0 0,0-14 0 0,-1 0-1 0,14 13 0 0,0-12 0 0,0 12 1 15,-13-12-1-15,13 12 0 0,-1 1 0 0,2-1-1 0,-1 1 0 0,13-1-2 16,-13 1 1-16,13-1 0 0,-13 1-2 0,13 13 1 0,0-13-1 0,-13 12-1 15,13-12 0-15,0 12 0 0,0 1-6 0,0-14 3 0,1 14 0 16,-1 0 0-16,13 0-2 0,-13 0 1 0,0-1 0 0,1 1 1 0,12 0 7 16,-13 13 1-16,13-13 0 0,-12 13-1 0,11-13 0 0,-11 13 0 15,-1 0 0-15,0 0 0 0,1 0 1 0,-2 0 0 0,1 0-1 0,1 0 3 16,-1 0-1-16,-13 13 0 0,13-13 0 0,-13 13 0 0,13 0 1 0,-13-13-1 16,0 13 0-16,13 14 0 0,-13-14-1 0,0 0 1 0,0 14-1 15,-13-14 0-15,13 14 1 0,-1-1-2 0,1 0 1 0,-13 1-1 0,13-1 1 16,-13 14-1-16,12-13 1 0,-12 12-1 0,13-12 0 0,-13 12 1 0,0 1 0 15,-1-13-1-15,1 12 1 0,-14 1-1 0,14 0 1 0,-13 0-1 16,12-1 1-16,-12 0 2 0,-1-12 0 0,1 13 0 0,-1-1 2 0,-13-12 0 16,14 13 2-16,-1-1 3 0,-13 1 1 0,14-14-1 15,-14 14 0-15,0 0 1 0,0-13-1 0,1 12 4 0,-1 0-1 0,-13 1-1 0,13-13 0 16,-13 12-1-16,14 1-1 0,-14-13 0 0,0 12-2 0,0 2-2 16,0-2 1-16,0-13 0 0,0 14 0 0,-14 0 2 0,14-1 0 0,-13 1-2 15,0 0 3-15,-1 0-1 0,1-1 0 0,0-12 3 0,0 12 0 0,-14-12 0 16,14 13 1-16,-13-1 0 0,-1-12-2 0,1 12 0 0,-1 1-1 15,-12 13-4-15,12-14 1 0,-12 2 0 0,-14-2-3 0,13 14 4 16,0-14-1-16,-13 2 0 0,0-2 2 0,14 1-1 0,-14-14-1 0,0 14 0 0,0-14-2 16,13 14-1-16,-13-13-1 0,0-1 2 0,-13 14 0 0,13-14 1 15,1 1 1-15,-15-1-5 0,14 13 1 0,-13-12 1 0,0 0-3 0,13-1 3 16,-13 1-3-16,13-1-8 0,0-13-9 0,-13 13-21 0,13-12-26 0,-13-14-27 16,13 13-29-16,-13-13-87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20:12.413"/>
    </inkml:context>
    <inkml:brush xml:id="br0">
      <inkml:brushProperty name="width" value="0.02646" units="cm"/>
      <inkml:brushProperty name="height" value="0.02646" units="cm"/>
      <inkml:brushProperty name="fitToCurve" value="1"/>
    </inkml:brush>
  </inkml:definitions>
  <inkml:traceGroup>
    <inkml:annotationXML>
      <emma:emma xmlns:emma="http://www.w3.org/2003/04/emma" version="1.0">
        <emma:interpretation id="{45BA7A0B-A4F9-40D2-A303-9C4AC8F7CCD1}" emma:medium="tactile" emma:mode="ink">
          <msink:context xmlns:msink="http://schemas.microsoft.com/ink/2010/main" type="writingRegion" rotatedBoundingBox="18884,14473 26760,13578 27092,16499 19216,17393"/>
        </emma:interpretation>
      </emma:emma>
    </inkml:annotationXML>
    <inkml:traceGroup>
      <inkml:annotationXML>
        <emma:emma xmlns:emma="http://www.w3.org/2003/04/emma" version="1.0">
          <emma:interpretation id="{49CBC6DA-D2D3-497C-ADA9-AE0B37A692A9}" emma:medium="tactile" emma:mode="ink">
            <msink:context xmlns:msink="http://schemas.microsoft.com/ink/2010/main" type="paragraph" rotatedBoundingBox="18866,14544 21061,14166 21174,14816 18978,151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C640BE-C013-4A6E-9BB0-7147ABFD99FF}" emma:medium="tactile" emma:mode="ink">
              <msink:context xmlns:msink="http://schemas.microsoft.com/ink/2010/main" type="line" rotatedBoundingBox="18866,14544 21061,14166 21174,14816 18978,15194"/>
            </emma:interpretation>
          </emma:emma>
        </inkml:annotationXML>
        <inkml:traceGroup>
          <inkml:annotationXML>
            <emma:emma xmlns:emma="http://www.w3.org/2003/04/emma" version="1.0">
              <emma:interpretation id="{5FB9EFB7-947B-4CEC-83FC-459832E194CA}" emma:medium="tactile" emma:mode="ink">
                <msink:context xmlns:msink="http://schemas.microsoft.com/ink/2010/main" type="inkWord" rotatedBoundingBox="18866,14544 21061,14166 21174,14816 18978,1519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292 143 182 0,'0'0'30'0,"0"13"3"0,0-13-7 16,0 0-6-16,0 0 0 0,0 0 1 0,13 0 3 0,-13 0-2 0,0 0 1 0,14 0-4 15,-14 0-1-15,0 0 0 0,12 0 3 0,2 0-3 0,-14-13 0 16,13 13-3-16,-13 0-4 0,13-14 0 0,1 14-2 0,-14 0-1 0,12-13 1 16,2 13-4-16,-14-13 1 0,13 13 0 0,-13 0-1 0,14-14 0 15,-14 14-1-15,0-13-3 0,0 13 3 0,13-13-1 0,-13 13 2 0,0 0-1 16,0-13 3-16,0 13-1 0,0 0 1 0,0 0 3 0,0-13-4 15,0 13 1-15,0 0-1 0,0-13-3 0,0 13 1 0,-13 0 0 0,13 0 0 16,0-14 0-16,0 14 0 0,0 0 0 0,-14-13 2 0,14 13 5 0,0 0-2 16,-13 0 4-16,13 0-1 0,0 0-4 0,-14 0 1 0,14 0 0 15,-12 0-2-15,12 0 2 0,-14 13-1 0,14-13-2 0,-13 0 0 16,0 14-1-16,13-14-3 0,-14 0 2 0,2 13-3 0,12 0 2 0,-14-13 0 0,1 13-3 16,13 0 0-16,-14 0 1 0,14 1-2 0,-12-1 0 0,-2 0 2 15,14 1-2-15,0-1 0 0,-13 13 1 0,13-12-2 0,0-1 0 0,0 0 2 16,0 0-2-16,0 0 1 0,0 1 1 0,0-2-3 0,0 2 2 15,13-1 2-15,-13-13-2 0,14 13 0 0,-14-13 3 0,12 14-2 0,2-14 0 16,-14 14 1-16,13-14-3 0,1 0 3 0,-2 0-1 0,2 0-1 16,-1 0 1-16,0 0 1 0,1-14-1 0,-2 14-3 15,2 0-5-15,-1-14-8 0,1 14-6 0,-14-13-6 0,13 0-5 0,0 13 3 0,1-14 7 16,-2 2-1-16,14-2-2 0,-12 1-15 0,-1 0-34 0,14-13-24 16,-14 12 0-16,13-12 23 0,-12 13 30 0,12-14 25 0,-13 14-73 0</inkml:trace>
          <inkml:trace contextRef="#ctx0" brushRef="#br0" timeOffset="-390.0593">27-3 366 0,'0'0'103'0,"-13"0"-39"0,13 0-27 0,0 0-11 16,0 13-5-16,0-13-6 0,0 0-3 0,0 0-2 0,0 0-2 15,0 14-4-15,0-14 2 0,0 13-4 0,0-13 2 0,13 13 1 0,-13 0-2 16,0 0 1-16,0 14 1 16,0-14-1-16,0 0 0 0,0 14 0 0,0-1 0 0,0-12-2 0,0 12 1 0,-13 0-2 0,13-12-1 0,0 12 0 15,0-13 0-15,0 0 1 0,-13 1-2 0,13 0 1 0,0-2-1 0,0-12 2 16,0 13-2-16,0-13-1 0,0 14 0 0,0-14 0 0,0 0 1 0,0 0-1 16,0 0 4-16,0 0-3 0,0 0 2 0,0-14 2 15,0 14 0-15,0 0 4 0,0-13-1 0,0 1-1 0,0 12-2 0,0-14 0 0,0 0-4 16,0 1 3-16,0 0 0 0,0-1-1 0,0-12 1 0,0 13 1 15,13 0-2-15,-13-13 0 0,13 12 2 0,-13 1-3 0,14 0 0 0,-14-14 2 16,13 14-4-16,0 13 2 0,0-13 0 0,-13-1-2 0,13 1 1 0,1 0 1 16,-1 0 0-16,0 13-1 0,-13-13 1 0,14 13-5 0,-1-13-9 15,0 13-16-15,0 0-13 0,-13-14-15 0,13 14-13 0,0 0-17 0,-13 0-15 16,14 0 20-16,-14-13 23 0,13 13-69 0</inkml:trace>
          <inkml:trace contextRef="#ctx0" brushRef="#br0" timeOffset="395.0116">808-96 139 0,'0'0'16'0,"0"0"0"16,-13 14 5-16,0-14 4 0,13 0 3 0,-14 0 3 0,1 0 6 0,13 13 3 16,-13-13 0-16,-1 13-3 0,1-13-4 0,0 0-8 0,0 13-2 0,13-13-2 15,-13 14-1-15,-1-14 0 0,14 13-3 0,-13-13-2 0,13 0-3 16,-13 13 1-16,13-13-2 0,0 13 0 0,-13-13-2 0,13 0-3 16,0 14 0-16,0-14-1 0,-14 13 1 0,14-13 0 0,0 13-2 0,0 0 1 15,0-13 0-15,0 13-1 0,0 0 3 0,0-13-2 0,0 14-4 0,0-14 3 16,0 13 0-16,0-13-2 0,0 0 3 0,0 13-2 0,0-13-5 15,0 14 5-15,0-14 0 0,14 0-2 0,-14 0 3 0,0 0-3 0,0 0-6 16,0 0 4-16,0 0-3 0,0 0-1 0,13 0 4 0,-13 0-4 0,0-14-1 16,0 14 5-16,0 0 0 0,0-13 2 0,13 13 3 0,-13-13-4 15,0-1-1-15,0 14 4 0,13-13-3 0,-13 0 1 0,0 0 3 0,14 0-3 16,-14 0-2-16,13-1 3 0,-13 14-3 0,0-13 2 0,0 0 1 16,13 13-2-16,-13 0 3 0,0 0 0 0,13 0 2 0,-13 0 1 0,0 0 1 15,0 13 2-15,13-13 1 0,-13 13-2 0,0-13 1 0,14 14 2 16,-14-1-2-16,0 0 1 0,0 0 2 0,0 0-3 0,0 0 1 0,0 14 0 0,0-14-1 15,0 14-4-15,0-1 2 0,-14 1-4 0,14-14 1 16,-13 13-1-16,13 0-3 0,-13-12 3 0,13 12-3 0,-13-12 2 0,13 12 1 0,-13-13-3 16,-1 1 3-16,14-1-1 0,-13 0-3 0,13 0 1 0,-13 1 1 15,13-1-2-15,0 0 2 0,-13-13-2 0,13 13-4 0,-14-13 4 0,14 14-2 16,0-14-2-16,-13 0 1 0,13 0-5 0,0 0-3 0,0 0-5 0,0-14-9 16,-13 14-10-16,13-13-7 0,0 13-14 0,0-13-12 0,0 0-12 0,0-1-23 15,13 1 4-15,-13 0 15 0,0 0 25 0,13-1-66 0</inkml:trace>
          <inkml:trace contextRef="#ctx0" brushRef="#br0" timeOffset="779.0266">808 37 210 0,'0'0'68'0,"0"0"10"0,0-13-5 15,0 13-4-15,0 0-11 0,13 0 0 0,-13 0-6 0,0 0-17 16,0 13-12-16,0-13-4 0,0 0 0 0,0 13-4 0,0-13-4 16,0 0-4-16,0 13-6 0,0-13 0 0,0 13 1 0,0 0 0 0,0 1 1 15,0-1 0-15,0 0-1 0,0 1 1 0,13-14-3 0,-13 13 0 0,0 0 0 16,0 0-3-16,13 1 4 0,-13-14 0 0,0 13-2 15,14-13 1-15,-14 13 0 0,0-13-2 0,13 13 3 0,-13-13 0 0,13 0-1 16,1 0-1-16,-14 0 3 0,12 0-2 0,-12 0 1 16,0 0-3-16,0 0 1 0,14-13 3 0,-14 0-1 15,0 13 1-15,13-13-1 0,-13-1 0 0,14 1-2 0,-14 0 2 16,0 0-1-16,12-1-1 0,-12 1 1 0,0 0-1 0,0-1 1 16,0 1 2-16,0-13-1 0,0 13 2 0,0 0-1 0,0-1 0 15,0 1 1-15,0 0 3 0,0 0 1 0,0 13 5 0,0-14 1 0,0 14 0 0,0-13 2 16,0 13-5-16,0 0 1 0,0 0-3 0,0 0-2 15,0 0 0-15,0 0 0 0,0 0-4 0,0 13-2 0,0-13-4 0,0 0-5 0,0 14 1 16,0-14-1-16,0 13 0 0,0-13 5 0,0 13-1 16,0 0 3-16,14 1 2 0,-14-1 0 0,0 0 1 0,13 0 0 0,-13 0-2 0,0 0 2 0,13 1-1 15,-13-1 0-15,0 0 2 0,0 1-2 0,14-1 0 0,-14-13 1 16,0 13-3-16,0 0 1 0,0-13-3 0,12 14-1 0,-12-14-2 0,0 0-2 16,0 0-2-16,0 13-4 0,0-13-6 0,14 0-9 0,-14 0-9 0,0-13-13 15,0 13-20-15,0 0-34 0,0-14-7 0,13 14 8 0,-13-13 22 16,0 0 29-16,0 0-58 0</inkml:trace>
          <inkml:trace contextRef="#ctx0" brushRef="#br0" timeOffset="977.515">1099-267 284 0,'0'0'93'0,"0"0"-2"0,0 0-24 0,0 13-23 0,0-13-14 0,0 0-12 16,0 13-5-16,0-13-3 0,0 13-4 0,0-13 0 0,0 13 0 0,0 1-2 15,0-2 2-15,0 2 0 0,13-1 1 0,-13 13 3 0,0-11-1 16,13 10 2-16,-13 2 1 0,0-14-1 0,14 14 1 0,-14-1-1 15,0 1-3-15,0-1-1 0,12-13-2 0,-12 13-4 0,0 1 1 0,14-14-2 16,-14 1 0-16,0 12 1 0,0-13-2 0,13 1 0 0,-13 12 0 0,0-13-3 16,0 0-2-16,14 1-4 0,-14-2-5 0,0-12-3 0,0 14-10 15,13-14-7-15,-13 13-14 0,0-13-25 0,0 0-39 0,13 0-4 16,-13 0 25-16,0-13 29 0,0 13-48 0</inkml:trace>
          <inkml:trace contextRef="#ctx0" brushRef="#br0" timeOffset="1433.0788">1337-16 240 0,'0'0'86'0,"0"-13"12"0,0 13-11 0,0 0-20 0,0 0-11 16,0 0-11-16,0 0-2 0,0 0-6 0,0 0-7 0,-13 0-1 0,13 0-7 15,0 0-1-15,0 0-4 0,-13 0-3 0,13 0-1 0,0 0-4 16,-14 13-3-16,14-13-2 0,-13 0-2 0,13 13-3 0,-13-13-1 15,13 13 1-15,0-13-2 0,-13 14 2 0,13-14 0 0,-14 13-2 0,14 0 0 16,-13 0 3-16,13 0-5 0,0 0 3 0,0 1 0 0,0-1-2 0,0-13 2 16,0 13 1-16,0 1-2 0,0-14 1 0,0 13 2 0,0-13-2 0,13 0 1 15,-13 13 0-15,0-13-1 0,14 0 2 0,-14 0-1 0,0 0 0 16,13 0 1-16,-13 0-4 0,0 0 2 0,13 0-1 0,-13 0 0 0,0 0 0 16,13-13 2-16,-13 13-1 0,0-13 3 0,14 13 2 0,-14-14-3 0,13 1 2 15,-13 0 1-15,0-1-4 0,13 1 3 0,-13 0-2 0,13 0-1 16,-13 0 0-16,0 0 3 0,0-1-3 0,0 1 2 0,13 0 0 15,-13 0 0-15,0-1 1 0,0 14 2 0,0-13 1 0,0 13 2 16,0 0-2-16,0 0-1 0,0 0 3 0,0 0-4 0,0 0 1 0,0 0-3 16,0 13-2-16,0-13-4 0,0 0 1 0,0 0-4 0,0 14 2 0,0-14 1 15,14 13 0-15,-14 0 4 0,0 0 1 0,13 1 0 0,-13-1-1 16,13-13 2-16,-13 13-2 0,0 0 1 0,14 0 0 0,-14 0-2 0,13-13 0 16,-13 14-3-16,13-1-2 0,0-13 3 0,-13 13-5 0,13-13-2 15,-13 0-3-15,0 14-5 0,13-14-4 0,-13 0-1 0,0 0-6 0,14 13-4 16,-14-13-6-16,0-13-17 0,0 13-28 0,0 0-25 0,13 0 7 0,-13-14 23 15,0 14 33-15,0-13 28 0,0 0 9 0,0-1 2 0,0 1-79 16</inkml:trace>
          <inkml:trace contextRef="#ctx0" brushRef="#br0" timeOffset="2310.1606">1482-69 150 0,'0'0'21'0,"0"-13"14"0,0 13 17 0,-13 0 14 0,13-14 5 0,0 14-1 16,0 0-7-16,0 0-7 0,0 0-8 0,0 0-8 0,0 0-6 0,0 0-12 16,0 0-4-16,0 14-6 0,0-14-6 0,0-14-2 0,0 14-1 0,13 0-2 15,-13 14-1-15,0-14 2 16,0-14-3-16,14 14 2 0,-14 0 0 0,0 0-2 0,13 0 1 0,-13 0 1 15,13 0-1-15,-13 0 1 0,14-13 0 0,-14 13 0 16,12 0 1-16,2-12 0 0,-1 12-3 0,-13-15-5 0,14 15-6 16,-2-13-5-16,-12 13-9 0,14-13-2 0,-14 13-8 0,13 0-4 0,-13-13-7 0,13 13-7 15,-13-14-11-15,14 14-10 0,-14-12 4 0,0 12 13 0,12-14 16 16,-12 1 14-16,0 13 11 0,0 0 4 0,0-13 5 0,14 13 6 0,-14-13 1 16,-14 13 1-16,14 0 3 0,0 0 4 0,0 0 13 0,0 0 16 15,-12 0 18-15,12 0 17 0,0 0 0 0,-14 13-7 0,14-13-15 0,0 0-18 16,-13 0-12-16,13 13-5 0,0-13-3 0,-13 13 0 0,13-13 2 0,-14 14-2 15,14-14 1-15,0 12-1 0,0 2 0 0,-12-14-1 0,12 13-2 16,0 0 1-16,0 0-1 0,0 2 0 0,0-3 1 0,0 1 1 0,0 1-1 16,12-1 2-16,-12 0 1 0,0 0-1 0,0 1-2 0,0-1 1 15,0 0-3-15,0 0-3 0,0 1-1 0,0-1-4 0,14 0 2 0,-14 0-3 16,0 0 2-16,0 0-3 0,0-13-1 0,0 14-2 16,13-14-7-16,-13 13-3 0,0-13-8 0,0 0-6 0,0 0-7 0,13 0-10 0,-13 0-6 15,0 0 2-15,0 0-1 0,14 0 3 0,-14 0 4 0,0-13 6 16,0 13 11-16,12 0 14 0,-12-14 10 0,0 14 7 0,0 0 2 0,0-13 2 15,0 13 1-15,14 0 3 0,-14-13 6 0,0 13 5 0,0 0 11 0,0 0 4 16,0 0 3-16,0 0-4 0,0 13-8 0,0-13-5 0,0 0-6 16,0 0-2-16,0 0-3 0,0 0-5 0,0 13-1 0,13-13-3 15,-13 0-1-15,0 0 0 0,14 0 0 0,-14 0 0 0,13 0 0 16,-13 0 0-16,0 0 1 0,13 0 1 0,-13 0 0 0,14 0 5 0,-14 0 0 16,0-13 4-16,12 13 1 0,-12 0 0 0,0-13 2 0,0 13-2 0,14 0 0 15,-14-13 0-15,0 13-3 0,12-13 1 0,-12 0-2 0,0 13-3 16,0-14 2-16,14 1-4 0,-14 13 0 0,0-13-1 0,0 0-1 0,0 13 2 15,0-14-1-15,0 1 0 0,0 13 0 0,0-13-1 0,0 13 0 16,0 0 1-16,0-13 0 0,-14 13 2 0,14-14-2 0,0 14 1 0,0 0 1 16,-12-13-2-16,12 13 2 0,0 0 0 0,0 0 2 0,-14 0 1 0,14 0-2 15,0 0 2-15,0 0-5 0,-12 13-2 0,12-13-3 0,0 0-3 16,-14 14 0-16,14-14-1 0,0 0-3 0,0 0-2 0,0 13 0 0,0-13-2 16,0 0-1-16,0 0-2 0,-13 13-5 0,13-13-3 0,13 0-5 0,-13 0-6 15,0 0-5-15,0 0-10 0,0 0-15 0,0 0-13 0,14 0-4 16,-14 0 6-16,12 0 14 0,-12 0 17 0,0 0 14 0,14-13 11 15,-14 13 9-15,12 0 3 0,2-13 1 0,-14-1 3 0,13 14-2 16,-13-13 1-16,14 13 1 0,-1-12-2 0,-13-3 2 0,13 15 2 0,0-13 0 0,-13 0 3 16,13 13 1-16,-13-13 3 0,14-1 6 0,-14 14 7 0,13-12 12 0,-13 12 13 15,13 0 11-15,-13 0 5 0,0-14 0 0,13 14-7 0,-13 0-8 16,0 14-6-16,0-14-4 0,0 0-6 0,0 0-5 0,14 0 0 0,-14 12-3 16,0-12-3-16,0 14 2 0,0-14-5 0,13 13-1 0,-13-13 1 0,0 13-5 15,13 0 0-15,-13-13 0 0,0 15-4 0,0-3 2 0,0 1-4 0,13-13 1 16,-13 14 0-16,0-1-2 0,0 0 1 0,0-13 0 0,0 13-2 15,0-13 1-15,0 14-1 0,0-1-1 16,0-13-3-16,0 0 0 0,0 0 0 0,0 0 1 0,0 0 3 0,0 0 0 16,0 0 0-16,13-13 0 0,-13 13 1 15,0 0-1-15,0-14 1 0,0 14 2 0,0 0 0 0,0-13 0 16,0 13 1-16,0-13-3 0,14 13 2 0,-14-13-3 0,0 13 0 0,0-14 0 16,0 14-1-16,0-13 0 0,13 13 1 0,-13-12-2 0,0 12 1 0,0-15 0 15,13 2-2-15,-13 13 0 0,14-13 1 0,-14 13-2 0,13 0 3 0,-13-13-1 16,0 13-2-16,13 0 0 0,-13-14-6 0,13 14-6 0,-13 0-6 15,13-12-13-15,-13 12-11 0,13 0-12 0,-13 0-12 0,14-14-17 16,-14 14-37-16,13 0-3 0,-13-13 24 0,13 13-61 0</inkml:trace>
        </inkml:traceGroup>
      </inkml:traceGroup>
    </inkml:traceGroup>
    <inkml:traceGroup>
      <inkml:annotationXML>
        <emma:emma xmlns:emma="http://www.w3.org/2003/04/emma" version="1.0">
          <emma:interpretation id="{F23370EA-0CD4-4DB3-A2A6-85F05719E114}" emma:medium="tactile" emma:mode="ink">
            <msink:context xmlns:msink="http://schemas.microsoft.com/ink/2010/main" type="paragraph" rotatedBoundingBox="19941,15123 23259,14235 23375,14667 20056,1555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02EC808-A6B7-4D32-B141-60689F28DC19}" emma:medium="tactile" emma:mode="ink">
              <msink:context xmlns:msink="http://schemas.microsoft.com/ink/2010/main" type="inkBullet" rotatedBoundingBox="19987,15296 20178,15245 20233,15449 20042,15501"/>
            </emma:interpretation>
            <emma:one-of disjunction-type="recognition" id="oneOf1">
              <emma:interpretation id="interp1" emma:lang="" emma:confidence="0">
                <emma:literal>•</emma:literal>
              </emma:interpretation>
            </emma:one-of>
          </emma:emma>
        </inkml:annotationXML>
        <inkml:trace contextRef="#ctx0" brushRef="#br0" timeOffset="3217.8715">1086 751 148 0,'0'0'33'0,"0"0"6"0,0 13 6 0,0-13 0 0,0 0-6 16,0 0-14-16,13 14-10 0,-13-14-7 0,0 0-3 0,0 13-1 15,0-13-1-15,0 14-1 0,13-14 0 0,-13 12 3 0,0-12 1 0,13 14 2 16,-13-14 1-16,14 13-2 0,-2-13-1 0,-12 13 0 0,14-13-2 15,-1 0 2-15,-13 0-2 0,14 0 1 0,-14 0 2 0,13 0 4 16,0 0 2-16,-13 0 4 0,13 0-3 0,-13 0-1 0,13-13-1 0,-13 13-1 0,14 0 3 16,-14-13 2-16,0 13 1 0,0-14 0 0,13 14 0 15,-13-12 0-15,0 12-1 0,0-14-2 0,0 1-2 0,0-1-3 0,0 14 3 0,-13-13 1 16,13-1-2-16,0 2 2 0,-14 12-4 0,14-14-5 16,0 1 2-16,-13 13 1 0,13-13-3 0,-13 13 5 0,0 0-5 0,13-13-5 0,-13 13 5 15,-1 0-3-15,14-13 1 0,-13 13 1 0,-1 0-3 0,2 13-5 16,12-13 1-16,-14 0-3 0,1 0-1 0,13 13 4 0,-13-13-5 0,13 13-1 15,-13-13 3-15,13 13-4 0,-13 1 0 0,13-14 2 0,0 12-5 16,0-12-5-16,0 14-1 0,0-1-7 0,0-13-6 0,0 14-6 0,0-14-10 16,0 13-15-16,13-13-17 0,-13 0-8 0,13 0 15 0,-13 14 22 15,13-14 24-15,-13 0-70 0</inkml:trace>
      </inkml:traceGroup>
      <inkml:traceGroup>
        <inkml:annotationXML>
          <emma:emma xmlns:emma="http://www.w3.org/2003/04/emma" version="1.0">
            <emma:interpretation id="{39A5079C-DBDB-46C8-86FE-3AB1EA70725C}" emma:medium="tactile" emma:mode="ink">
              <msink:context xmlns:msink="http://schemas.microsoft.com/ink/2010/main" type="line" rotatedBoundingBox="21137,14803 23259,14235 23375,14667 21252,15234"/>
            </emma:interpretation>
          </emma:emma>
        </inkml:annotationXML>
        <inkml:traceGroup>
          <inkml:annotationXML>
            <emma:emma xmlns:emma="http://www.w3.org/2003/04/emma" version="1.0">
              <emma:interpretation id="{6DC9E11B-1F8B-4B22-B958-8E9F9C252780}" emma:medium="tactile" emma:mode="ink">
                <msink:context xmlns:msink="http://schemas.microsoft.com/ink/2010/main" type="inkWord" rotatedBoundingBox="21137,14803 23259,14235 23375,14667 21252,1523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378.4331">2263 447 240 0,'0'-13'65'0,"0"13"-2"0,0 0-6 0,0-14-5 0,0 14-5 0,0 0-7 16,0 0-8-16,0 0-7 0,0 0-10 0,0 0-7 0,13 0-4 15,-13 0-1-15,0-13-3 0,14 13 3 0,-14 0 1 16,12 0-4-16,-12-13 3 0,14 13-4 0,-1 0 1 0,1-13 0 0,-1 13 0 16,-13 0-1-16,13-14 0 0,13 14 2 0,-12-13-3 0,-2 13 0 15,2-12-1-15,-1 12-4 0,1-14 0 0,-1 14-3 0,0-14-4 0,13 1-8 16,-12 13-5-16,-1-13-11 0,0-1-13 0,0 2-12 0,1 12-14 16,-1-14 3-16,13 1 15 0,-13 0 19 0,1 0-67 0</inkml:trace>
          <inkml:trace contextRef="#ctx0" brushRef="#br0" timeOffset="4203.8995">2528 182 229 0,'0'0'69'0,"0"-13"1"16,0 13-3-16,-14 0-7 0,14-13-8 0,0 13-6 0,0 0-5 0,-13 0-8 0,13 0-4 16,0-13-3-16,-13 13-7 0,13 0-3 0,-13 0-2 0,13 0-5 0,0 0 1 15,-13 0 1-15,13 0-3 0,-14 13 0 0,14-13-1 0,-13 0-4 16,13 13-1-16,0-13-3 0,-14 13-3 0,14-13-1 16,0 14 0-16,-12-1 0 0,12 13 1 0,0-13 1 0,0 13 1 0,0-12 0 0,-14 12 0 15,14 2 0-15,0-16 3 0,0 15-3 0,0-1 1 16,14-13 2-16,-14 14-4 0,0-14 2 0,0 0-3 0,0 1-6 0,0 12-2 0,0-26-3 15,0 13-1-15,0 0-3 0,0 1-4 0,0-1-5 0,0-13-2 0,0 13-6 16,0-13-8-16,0 13-11 0,0-13-16 0,0 0-6 0,-14 0 6 0,14 0 14 16,0 0 16-16,-13 0 11 0,0 0-69 0</inkml:trace>
          <inkml:trace contextRef="#ctx0" brushRef="#br0" timeOffset="4563.069">2713 63 280 0,'-13'0'107'0,"13"0"-2"0,0 0-21 0,-13 0-23 0,13 13-14 0,0-13-15 16,0 0-6-16,0 0-6 0,-14 13-7 0,14-13-3 0,0 0-7 0,0 14-3 0,0-14-1 15,0 13-3-15,0-13 0 0,0 13 0 0,0 1-1 0,0-1 2 16,0 13 1-16,0-12-1 0,0 12 3 0,-13-13 0 0,13 14 0 0,0-1 2 16,0-13-2-16,0 14 0 0,0-1 1 0,0-13-2 0,0 1 0 15,0 12 2-15,0-13-3 0,0 1-3 0,0-1-7 0,0 0-7 16,0-13-9-16,0 13-4 0,0-13-10 0,0 0-6 0,13 14-9 0,-13-14-21 15,0 0-14-15,0 0 6 0,0 0 21 0,0-14 25 0,0 14-62 0</inkml:trace>
          <inkml:trace contextRef="#ctx0" brushRef="#br0" timeOffset="4885.6259">2779 235 192 0,'0'13'54'0,"0"-13"7"0,0 14-6 0,0-2-17 0,0-12-8 0,0 14-5 16,0-1-3-16,0 0 0 0,0 1-3 0,0 0 0 0,13-14-2 0,-13 12-1 0,0 1-1 15,0 1-1-15,0-14-4 0,14 13-2 0,-14-13-1 16,0 13-1-16,12-13-1 0,-12 0 0 0,14 0-6 0,-14 0-2 0,13 0 0 16,-13 0 1-16,14 0-1 0,-14 0 0 0,0 0 2 15,12-13 1-15,-12 13 3 0,0 0 2 0,14-13 0 0,-14 13 2 0,0-14 0 0,13 1-2 16,-13 13 2-16,0-12-1 0,0-2-1 0,0 0-1 0,0 14 0 0,0-13-1 16,0 0-1-16,13-1 1 0,-13 2-3 15,0-2 3-15,0 1-1 0,0 0 0 0,0 0 0 0,0 0 2 0,-13 13-1 16,13-14 2-16,0 14 3 0,0 0 0 0,0 0 5 0,0 0 0 0,0 0 0 0,0 0 0 0,0 0-3 15,0 0-3-15,0 14-2 0,0-14-8 0,0 0-1 16,0 13-3-16,0-13 2 0,0 13 0 0,0 0 0 0,13 0 3 0,-13-13 0 16,0 14 0-16,0-2 4 0,0 2-2 0,0-1 0 0,14 0 0 15,-14 1-6-15,0-14-5 0,0 14-4 0,0-2-10 0,12-12-3 0,-12 13-4 16,0-13-5-16,14 14-1 0,-14-14-3 0,0 0-6 16,13 13-12-16,-13-13-18 0,0 0-3 0,14 0 18 0,-14 0 20 0,0 0 22 0,13 0-27 0,-13 0-25 15</inkml:trace>
          <inkml:trace contextRef="#ctx0" brushRef="#br0" timeOffset="5258.4063">3163 103 298 0,'0'0'119'0,"0"0"-9"16,0 13-34-16,-14-13-25 0,14 0-15 0,-13 13-10 0,13-13-11 0,-13 14-3 16,13-14-7-16,-13 13-2 0,13 0 3 0,-13 0-2 0,-1 1 0 0,14-1 3 15,-13 0-2-15,13 0 0 0,0 0 3 0,-14 1-2 0,14-2 2 16,0 2 0-16,0-1-4 0,0 0 0 0,0-13-2 0,14 14 0 0,-14-14-1 15,0 14-1-15,13-14-1 0,-13 0 0 0,0 12-4 0,14-12 2 16,-1 0-1-16,-13 0-2 0,13 0 1 0,-13 0-3 0,13 0-5 0,-13 0-2 16,13 0-1-16,-13-12-5 0,14 12 2 0,-14 0-5 0,13-14-5 15,-13 14-6-15,13-14-7 0,-13 1-6 0,0 13-9 0,13-13-3 0,-13-1 3 16,0 2 7-16,14-2 10 0,-14 1 7 0,0 13 7 0,0-13 3 0,0 0 7 16,0 13 4-16,0-13 4 0,0 13 5 0,0-14 3 15,0 14 4-15,-14 0 5 0,14 0 6 0,0 0 10 0,0 0 10 0,-13 0 12 0,13 0 13 16,0 0 8-16,-13 0 0 0,13 0-6 0,0 0-12 15,0 0-12-15,0 14-7 0,0-14-9 0,0 0-5 0,0 0-4 0,0 0-5 0,0 0-3 16,0 0-2-16,0-14-4 0,0 14-1 0,0 0-1 16,13 0-2-16,-13 0 4 0,13 0 2 0,1 0 1 0,-14 0 1 0,13 0-2 15,-13-13 1-15,13 13-1 0,0 0 0 0,0-13-1 0,1 13-5 0,-1-13-5 16,0-1-7-16,1 14-8 0,-1-13-7 0,-13 0-4 0,13 13-7 0,0-14-3 16,0 1-14-16,0 0-7 0,1 13-3 0,-14-13 6 0,13 0 12 15,0 0 16-15,-13-1-71 0</inkml:trace>
          <inkml:trace contextRef="#ctx0" brushRef="#br0" timeOffset="5462.9209">3335-29 242 0,'0'0'83'0,"-13"13"-7"0,13-13-29 0,0 13-20 0,0 0-11 0,0-13-8 16,-14 14-2-16,14-14-1 0,0 13-1 0,0 0 2 0,0 0 2 0,14 13 3 16,-14-12 3-16,0-1 3 0,0 14 3 0,0-14 1 0,13 0 1 0,-13 14-1 15,0-14-3-15,0 13-4 0,0-13-6 0,0 1-2 0,0-2-3 16,0 2-2-16,0-14 0 0,13 13-1 0,-13 0-2 0,0-13-2 15,0 14-5-15,0-14-4 0,13 0-8 0,-13 0-5 0,0 0-5 0,0 0-4 0,0 0-3 16,13 0-7-16,-13 0-6 0,0 0 1 0,0-14-3 16,13 14 6-16,-13-13 9 0,0 0 2 0,0-1 8 0,14 14 6 0,-14-12 4 0,0-15-72 15</inkml:trace>
          <inkml:trace contextRef="#ctx0" brushRef="#br0" timeOffset="5785.2301">3441 89 222 0,'0'0'79'0,"0"14"9"0,0-1-20 16,0-13-28-16,0 13-16 0,0-13-10 0,0 14-3 0,0-14 1 0,0 13-1 15,0 0 1-15,0-13 2 0,0 13-2 0,0 1 0 0,0-14 0 0,0 13-3 16,0 0-1-16,12-13 1 0,-12 0-2 0,0 13 0 0,14-13-3 16,-14 0 0-16,0 0-2 0,13 0-1 0,-13 0 0 0,14 0 1 0,-2 0 0 15,-12 0 2-15,14-13-1 0,-14 13 1 0,13 0 0 16,-13-13-3-16,0 13 2 0,13-13-4 0,-13-1 1 0,14 14-3 16,-14-13 0-16,0 0 0 0,0 13-1 0,0-13 1 0,12-1 2 15,-12 1-4-15,0 13 2 0,0-13 0 0,0-1 0 0,0 1 3 0,14 0 1 16,-14 0 0-16,0 0 1 0,0 13 1 0,0 0 1 15,0-13 3-15,0 13 3 0,0 0 2 0,0 0 3 0,0 0-2 16,0 0 1-16,0 0 0 0,0 13-6 0,0-13 0 0,0 0-3 0,0 0-4 16,0 0 0-16,0 13-1 0,0-13-3 0,0 0 2 0,0 13-1 0,0 0 0 15,0-13 3-15,0 13-3 0,13 1 3 0,-13-1-2 16,0-13 2-16,0 13-1 0,14-13-2 0,-14 14 2 0,0-14-5 0,0 13-3 16,0-13-4-16,13 0-4 0,-13 0-4 0,0 13-2 0,0-13-4 15,0 0-4-15,13 0-10 0,-13 0-10 0,0 0-16 16,0 0-24-16,0 0-7 0,13 0 18 0,-13 0 25 0,0-13 26 0,0 13 17 0,13-13-72 0</inkml:trace>
          <inkml:trace contextRef="#ctx0" brushRef="#br0" timeOffset="6133.8215">3732-16 297 0,'0'0'113'0,"0"0"-14"0,-14 13-33 0,14-13-21 0,0 0-15 0,0 13-10 0,-13-13-5 15,13 0-5-15,0 14-5 0,-14-14-1 0,14 13 0 0,0 0-2 16,-12-13 1-16,12 13 0 0,0 0 0 0,-14 0 1 0,14 1 0 0,0-1 1 15,0 0 1-15,0 1-2 0,0-1 1 0,0 0-3 0,0-13-1 16,0 13 1-16,0-13-1 0,14 14-2 16,-14-14-2-16,0 0 1 0,12 0-3 0,-12 0 1 0,0 0 3 0,14 0-2 0,-14-14 4 15,0 14-3-15,13 0-1 0,-13-13 3 0,0 13-2 16,14-13 1-16,-14 0 0 0,13-1 1 0,-13 1 1 0,13 0 2 16,-13-1-1-16,0 1-1 0,0 13 2 0,0-13-2 0,13 0 1 0,-13 0 0 0,0 0-1 15,0-1-1-15,0 1 1 0,0 13 1 0,0-13 0 16,0 13 3-16,0 0 4 0,0 0 1 0,0 0 3 0,0 0-1 0,0 0-3 15,0 0-1-15,0 13-6 0,13-13-6 0,-13 0 2 0,0 13-1 16,0 1 3-16,0-1 4 0,0-13-2 0,14 13-3 16,-14 0 4-16,13 13-4 0,-13-12 4 0,13-1-3 0,-13 0-2 0,13 1-5 0,-13-14-6 15,14 13-3-15,-14 0-6 0,13-13-1 0,-13 13-1 0,13-13-6 16,0 14 3-16,-13-14-3 0,0 0-6 0,13 0-8 0,-13 0-21 0,0 0-25 16,0 0-4-16,14 0 18 0,-14 0 25 0,0-14 26 0,0 14 14 15,0-13-38-15,0 0-13 0</inkml:trace>
          <inkml:trace contextRef="#ctx0" brushRef="#br0" timeOffset="6313.9794">3837-16 325 0,'0'0'121'16,"0"0"-26"-16,0 0-34 0,0 0-22 0,0 0-14 0,14 0-7 0,-14 0-10 15,0 0-4-15,0 0 0 0,0 0-3 0,0 0 0 16,0 0-2-16,13 0-1 0,0-13 3 0,-13 13 0 16,13 0 0-16,-13 0-4 0,13 0 3 15,-13-14 0-15,14 14 0 0,-1 0 3 0,-13 0-2 0,13-13-5 0,-13 13 3 0,14 0-7 0,-14-13-6 16,13 13-3-16,-13 0-13 0,0-13-11 0,13 13-7 0,-13-14-14 0,13 1-4 15,-13 13-1-15,0-12 5 0,13 12 9 0,-13-15 11 0,0 2 12 16,0 13 9-16,13-13 7 0,-13 0-67 0</inkml:trace>
          <inkml:trace contextRef="#ctx0" brushRef="#br0" timeOffset="6479.6252">4009-228 99 0,'0'0'74'0,"0"0"-21"0,-13 13 10 0,13-13 0 0,0 0-1 0,0 14-18 0,-13-14-13 0,13 12-6 16,0 2-9-16,-13-14-4 0,13 13-2 0,0 0-6 0,0-13 0 0,-13 13 1 15,13 2 1-15,0 10 2 0,0-11 0 0,0-1 2 0,0 0 3 0,0 14 2 16,0-14 5-16,0 0-3 0,0 14-2 0,0-14-6 0,0 0-6 15,0 0 0-15,0-13-2 0,0 13-3 0,13 0 1 0,-13-13-4 0,0 14-3 16,0-14-3-16,0 0-7 0,13 13-5 0,-13-13-6 0,0 0-4 16,0 0-9-16,0 0-10 0,13 0-5 0,-13-13-11 0,0 13 5 0,0-14 11 15,13 14 6-15,-13-13 17 0,0 0-35 0,0 13-5 0</inkml:trace>
          <inkml:trace contextRef="#ctx0" brushRef="#br0" timeOffset="6768.4471">4102-149 122 0,'0'13'18'0,"0"-13"11"0,0 15 13 0,0-3 8 16,-14 1-4-16,14 1-11 0,0-1-12 0,0-13-4 0,0 13-8 0,0 0-1 0,0-13-5 15,0 14-1-15,0-1 0 0,0-13-3 0,0 13 1 0,0-13-1 0,0 13-2 16,0-13-2-16,0 0-11 0,0 14-17 0,0-14-14 16,14 0-12-16,-14 0 3 0,0 0 13 0,0-14 13 0,0 14 13 15,0 0 8-15,0 0 1 0,0 0-37 0,0 0-15 16</inkml:trace>
          <inkml:trace contextRef="#ctx0" brushRef="#br0" timeOffset="7005.8169">4115 24 120 0,'0'0'6'0,"0"0"2"0,0 13 6 0,14-13 7 0,-14 0 4 16,0 0 1-16,0 0-2 0,0 0-3 0,0 0 1 0,0 0 0 0,12 0 4 0,-12 0 1 15,0-13-2-15,14 13 1 0,-14 0-9 0,0 0-2 0,0-14-2 0,13 14-3 16,-13-13 2-16,0 13-2 0,13-13 0 0,-13 13-1 0,0-13-1 16,0 13 0-16,14-14 0 0,-14 1 0 0,0 13-1 0,0-13 1 0,0 13 2 15,0-13-1-15,12-1 3 0,-12 14 0 0,0 0 1 0,-12-13 4 16,12 13-1-16,0 0 5 0,0 0-3 0,0 0 1 0,0 0 0 0,0 0-1 15,0 0 1-15,0 0-3 0,-14 0-2 0,14 0-2 0,0 13-4 16,0-13-2-16,-13 0-5 0,13 14-5 0,0-14 0 0,-13 0-2 0,13 13 1 16,0-13 0-16,-14 0-3 0,14 13 1 0,0-13-3 0,-12 0 0 15,12 13-2-15,0-13-6 0,0 0 0 0,0 0-6 0,0 0-3 0,0 0-10 16,0 0-11-16,0 0-16 0,0 0-12 0,12 0-6 0,-12 0 6 0,0 0 16 16,0-13 18-16,14 13 16 0,-14 0 13 0,13-13 6 0,-13 13 1 0,13 0-73 15</inkml:trace>
          <inkml:trace contextRef="#ctx0" brushRef="#br0" timeOffset="6644.5508">4076-228 413 0,'0'0'155'0,"0"0"-63"0,0 0-41 16,0 0-17-16,0 0-9 0,0 0-11 0,0 0-3 0,0 0-2 16,0 0-5-16,0 0 1 0,0 0-4 0,0 0-3 0,0 0 1 0,0 0-2 15,0 0 1-15,0 0-1 0,0 0-1 0,0 0 0 0,0 0-5 16,0 0-2-16,0 0-3 0,12 0-5 0,-12 0-4 0,0 0-6 0,0 13-7 16,0-13-8-16,0 0-10 0,0 0-8 0,0 0-14 0,14 0-9 15,-14 0 8-15,0 0 14 0,0 0 23 0,0 0 20 0,0 14 6 0,0-14-64 16</inkml:trace>
          <inkml:trace contextRef="#ctx0" brushRef="#br0" timeOffset="7324.1261">4248-149 186 0,'0'13'63'0,"0"-13"11"0,0 0-4 0,0 0-20 16,0 15-17-16,13-15-5 0,-13 0-5 0,0 12 1 0,0-12-1 15,0 0-2-15,0 13-1 0,0-13-4 0,0 14-1 0,0-14-4 0,0 13-2 16,0-13-3-16,0 13-1 0,0-13-1 0,13 0-1 0,-13 13-2 16,0-13 2-16,0 14-2 0,0-14-2 0,0 0 0 15,0 0 3-15,0 0-3 0,0-14-2 0,0 14 4 16,0 0-4-16,0 0 2 0,0 0-2 0,14-13 5 0,-14 13-1 15,0 0 3-15,0-13 2 0,0 13-2 0,0 0 1 0,0-13-3 0,0 13 1 16,0-14 0-16,12 14-2 0,-12-13 1 0,0 13-1 0,0-12 0 16,0-3 2-16,14 15-2 0,-14-13 1 0,0 13-1 0,0-13 0 0,12 13 2 15,-12-13-2-15,0 13 3 0,14-14-1 0,-14 14 2 0,0 0 2 16,0 0-2-16,0-12 1 0,13 12-1 0,-13 0-2 0,0 0 2 0,0 0-1 16,0 0 2-16,0 12 0 0,14-12 0 0,-14 0 1 0,0 0-1 0,0 14 3 15,0-14-2-15,0 13 0 0,0 0 0 0,0-13-4 16,0 13 0-16,0 2-4 0,0-3 0 0,0 1-2 0,0-13-2 0,0 14-4 0,0-1-7 15,0-13-4-15,0 13-6 0,0-13-2 0,0 13-1 16,0-13-7-16,0 14-5 0,0-14-15 0,-14 13-28 0,14-13-24 0,0 0 2 0,0 13 24 16,0-13-51-16</inkml:trace>
        </inkml:traceGroup>
      </inkml:traceGroup>
    </inkml:traceGroup>
    <inkml:traceGroup>
      <inkml:annotationXML>
        <emma:emma xmlns:emma="http://www.w3.org/2003/04/emma" version="1.0">
          <emma:interpretation id="{6E947847-DF96-4949-8992-549BB704A454}" emma:medium="tactile" emma:mode="ink">
            <msink:context xmlns:msink="http://schemas.microsoft.com/ink/2010/main" type="paragraph" rotatedBoundingBox="21817,15283 22726,14950 22904,15440 21996,1577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49D42C2-1CF3-41D1-82DD-FC07858AF7B4}" emma:medium="tactile" emma:mode="ink">
              <msink:context xmlns:msink="http://schemas.microsoft.com/ink/2010/main" type="line" rotatedBoundingBox="21817,15283 22726,14951 22904,15440 21996,15772"/>
            </emma:interpretation>
          </emma:emma>
        </inkml:annotationXML>
        <inkml:traceGroup>
          <inkml:annotationXML>
            <emma:emma xmlns:emma="http://www.w3.org/2003/04/emma" version="1.0">
              <emma:interpretation id="{D24B0029-0516-4EBF-A8E2-8CC082A97AFA}" emma:medium="tactile" emma:mode="ink">
                <msink:context xmlns:msink="http://schemas.microsoft.com/ink/2010/main" type="inkWord" rotatedBoundingBox="21817,15283 22726,14951 22904,15440 21996,1577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8623.8182">2925 791 266 0,'0'0'66'0,"0"0"-25"16,0 0-19-16,0-13-14 0,0 13-10 0,0 0-7 0,0 0-2 0,0-14-6 16,0 14 2-16,0 0 3 0,0 0 1 0,0-13 7 0,-14 13 3 0,14 0 3 15,0 0 4-15,0-14 5 0,0 14 11 0,0 0 11 0,0 0 9 0,0 0 8 16,0 0 3-16,0 0-5 0,0 0-2 0,0 0-5 0,0 0-6 15,0 0-4-15,-13 0-3 0,13 0-5 0,0 0-3 0,0 0 0 16,0 0-5-16,0 0-1 0,0 0-1 0,0 0-3 0,0 0-2 0,0 0 1 0,0 0-4 16,0 0 0-16,0 0 1 0,0 0-4 0,0 0 1 0,0 0 2 15,0 0-5-15,0 0 3 0,0-12-3 0,0 12-3 0,0 0 2 0,0 0-2 16,0 0-1-16,0 0-1 0,0 0-1 0,0 0 1 0,13 0 2 16,-13 0 1-16,0 0-1 0,14 0 3 0,-14 0-2 0,12-14 1 15,-12 14 2-15,14 0-2 0,-1 0 1 0,1-13 0 0,-14 13-2 0,13 0 1 0,0-13 2 16,1 13-1-16,-2 0 0 0,-12-13 0 0,14 13-2 0,-2 0 2 15,2 0-1-15,-14-13 1 0,13 13 1 0,1 0-2 0,-1 0 1 16,-13-14-1-16,13 14 0 0,-13 0 2 0,0 0-3 0,13 0 1 16,-13 0 1-16,0 0-1 0,0 0-1 0,0 0 0 0,0 14-4 0,0-14 2 15,0 0-2-15,0 0 3 0,0 0-1 0,0 0 2 0,0 0 1 16,0 13-1-16,0-13-2 0,-13 0 1 0,13 0 2 0,0 13-2 16,0-13 2-16,0 13 1 0,0 0 1 15,-13 1-1-15,13-14 1 0,0 12-1 0,0 2-1 0,-13-14 2 0,13 13-2 0,0 1 2 16,-14-1 0-16,14 1-2 0,-13-14 3 0,13 12-1 15,0 2 0-15,-14-1 1 0,14-13-1 0,-12 13-1 0,12 0 0 0,-14-13 2 16,14 13-1-16,-12 1 0 0,12-14 0 0,0 13 0 0,-14 0-2 0,14-13 4 0,0 13-4 16,0-13 4-16,0 0-2 0,-13 0-3 0,13 14 3 0,0-14-2 15,13 0 3-15,-13-14-3 0,0 14 0 0,0 0-2 16,0 0-1-16,0 0 0 0,0 0 1 0,0 0 0 0,14-13-1 0,-14 13 2 16,0 0 1-16,12 0 2 0,-12-13 0 0,14 13 4 15,-14 0-10-15,12 0 6 0,-12 0 0 0,14 0-5 0,-14 0 10 16,13 0-9-16,1 0 2 0,-14-13 2 0,13 13-3 0,0 0 3 15,-13 0-2-15,0 13 1 0,13-13 0 0,-13 0-1 0,0 0 2 0,13 0 1 16,-13 0 0-16,0 0-1 0,14 0 0 0,-14 0-3 0,0 0 1 16,0 0-2-16,0 0-2 0,0 0-1 0,0 0-5 0,0 0-5 0,0 0-4 15,0 0-5-15,0 0-3 0,0 0-3 0,0 0-3 0,13 0-2 16,-13 0 0-16,0 0-2 0,0 0 3 0,0 0 1 0,0 0 3 0,0-13 7 16,0 13 7-16,0 0 7 0,0 0 17 0,0 0 7 15,0 0 7-15,0 0 4 0,0-14 4 0,0 14 1 0,0 0-2 0,0 0-3 0,0 0-4 16,0 0-4-16,0-13-3 0,0 13-1 0,0 0-2 0,0 0-3 15,0 0 0-15,0-13-3 0,0 13-2 0,0 0 1 0,0-13-2 16,13 13 0-16,-13 0 3 0,0-13-4 0,0 13 2 0,13-14-1 0,-13 2-1 16,14-2 0-16,-14 14 0 0,0-13 1 0,13-1-1 0,-13 1 1 15,0-1 0-15,13 14-1 0,-13-12 0 0,0-2 2 0,13 1-3 0,-13 13 0 16,0-13 1-16,13 0-2 0,-13 0 1 0,14-1 1 16,-14 1-1-16,13 0-1 0,-13 0 2 15,0 13 0-15,13-14 3 0,-13 14 4 0,0 0 0 0,0 0 3 0,0 0 0 0,0 0-1 16,0 0 2-16,0 0 0 0,0 0-1 0,0 0 0 0,0 0-4 15,0 14-1-15,0-14 0 0,0 0-4 0,0 13 1 0,0-13-1 0,0 0-1 16,0 13 0-16,0 0 1 0,0 1-2 16,14-1 3-16,-14 0-4 0,0 0 3 0,0 0 0 0,0 1-1 0,0 12 1 0,0-13 1 0,0 1-3 15,0-1 2-15,13 1 0 0,-13-2-3 0,0 2 2 16,0-1-2-16,0-13-4 0,0 13 0 0,0-13-3 0,0 13-4 0,0-13 1 16,0 0-4-16,0 0-3 0,13 13 1 0,-13-13-5 0,0-13 0 15,0 13-1-15,0 0-5 0,0 0-4 0,0 0-4 0,0-13-2 0,0 13 4 0,0 0 10 16,0-13 2-16,0 0 6 0,0 13 0 0,0-14 0 0,0 2 0 15,0-2-3-15,0 1-2 0,0-1 2 0,0 1-1 0,0-1 3 0,13-12 6 16,-13 13 2-16,0 0 3 0,-13-13 3 0,13 12 1 0,0 1 2 16,13-13 5-16,-13 12 3 0,0 1 3 0,0 0 5 0,0 0 4 0,0-1 6 15,0 1 7-15,0 0 5 0,0 13 3 0,0 0 3 0,0-13-1 0,13 13-2 16,-13 0-1-16,0 0-6 0,0 0-3 0,0 13-6 0,0-13-8 16,0 0-3-16,0 0-4 0,0 0-3 0,0 13 0 0,13-13-3 0,-13 0 0 15,0 13 0-15,0-13-1 0,0 14 3 0,0-1 0 0,14 0-1 16,-14 0 1-16,13 1 1 0,-13 12-2 0,13-13 0 0,-13 14 0 0,0-1-1 15,14 1 0-15,-14-1 0 0,0-13-2 0,0 14 2 0,12-1-2 0,-12 1-2 16,0-14 1-16,0 13-3 0,0-12 0 0,14-1 0 0,-14 0-3 0,0 0-1 16,0 1-1-16,13-1-3 0,-13 0 0 0,0-13-1 0,0 13-4 15,14-13-1-15,-14 0-1 0,0 14-7 0,0-14-2 0,0 0-7 0,0 0-11 16,0 0-9-16,0 0-20 0,0 0-22 0,0-14-5 0,0 14 17 16,0 0 19-16,0-13 30 0,0 13 16 0,-14-13-70 0</inkml:trace>
          <inkml:trace contextRef="#ctx0" brushRef="#br0" timeOffset="9241.5415">3572 579 340 0,'-12'0'147'0,"12"0"-33"16,0 0-46-16,0 0-23 0,0 0-10 0,0 0-10 0,0 0-7 0,0-13-4 0,0 13-8 15,12 0-1-15,-12 0-3 0,0 0-4 0,0 0 1 0,14 0-1 16,-14-13-2-16,0 13 2 0,13 0 3 0,1 0 0 15,-14 0 0-15,13 0-3 0,0-14 5 0,0 14-2 0,-13 0 0 16,13 0-2-16,-13 0 2 0,0 0 0 0,14 14-1 0,-14-14-2 16,0 0-1-16,0 13 1 0,0-13 0 0,0 0-3 0,0 13 0 15,-14-13-4-15,14 13-2 0,0-13 2 0,0 14-3 0,-13-1 2 0,13 0 0 16,-13 0 0-16,13 1 3 0,-13-1 3 0,13-13-1 0,-13 13 2 16,13 0-1-16,-14-13 1 0,14 13 2 0,0-13-1 0,0 14-1 0,0-14 5 15,-13 0-2-15,13 0 2 0,0 0 3 0,0 0-3 0,0 0 2 0,13 0 2 16,-13-14 0-16,0 14-2 0,0 0-2 0,0 0-4 0,0-13 0 0,0 13 1 15,14 0-2-15,-14-13 4 0,0 13-2 0,13-13 2 16,-13 13-2-16,13-13 1 0,-13 13 1 0,13-14-2 0,0 1 1 16,-13 13-1-16,14-13 2 0,-14 0 0 15,12-1-1-15,2 1-2 0,-14 0 2 0,13 13-3 0,-13-13-3 0,14 13 0 16,-14-14-6-16,13 1-5 0,-13 13 0 0,0-13-3 0,13 13 1 16,-13-13-1-16,0 0-2 0,13 13-4 0,-13-14-1 0,0 1-3 0,0 13 2 0,13-13-1 15,-13 13 2-15,0-13 3 0,0-1-1 0,0 14 7 0,0-13 5 16,0 0 4-16,0 13 5 0,0-13 3 0,0 13 3 0,0-14 5 0,0 14 6 15,0-13 7-15,0 13 8 0,0 0 5 0,0 0 5 0,0-12 3 16,0 12-1-16,0 0 0 0,0 0-1 0,0 12-6 16,0-12-5-16,0 0-2 0,0 0-8 0,0 0-1 0,0 0-3 0,0 13-6 15,0-13 1-15,0 0-3 0,0 14-3 0,0-14 0 0,0 0-1 0,0 0-1 0,0 13-1 16,0-13 3-16,0 13-3 0,0-13 3 0,0 13 0 0,0 1 0 16,0-1 0-16,0-13 2 0,0 13 0 0,0 0 2 0,0 1 0 0,0 12-1 15,14-13 1-15,-14 0 1 0,0 1-4 0,0 12 2 0,0-13-3 16,0 1-1-16,0-1 1 0,0 13-3 0,0-12 1 0,0-1 1 0,0 0-2 0,0 0 0 15,0 0 0-15,13-13 0 0,-13 14 1 0,0-2 2 0,0 2-2 16,0-14-3-16,0 13 2 0,13 1 0 0,-13-14 1 0,0 13-2 16,0-13-1-16,0 0 0 0,0 0-3 0,0 14-2 0,0-14-5 0,0 0-5 15,0 0-13-15,0 0-4 0,0 0-10 0,0 0-15 0,0 0-27 16,0-14-47-16,0 14 1 0,0 0 29 0,-13 0-43 0</inkml:trace>
        </inkml:traceGroup>
      </inkml:traceGroup>
    </inkml:traceGroup>
    <inkml:traceGroup>
      <inkml:annotationXML>
        <emma:emma xmlns:emma="http://www.w3.org/2003/04/emma" version="1.0">
          <emma:interpretation id="{60B9A29B-0C41-41CA-96D9-4FF11F531B33}" emma:medium="tactile" emma:mode="ink">
            <msink:context xmlns:msink="http://schemas.microsoft.com/ink/2010/main" type="paragraph" rotatedBoundingBox="19927,16036 26949,15238 27092,16499 20070,172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6054AC2-0A94-47FF-8638-D0D82F55B965}" emma:medium="tactile" emma:mode="ink">
              <msink:context xmlns:msink="http://schemas.microsoft.com/ink/2010/main" type="line" rotatedBoundingBox="19927,16036 25914,15356 25995,16068 20007,16748"/>
            </emma:interpretation>
          </emma:emma>
        </inkml:annotationXML>
        <inkml:traceGroup>
          <inkml:annotationXML>
            <emma:emma xmlns:emma="http://www.w3.org/2003/04/emma" version="1.0">
              <emma:interpretation id="{20C641D0-852A-4577-88EF-F17BD1E9087C}" emma:medium="tactile" emma:mode="ink">
                <msink:context xmlns:msink="http://schemas.microsoft.com/ink/2010/main" type="inkWord" rotatedBoundingBox="19927,16036 21075,15906 21151,16570 20002,1670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1387.5255">1337 1862 160 0,'0'0'55'0,"13"0"-7"0,-13 0-7 0,0-13-23 15,0 13-12-15,0 0-3 0,13 0-3 0,-13-13 3 0,0 13 3 16,14 0 0-16,-1-13 1 0,-13 13 2 0,13-14-3 0,1 1 0 0,-1 13-2 16,0-13-1-16,0 0 3 0,0 0-3 0,0-1 2 0,1 14 1 15,-1-13-1-15,0 0 2 0,1 13 0 0,-14-13-1 0,12 13 0 0,-12-13-1 16,14 13 1-16,-14 0 2 0,0 0 1 0,0 0 6 0,0 0 4 16,0 0 3-16,0 13 8 0,-14-13-3 0,14 0-1 15,0 0-5-15,0 13-11 0,-12-13-6 0,12 13-4 0,-14 0-1 0,14 1 1 0,-13-1-1 16,13 0 2-16,-13 0-1 0,-1 14 1 0,14-14 0 0,0 13-2 0,-13-12 1 15,13 13-2-15,0-14 1 0,0 0 1 0,0 0 0 0,0 0-2 0,0 1 1 16,0-1-2-16,13 0-1 0,-13 0 2 0,14-13-1 0,-14 13 2 16,13-13 0-16,-13 0-2 0,13 13 2 0,1-13-1 0,-14 0-2 0,12 0 2 15,2 0-2-15,-1 0-2 0,-13 0 2 0,14-13-2 0,-2 13 2 0,2 0-2 16,-14-13-2-16,13 13-4 0,0-13-7 0,-13 13-2 0,14-13-8 16,-14 0-10-16,0 13-11 0,12-14-10 0,-12 1 1 0,0 13 10 0,0-13 6 15,0 0 15-15,0 0 7 0,0-1-68 0</inkml:trace>
          <inkml:trace contextRef="#ctx0" brushRef="#br0" timeOffset="21550.4597">1522 1849 142 0,'-13'0'28'0,"13"13"15"0,-13 1 14 0,-1-14 11 16,14 0-1-16,0 13-10 0,-13-13-11 0,13 0-9 0,0 14-7 15,0-14-7-15,0 0-4 0,0 0-4 0,0 0-5 0,0 13-1 0,0-13-4 16,0 0-3-16,0 0 1 0,0 0-2 0,13 0 1 0,-13 0 3 0,14 0-2 16,-14-13 4-16,13 13-1 0,0 0-3 0,1 0 1 15,-14-14-3-15,12 14 0 0,2-13-3 0,-1 13-4 0,1-14-4 0,-14 14-10 0,12-13-13 16,2 13-11-16,-1-13-17 0,-13 0-18 0,13 13-14 0,-13-14 5 15,14 1 20-15,-2 0 26 0,-12 0-34 0,27 0 18 0</inkml:trace>
          <inkml:trace contextRef="#ctx0" brushRef="#br0" timeOffset="20785.9459">1006 1612 458 0,'0'0'200'0,"0"0"-181"16,0 0-32-16,0-14-16 0,0 14-6 0,14-14 5 0,-14 14 14 0,12 0 11 15,2-13 1-15,-1 13 1 0,14 0 2 0,-14-13-1 0,0 13 0 0,14 0 2 16,-15 0 0-16,2 0 0 0,-1 0 3 0,1 0-1 0,-1 0 1 16,0 0 2-16,0 0 2 0,0 0 2 0,-13 13 3 0,14-13 2 0,-14 13 2 15,0 1 1-15,13-14-2 0,-13 14-3 0,0-2 2 16,0 1-4-16,0 1 0 0,-13-1-1 0,13 1 0 0,0-1 0 0,-14 0-3 0,14 0 2 16,-13 13-7-16,0-12-5 0,13-1-1 0,-13 0-1 0,13 0-7 15,-13 0 4-15,-1 1-6 0,14-1-5 0,0 0-3 0,-13-13-7 0,13 13-9 16,0-13-14-16,0 14-24 0,-14-14-22 0,14 0 10 0,0 0 24 0,0 0-53 15</inkml:trace>
          <inkml:trace contextRef="#ctx0" brushRef="#br0" timeOffset="21066.2578">1377 1426 290 0,'0'0'74'0,"0"0"-16"0,0 14-15 0,0-14-12 15,0 0-12-15,0 0-7 0,0 0-1 0,0 13-3 0,13-13 3 0,-13 13 1 16,0-13 2-16,13 13 1 0,-13-13-2 0,0 13-2 0,14 1-1 15,-14-2-2-15,13 2 0 0,-13-1 1 0,0 0-4 0,13 0 2 0,-13 0-3 16,0 15-2-16,0-16 2 0,0 1-4 0,0 1 1 0,0-1-2 16,0 1-4-16,0-1 1 0,0-13-4 0,13 13-3 0,-13 0 1 15,0-13-4-15,0 0 0 0,0 13-1 0,0-13-2 0,0 0 0 0,0 0-4 0,0-13 0 16,0 13 6-16,13 0 4 0,-13-13 11 0,0 13 5 0,0-13 1 16,13 0-1-16,-13 13-1 0,14-27-1 0,-14 27-1 0,13-14-2 15,-13 1 2-15,13 1-2 0,-13-2 1 0,14 0 1 0,-2 1-2 0,-12 0 0 0,14 13 0 16,-14-13 0-16,13 0 0 0,1-1-1 0,-14 14 0 15,12-12-4-15,-12 12-8 0,14 0-13 0,-14-14-20 0,0 14-24 0,13 0-10 16,-13 0 10-16,0 0 22 0,0 0-64 0</inkml:trace>
          <inkml:trace contextRef="#ctx0" brushRef="#br0" timeOffset="21909.6207">1932 1386 222 0,'-13'0'64'0,"0"13"-3"0,13 1-15 15,-13-1-12-15,-1 1-5 0,14-1 0 0,-13 0-2 0,13 0 0 0,0 0 0 0,-13 1-4 16,13-2 0-16,0-12-4 0,0 14-1 0,0-1-2 0,13-13-3 15,-13 0-3-15,13 13-4 0,-13-13-3 0,14 0 0 0,-14 0 0 0,13 0 1 16,0 0 2-16,0 0 1 0,-13-13 0 0,14 13-1 0,-1-13-1 16,0 13 1-16,0-14-1 0,-13 2 0 0,13-2 0 0,1 14-2 0,-14-13-1 15,13 0 0-15,-13 0-2 0,0 0 0 0,0-1 0 0,0 1-2 16,0-1-1-16,0 1 1 0,0 13 1 0,0-13-1 0,-13 0 1 0,13-1-2 16,-14 14-3-16,14-13 1 0,-13 13 0 0,0-13-3 0,13 13 0 0,-13 0-3 15,0 0-4-15,-1 0-4 0,1 13 0 0,0-13-1 0,0 13 1 0,-1 1 3 16,1-1 2-16,-13 0 4 0,13 0-1 0,-1 1 3 0,1-1 0 15,13 14 0-15,-14-14 4 0,2 0 0 0,12 0 2 0,-14 13 0 16,14-12 0-16,0-1 1 0,0 0-1 0,0 0 0 0,0 0 4 0,0 1-2 16,0 0 2-16,14-14 4 0,-14 12 1 0,12-12 5 0,-12 0 3 0,0 13 2 15,14-13 4-15,-1 0-1 0,-13 0 1 0,14 0-3 0,-1 0-3 0,-13 0 0 16,13 0-4-16,0 0-2 0,0 0 1 0,-13 0-5 0,14-13-2 16,-1 13 2-16,0 0-4 0,0-12 3 0,1 12-3 0,-1-14-3 0,0 0-3 15,0 1-6-15,0 13-8 0,1-13-8 0,-1 0-18 0,-13 13-10 0,13-13-25 16,1-1-17-16,-14 14-4 0,13-12 17 0,-13 12 29 0,13-14-56 15</inkml:trace>
          <inkml:trace contextRef="#ctx0" brushRef="#br0" timeOffset="22088.2271">1879 1770 175 0,'0'13'46'0,"0"0"11"0,0 0-7 0,0-13-9 0,0 14-1 15,0-1-2-15,14-13-2 0,-14 13-4 0,13-13-9 0,-13 13-4 0,13-13-4 16,-13 0-3-16,13 14 2 0,-13-14-2 0,14 0 3 0,-1 0-2 0,0 0 0 15,0 0-2-15,0 0-4 0,-13 0-2 0,14 0-4 16,-1-14-4-16,0 14-6 0,1-13-12 0,-1 0-13 0,-13 13-13 0,13-13-15 16,0-1-10-16,0 1-1 0,0 13 1 0,1-13 12 0,-1-13 14 0,14 12 14 15,-15 1-64-15</inkml:trace>
        </inkml:traceGroup>
        <inkml:traceGroup>
          <inkml:annotationXML>
            <emma:emma xmlns:emma="http://www.w3.org/2003/04/emma" version="1.0">
              <emma:interpretation id="{ECA90C76-0647-4EA9-A970-B8F12FBDB69F}" emma:medium="tactile" emma:mode="ink">
                <msink:context xmlns:msink="http://schemas.microsoft.com/ink/2010/main" type="inkWord" rotatedBoundingBox="21420,15996 22673,15854 22740,16438 21486,16580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2529.1574">2620 1373 340 0,'0'0'131'0,"-13"0"-50"0,13 13-34 0,-13-13-10 0,13 13-10 0,0-13-3 16,-13 14-5-16,13-14-3 0,0 13 1 0,0 1-3 0,0-14 2 0,0 13-4 15,0 0-3-15,0 0 0 0,0 0-4 0,0 1 1 0,0-2 2 16,0 2-4-16,0 12 2 0,13-13-3 0,-13 0-2 0,0 15 3 16,0-16-1-16,0 15 0 0,0 0 3 0,13-1-6 0,-13-13 1 0,-13 13 1 15,13 1-2-15,0-1 4 0,0-13-2 0,0 14 0 0,0-14-1 0,0 14-1 16,0-14 3-16,-13 1-4 0,13-1 4 0,0 0-3 0,0 0 1 15,0-13 1-15,0 13 0 0,-14-13-2 0,14 0 2 0,0 14-1 16,0-14 2-16,0-14-6 0,0 14 0 16,-13 0-2-16,13-13 1 0,0 13-2 15,0-13-1-15,0 0 1 0,0 13 3 0,0-13-1 16,-13-1 1-16,13 1 2 0,0-14-6 0,0 14 7 0,-13 0-3 0,13-1 2 0,0-12 0 0,0 13-1 16,0 0 4-16,0-14-2 0,13 14 1 0,-13 0 1 0,0-13-2 15,0 12 2-15,13 1-1 0,0-1-2 0,-13 1 2 0,14 1 0 0,-1-16-1 16,0 28 4-16,0-13-4 0,-13 0 3 0,13 0-2 15,1 13 0-15,-1 0 0 0,0-13 1 0,1 13-2 0,-1 0 2 0,-13 0 0 0,13 0 2 16,-13 13 2-16,13-13-4 0,-13 0 2 0,13 13-1 16,-13-13 0-16,0 13 2 0,0-13 0 0,13 13-1 0,-13-13 2 0,0 14-1 0,0 0 0 0,-13-2 0 15,13 1-1-15,0 1 0 0,0-1-1 0,-13 1-1 0,13-1 4 16,-13 0-8-16,13 0 3 0,-13 0-5 0,13 0-3 0,-13 1 1 16,13-14-7-16,0 13-5 0,-14-13-3 0,14 13-10 0,0-13-4 0,0 0-10 15,-13 0-15-15,13 0-16 0,0-13-28 0,0 13-20 0,0 0 12 16,0-13 11-16,0 13-16 0</inkml:trace>
          <inkml:trace contextRef="#ctx0" brushRef="#br0" timeOffset="22816.5808">2752 1624 138 0,'0'0'23'0,"0"13"9"0,0 1 4 0,14-1 2 0,-14 1-2 0,0-1 3 0,13-13 2 0,-13 13-1 16,0 0 0-16,13-13-4 0,-13 13-5 0,14-13-1 0,-2 13-4 15,-12-13-2-15,14 0-4 0,-14 0-1 0,13 0-3 0,1 0-3 0,-14 0-2 16,12-13-1-16,2 13 0 0,-14 0 0 0,13-13-2 0,0 13 2 15,-13-13-3-15,14 13 1 0,-14-13 2 0,12 0 2 0,-12-1-4 0,14 1 3 16,-14-1-3-16,13 1-5 0,-13 1 1 0,0-2-3 0,0 0 4 16,0 1 0-16,0 0 0 0,0 13 2 0,0-13 0 0,0 0 0 0,0-1 2 15,-13 14-4-15,13-12 4 0,-14 12-1 0,14-14-3 0,0 14 2 0,-12 0 0 16,12 0-3-16,-14 0 3 0,14 14-4 0,-13-14-1 0,13 0-1 0,-13 12-3 16,13 2-1-16,-14-14 0 0,2 13-1 0,12 0 3 15,-14 0-3-15,1 14 1 0,13-13-1 0,-14-2-2 0,14 1-3 0,-12 1-5 0,12-14-6 16,0 13-3-16,0 1-7 0,0-14-1 0,0 13-5 0,0-13-9 15,0 0-10-15,12 0-21 0,-12 13-11 0,14-26-1 0,-14 13 9 0,13 0 20 16,1 0 18-16,-14-13 10 0,12-1 14 0,2 1 2 0,-1-1-67 0</inkml:trace>
          <inkml:trace contextRef="#ctx0" brushRef="#br0" timeOffset="23163.0474">3083 1413 154 0,'0'0'42'0,"0"0"20"0,14-14 12 0,-14 14 7 0,0 0-4 0,0 14-10 15,0-14-13-15,0 0-8 0,0 0-11 0,0 0-8 0,0 0-4 0,0 13-3 16,0-13-4-16,0 0-2 0,0 14-4 0,0-1-7 0,0-13 4 0,0 13-1 15,0 0 0-15,13 0 5 0,-13 1-3 0,0-2-3 0,0 15 1 16,0-14-7-16,0 0 3 0,0 0 1 0,0 1-3 0,0-14 3 0,0 14-1 16,0-2 1-16,13-12 0 0,-13 13-2 0,0-13 0 15,0 14-2-15,0-14 5 0,0 0-3 0,0-14-1 0,13 14-1 16,-13 0 0-16,0 0 4 0,0 0-4 0,0-13-1 0,0 13 3 16,0-12-5-16,0 12 6 0,13 0-1 0,-13-14 0 0,0 0 1 15,0 1-2-15,0 13 3 0,14-13 0 0,-14 0-4 0,0 0 3 0,0-1-3 0,0 2 2 16,13-2-2-16,-13 14 2 0,0-13 0 0,0 13-1 15,0 0 2-15,0 0-3 0,0 0 0 0,0 0-2 0,0 0 1 0,0 0 1 16,0 0-1-16,0 13 1 0,13-13-1 0,-13 0-1 0,0 0 4 16,0 14-2-16,13-14 1 0,-13 12 1 0,0-12-2 15,14 0 2-15,-14 14-1 0,0-14 1 0,13 0 5 0,-13 13-5 0,13-13 3 0,-13 0-3 16,0 0-3-16,13 13 2 0,-13-13-3 0,0 0 2 0,0 0 2 0,13 0-1 16,-13-13-2-16,0 13-2 0,0 0 0 0,0 0-3 0,14-13-6 15,-14 13-8-15,0 0-13 0,0-14-12 0,0 14-17 0,13-12-16 16,-13-2-18-16,0 14-20 0,13-13 9 0,-13 0 26 0,14 0-58 0</inkml:trace>
          <inkml:trace contextRef="#ctx0" brushRef="#br0" timeOffset="23663.95">3374 1506 204 0,'0'0'70'0,"0"12"7"0,0 2-17 0,-13-14-12 0,13 13-6 0,0-13-5 0,0 0-1 16,0 13-4-16,0-13-5 0,0 0-1 0,13 0 0 0,-13 0-7 0,0 0-1 15,0 0-4-15,13 0-7 0,-13 0 5 0,0 0-2 0,14 0 2 16,-14 0 1-16,13 0-4 0,-13-13-3 0,0 13 2 0,13 0-3 0,-13-13 0 15,14 13 1-15,-2 0-4 0,-12-14 0 0,14 2 0 16,-14-2 0-16,13 14-2 0,-13-13 0 0,14 0-4 16,-14 13 1-16,0-13 2 0,0 13-3 0,12-13 5 0,-12 13-2 0,0-14-1 0,0 14 3 15,0-13-2-15,-12-1 3 0,12 14 0 0,0 0-1 0,0-13 4 16,-14 13-4-16,14 0 3 0,0 0 0 0,0 0 0 0,-13 13 2 16,13-13 0-16,0 0 0 0,-14 14-1 0,14-14-3 0,-12 13 1 0,12-13-7 15,-14 14 4-15,14-1 1 0,-13 0-2 0,13-13 4 0,-13 13-2 16,13 14-6-16,-14-15 6 0,14 2-3 0,-13-1 0 0,13 0 6 0,0-13-8 15,0 13-1-15,0 0-2 0,0-13-5 0,0 14-5 0,0-14-2 16,0 0-6-16,13 0-2 0,-13 0-1 0,0 0-3 0,14 0-2 0,-14 0 2 0,13 0 4 16,-13 0 5-16,13-14 9 0,1 14 5 0,-14-13-1 0,12 13 5 15,2-13-3-15,-14 0-3 0,13 13 4 0,1-13 0 0,-14-1 3 0,12 2 3 16,2 12-1-16,-14-14-1 0,13 1 2 0,-13 13-1 0,13-13 2 16,-13 0 1-16,14 13 0 0,-14-13 2 0,12 13 3 0,-12-14 5 0,0 14 3 0,14 0 3 15,-14 0 4-15,0-13 0 0,0 13 5 0,0 0-2 0,13 0-2 16,-13 0 1-16,0 0-6 0,0 0-2 0,0 0-2 0,0 0-2 0,0 0 1 15,0 0-1-15,0 13-4 0,0-13-1 0,0 0-1 0,14 0-1 16,-14 14 4-16,0-14-3 0,0 13-1 0,0-13 0 0,13 13-3 0,-13-13 2 16,0 13-1-16,0 0-2 0,0-13 1 0,0 14-4 0,13-2 2 0,-13-12 1 15,0 14-2-15,0-14 2 0,0 13-2 0,13-13-5 0,-13 0 4 16,0 0-1-16,0 0-1 0,0 0-4 0,0 0-1 0,13 0-1 16,-13 0 0-16,0-13 1 0,0 13 1 0,0 0 0 0,14-14-5 15,-14 14 0-15,0-12-1 0,0-2-7 0,12 1-6 0,-12 13-9 0,0-13-15 16,14 0-16-16,-14 0-17 0,13-1-17 0,-13 1 11 0,14-1 16 0,-14 1 28 15,13-13-56-15</inkml:trace>
        </inkml:traceGroup>
        <inkml:traceGroup>
          <inkml:annotationXML>
            <emma:emma xmlns:emma="http://www.w3.org/2003/04/emma" version="1.0">
              <emma:interpretation id="{4FDD6540-B662-461E-A45F-9091CCEDC20A}" emma:medium="tactile" emma:mode="ink">
                <msink:context xmlns:msink="http://schemas.microsoft.com/ink/2010/main" type="inkWord" rotatedBoundingBox="22917,15806 24149,15666 24184,15977 22952,16117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4610.1306">4459 1200 263 0,'0'0'115'0,"0"0"2"0,0 0-35 0,13 14-26 0,-26-14-19 15,13 0-6-15,0 0-6 0,0 0-5 0,0 14 0 0,0-14-5 0,0 13-4 16,0-13 1-16,0 13-6 0,0 1 0 0,-13-2-2 16,13 2-2-16,0 12 3 0,0-13-3 0,0 0 2 0,0 1 0 0,0-1-2 15,0 0 0-15,0 0-1 0,13 1-2 0,-13-1 2 0,0-13-2 0,0 14 1 16,13-14-3-16,-13 13 0 0,0-13 1 0,14 0 1 0,-14 0 0 15,0 0-2-15,13 0-2 0,-13 0 2 0,0 0-1 0,0-13 2 0,0 13 3 16,13-14-2-16,-13 14 3 0,0-13-2 0,0 13-1 16,13-14 0-16,-13 1-2 0,0 0 0 0,0 0 1 0,13-1-1 0,-13 1 0 0,0 0 1 15,0-13-1-15,14 12 1 0,-14 2 2 0,0-2-1 0,0 1 1 0,0 0 2 16,0 13-3-16,0-14 4 0,0 0-2 0,0 14 2 16,0 0-1-16,0 0 1 0,0 0 3 0,0 0-1 0,0 0 5 0,0 0 1 15,0 0-1-15,0 0-1 0,0 14-2 16,0-14-5-16,0 0-1 0,0 14-2 0,0-14-3 0,0 13 0 0,0-13-1 0,0 13 0 0,0 1 3 15,0-14 0-15,0 12 2 0,0 2 0 0,0 12-1 0,0-13 1 16,13 0 0-16,-13 1-1 0,0-14-2 0,0 13-1 0,0 0-7 0,0-13 0 16,0 13-6-16,0-13-3 0,0 14-3 0,0-14-5 0,0 0-5 0,0 0-4 15,0 0-12-15,0 0-19 0,13 0-27 0,-13 0-17 0,0 0 19 16,0-14 27-16,0 14 29 0,0-13-5 0,14 13-25 0</inkml:trace>
          <inkml:trace contextRef="#ctx0" brushRef="#br0" timeOffset="24897.3855">4684 1174 237 0,'0'0'90'0,"0"0"0"16,0 0-13-16,0 0-17 0,0 0-10 0,13 14-6 16,-13-14-9-16,0 0-6 0,0 12-3 0,0-12-9 0,0 0-1 0,0 14-6 15,0-14-4-15,0 0 0 0,0 14 1 0,0-1-1 0,0 0 3 0,0 1-2 0,0-2 1 16,0 2 1-16,14-1 0 0,-28 0-2 0,14 0-1 0,0 0-5 16,0 1 2-16,0-14-4 0,0 13 1 0,0 0 0 15,0-13-2-15,0 13 0 0,0-13 0 0,0 0-1 0,0 0 2 0,0 0-1 0,0 0-1 16,0 0 1-16,0 0-3 0,0 0 2 0,0 0 0 0,0 0-1 0,0 0 1 15,0-13-1-15,0 13-1 0,0 0 1 0,0-13 1 0,14 13 0 16,-14-13 1-16,0 13 0 0,0-14 0 0,0 14 3 0,0-13-3 16,0 13 1-16,0-13 2 0,12 13-2 0,-12-13 1 0,0 13 2 0,0-13-4 0,14 13 3 15,-14-14-2-15,0 14 0 0,0-12 1 0,13 12-1 0,-13 0-1 16,0-14-1-16,14 14-8 0,-14-13-7 0,12 13-11 0,-12-13-12 0,14 13-5 16,-14-14-11-16,13 14-7 0,0-14-9 0,-13 14-14 0,14-12 5 0,-2-2 13 15,2 14 17-15,-1-13 24 0,1 1 12 0,-1 12-64 0</inkml:trace>
          <inkml:trace contextRef="#ctx0" brushRef="#br0" timeOffset="25077.9289">4975 1095 157 0,'0'13'48'0,"0"-13"19"0,0 0 12 0,0 0-1 16,0 0-14-16,-14 14-11 0,14-14-13 0,0 0-8 0,0 0-4 0,0 13-6 15,-12-13-4-15,12 0-2 0,0 14-2 0,-14-14 0 0,14 12 2 0,0-12 0 16,-13 13 0-16,13 1-3 0,0-2-1 0,-13-12 0 0,13 14-5 16,0 0 2-16,0-1-2 0,-13 0-1 0,13 1-2 0,0-2 1 0,0 2-3 15,-13-1 1-15,13 0-3 0,0 0 0 0,0 0 0 0,0 1-3 16,0-14 1-16,13 13-4 0,-13-13-5 0,0 0-5 0,0 13-9 0,0-13-7 15,13 0-6-15,-13 0-14 0,0 0-5 0,0-13-8 0,13 13-5 0,-13 0 3 16,13-13 6-16,-13-1 1 0,14 1 8 0,-2 0 7 16,-12 0 8-16,14 0 13 0,-1-1 7 0,1 2-11 0,-14-2-36 0</inkml:trace>
          <inkml:trace contextRef="#ctx0" brushRef="#br0" timeOffset="25382.7352">5054 1214 116 0,'0'0'15'0,"14"0"13"0,-14 0 17 0,0 0 16 0,0 14 7 16,0-14-11-16,0 0-13 0,0 0-13 0,0 0-9 0,0 13-6 0,0-13-7 15,0 0-2-15,0 0-4 0,13 0-2 0,-13 0 1 16,0 0 4-16,13 0 0 0,-13 0 2 0,0 0 1 15,13-13-1-15,-13 13 3 0,14 0-2 0,-14 0 1 0,0 0 1 0,13-14-2 16,-13 14 1-16,0 0-1 0,13 0-2 0,-13-14 2 0,0 14-1 16,0 0-1-16,13-12 1 0,-13 12-1 0,0 0-2 0,0-14 0 0,0 14-3 0,0 0 0 15,0 0-3-15,0-13 1 0,0 13-1 0,0 0-2 16,0-12 2-16,0 12-1 0,0-14 2 0,0 14 1 0,0-13 1 0,-13 13 2 16,13 0 1-16,0 0 4 0,0 0 2 0,0-14 1 0,0 14 6 15,-13 0-2-15,13 0 3 0,0 0 0 0,0 14-3 0,0-14 1 0,0 0-2 0,-13 0 1 16,13 13-1-16,0 1-6 0,-14-14-1 0,14 12-7 0,-13-12-3 15,13 13 2-15,0-13-1 0,-13 14 2 0,13-2 1 0,0 2-2 16,-13-14 0-16,13 14 1 0,-14-1-3 0,14 0 6 0,0 13-1 0,0-12-1 16,0-14 2-16,0 13-5 0,0 0 2 0,0-13-3 0,0 13-4 0,0-13 3 15,14 13-4-15,-14-13 2 0,0 0 1 0,13 0-5 0,-13 0 2 0,13 0-3 16,-13-13-3-16,13 13 0 0,-13-13-8 0,14 13-10 0,-1-13-16 16,0 0-19-16,0-1-20 0,14 2-39 0,-1-15-13 0,-12 14-74 0</inkml:trace>
          <inkml:trace contextRef="#ctx0" brushRef="#br0" timeOffset="23982.9208">4181 1174 260 0,'0'0'102'0,"0"0"2"0,-13 14-22 0,13-14-14 0,0 0-15 16,0 0-12-16,0 0-3 0,-13 12-9 0,13-12-2 0,0 0-5 15,-14 0-5-15,14 0-2 0,-12 14-4 0,12-14-4 0,0 14 0 16,-14-14-1-16,14 0-3 0,-13 13 1 0,13 0-3 0,-14-13 2 0,14 14-2 16,0-14-3-16,-12 12 4 0,12-12-5 0,0 14 3 0,-14-14 1 0,14 0-2 15,0 13 2-15,0-13-3 0,0 13 1 0,0-13-1 16,0 13 2-16,14-13 0 0,-14 0-3 0,0 13 3 0,0 1-2 16,0-1 2-16,0 0 3 15,0-13-2-15,0 13 1 0,0-13 0 0,-14 14-1 0,14-14 2 0,0 13-1 0,-13 1 0 16,13-14 0-16,0 13-1 0,-13-13 5 0,13 13-5 15,-14-13 1-15,14 13-4 0,0-13 5 0,-13 0-3 0,13 0 1 16,0 13 2-16,0-13-5 0,0 0-3 16,0 0-2-16,0-13-4 0,0 13-9 0,0 0-6 0,0 0-13 0,0-13-12 0,13 13-16 15,-13-13-16-15,0 13 1 0,0-13-12 0,14-1 3 0,-14 14 13 16,13-13 10-16,0-1 26 0,1 1 19 0,-14 0-66 0</inkml:trace>
          <inkml:trace contextRef="#ctx0" brushRef="#br0" timeOffset="24265.6347">4141 1320 102 0,'0'13'23'0,"0"-13"-12"0,0 13 10 0,0-13 13 16,0 14 13-16,14-14 5 0,-14 13-1 0,0-13-5 0,0 13-5 0,0 0-2 15,0-13 0-15,0 14 0 0,0-14-3 0,13 13-2 0,-13-13-7 0,0 14-3 16,13-14-6-16,-13 13-3 0,0-13-1 0,14 0-3 0,-14 13 1 16,12-13 2-16,-12 0-4 0,14 0 0 0,-14 0-1 0,0 0-2 0,13-13 1 15,-13 13-1-15,14 0 0 0,-14 0 3 0,0-13-1 0,13 13 1 16,-13-14-2-16,0 14-3 0,13-13 3 0,-13 13-3 0,0-14 2 0,14 1-1 16,-14 13 0-16,0-13-2 0,0 0 2 0,0 13-4 0,0-14 1 15,0 14 1-15,0-13-3 0,0 0 3 0,0 13-1 0,0-13 1 16,0 0 2-16,-14 13-5 0,14-14 4 0,0 14-1 0,-13 0-3 0,13 0 2 15,0-12-2-15,-13 12 0 0,13 0 0 0,0 12 0 0,-14-12 0 0,14 0-2 0,-13 14-1 16,13-14-1-16,-14 13-1 0,2-13-1 0,12 13 4 16,-14 0-2-16,1 0 1 0,13 1-2 0,-13-14 1 0,13 13-1 0,-14 0-1 0,14 0-3 15,0-13-3-15,0 14-7 0,0-14-4 0,0 13-7 0,0-13-10 16,0 0-8-16,0 0-13 0,14 14-11 0,-14-14-12 0,13 0-8 0,-13 0 4 16,13 0 14-16,1-14 16 0,-14 14 19 0,12 0 13 0,2-13 8 15,-1-1-66-15</inkml:trace>
        </inkml:traceGroup>
        <inkml:traceGroup>
          <inkml:annotationXML>
            <emma:emma xmlns:emma="http://www.w3.org/2003/04/emma" version="1.0">
              <emma:interpretation id="{FCFA5A1E-75B5-4AB1-901F-A05CE2771E42}" emma:medium="tactile" emma:mode="ink">
                <msink:context xmlns:msink="http://schemas.microsoft.com/ink/2010/main" type="inkWord" rotatedBoundingBox="24466,15691 25934,15525 25986,15986 24518,16153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6779.7815">5742 1135 139 0,'0'0'21'0,"-13"14"-5"0,13-14 7 0,0 0 3 0,0 12 4 15,-13-12 2-15,13 0-5 0,0 13-3 0,0-13-6 0,-13 14-1 16,13-2 0-16,0-12 0 0,-13 14 3 0,13 0-2 16,0-14 0-16,0 13 1 0,0 0-2 0,0 1 1 0,0-14-2 0,0 12-4 0,0 2-1 15,0-14-3-15,0 0-1 0,0 13 1 0,0-13-3 0,0 13 2 16,0-13 1-16,0 0-2 0,0 13 1 0,0-13-1 0,0 0 1 0,0 0-1 16,0 0-2-16,0 13-1 0,0-13-1 0,0 0-1 0,0 0 2 0,0 0-2 15,13 0 2-15,-13 0-6 0,0 0 0 16,0 0 1-16,0 14 0 0,0-14-5 0,0 0-1 0,0 0-1 0,0 0-1 15,0 0 0-15,0 0 0 0,0 0-5 0,-13 0-6 0,13 0-4 0,0 0-1 16,0 0-6-16,0 0 2 0,0 0-2 0,0 0-2 16,-14 0 3-16,14 0 0 0,0 0 3 0,-13 0 5 0,13 0 4 0,-13 0 4 0,13 0 5 15,0 0 1-15,-13 0 3 0,13 0 1 16,-13 0 1-16,13 0 1 0,0 0 1 0,0 0 1 0,-13 0 0 0,13 0 2 0,0 0 1 0,-14 0 1 16,14 0 3-16,0 0 5 0,0 0 6 0,-12 13 9 0,12-13 7 0,0 0 2 15,0 0 3-15,0 0-2 0,-14 0-2 0,14 13 1 0,0-13-5 0,0 0 0 16,0 0-4-16,0 0-3 0,-12 0-2 0,12 0-6 0,0 0-1 15,12 0-3-15,-12 0-4 0,0 0 0 0,0 0-3 0,0 0-1 0,0 0 0 16,0 0-1-16,14 0 3 0,-14 0 1 0,12 0 0 0,-12 0 2 16,14 0-2-16,-1-13-1 0,0 13 1 0,0 0-1 0,0 0 1 0,14-13 0 15,-14 13-1-15,0-14-1 0,13 14 0 0,-12 0-2 0,-2-13 2 0,14 13-3 16,-12-13-1-16,-1 13-2 0,1-13-6 0,-14 13-2 0,12 0-6 16,2-13-9-16,-1 13-8 0,-13 0-12 0,0 0-6 0,13 0-11 0,-13-14-8 15,0 14-3-15,13 0 1 0,-13 0 16 0,0 0 19 0,0 0 16 0,0 0 10 16,0-12-78-16</inkml:trace>
          <inkml:trace contextRef="#ctx0" brushRef="#br0" timeOffset="26372.2287">5663 1135 114 0,'0'0'52'0,"0"0"-25"0,0 0 10 0,-13 0 9 0,13 0 2 16,0 0 1-16,0 0-3 0,0 0-6 0,0 14-3 0,0-14-2 0,-13 0-5 16,13 0-4-16,0 0-4 0,0 0 1 0,0 0-3 0,0-14 0 15,0 14 0-15,0 0-9 0,0 0 1 0,0 0-4 0,0 0-4 0,0 0 2 16,0 0-3-16,0 0-1 0,0 0 1 0,13 0-4 16,-13 0-2-16,0 0 1 0,0 0 1 0,13 0 0 15,-13 0 2-15,13-13-1 0,-13 13 1 0,13 0-1 0,1 0 2 16,-14 0 0-16,13 0-2 0,0 0 2 0,0 0-2 0,1 0 0 0,-14 0 3 0,13 0-3 15,0 0 2-15,-13 0 1 0,13 0-4 0,0 0 0 0,-13 13 2 16,0-13 1-16,0 0-1 0,0 0-2 16,14 0 0-16,-14 0-4 0,0 14 0 0,0-14-7 0,0 0-9 0,-14 0 0 15,14 0-5-15,0 0-7 0,0 0-3 0,0 12-20 0,0-12-16 0,0 0-4 16,0 0 2-16,-13 0 17 0,13-12 18 0,0 12 8 0,0 0 10 16,-13 0 4-16,13 0-78 0</inkml:trace>
          <inkml:trace contextRef="#ctx0" brushRef="#br0" timeOffset="27027.1213">5848 1360 136 0,'-13'0'7'0,"13"13"2"0,-13 13 7 0,-1-12 6 0,14-1 5 0,-13-13 0 15,13 14-3-15,-13-1-4 0,13 0-2 0,0 0-4 0,0-13-3 16,0 13 0-16,0 1-2 0,0-14 0 0,0 0 0 0,0 0-1 0,13 12 3 16,-13-12 1-16,0 0 3 0,13 0-1 0,-13-12 0 0,0 12-1 15,14 0-3-15,-14 0 0 0,13 0 0 0,-13-14-1 0,13 14 0 0,-13-13 1 16,14 13-3-16,-14-13 2 0,13 13-2 0,-13-13 3 0,0 0 2 15,13 13 2-15,-13-14 5 0,0 14 0 0,0-13 2 0,0 13 3 0,0-14-1 16,0 14 2-16,0 0-3 0,0 0-3 0,0-13-1 0,-13 13-3 16,13 0-3-16,0 0 2 0,0 0-4 0,-13 0 0 0,13 0-1 0,0 0-4 15,-14 0 2-15,14 0-5 0,0 0-1 0,-13 0-2 0,13 0-5 0,-13 13 3 16,13-13-4-16,0 0 2 0,0 0-1 0,-14 0-6 0,14 0-3 16,0 0-7-16,0 0-7 0,0 0-7 0,0 0-14 0,0 0-18 15,0 0-25-15,14-13-27 0,-14 13 17 0,0 0 32 0,0-13 28 0,13 13 32 0,-13-13 2 16,0 13-79-16</inkml:trace>
          <inkml:trace contextRef="#ctx0" brushRef="#br0" timeOffset="27648.9057">6060 1122 152 0,'0'13'22'0,"0"-13"8"0,0 0 8 0,0 14 4 16,0-14-1-16,0 0 1 0,0 12 0 0,0-12-2 0,0 0-4 0,0 0-6 15,0 13-3-15,0-13-6 0,13 0 0 0,-13-13-4 0,0 13-1 0,0 0 1 16,0 0-2-16,0 0 0 0,13 0 3 0,-13 0-6 0,0 0 4 15,0-12-3-15,0 12-1 0,14 0 2 0,-14-14-3 0,12 14 0 0,-12-13-5 16,0 13-3-16,14-14-1 0,-14 14-2 0,0-13-2 0,13 0-1 0,-13 13-4 16,0-13 1-16,0-1-1 0,0 14 2 0,0-13 3 0,0 13-1 15,0 0 2-15,0-13-1 0,-13 13-3 0,13 0 4 0,0 0-1 0,-14 0 1 16,14-13 0-16,-12 26-4 0,12-13 3 0,-14 0-2 0,14 0 3 16,-13 13-1-16,0-13-1 0,13 13 2 0,-14-13 0 0,2 14 1 0,-2-1-1 15,14-13 2-15,-13 13 0 0,-1 0-1 0,14 1-2 0,-12-1 2 0,12-13-3 16,0 14 3-16,-14-2-2 0,14-12-1 0,0 13 2 0,0 1-2 15,0-14 0-15,0 0-1 0,0 12-1 0,14-12 0 0,-14 0-4 0,0 14 0 16,12-14-8-16,-12 0-6 0,0 0 0 0,14 0-3 0,-14 0 4 0,13 0 4 16,1-14 1-16,-14 14 2 0,12 0 1 15,2-12-3-15,-1-2-1 0,-13 14-5 0,13-13 4 0,1 1 2 0,-2 12 5 0,-12-14 4 0,14 1 1 16,-1 13 2-16,-13 0 3 0,14-14 0 0,-14 14 3 0,0 0 0 16,0 0 2-16,0 0 6 0,0 14 4 0,0-14 1 0,0 13 0 15,0-13 3-15,0 14 1 0,0-14 5 0,0 12 4 16,-14 1-5-16,14 1-1 0,0-2-7 0,-13 2-4 0,13 0-2 0,0-1-3 0,-14 0 0 0,14 1-2 15,-12-2-2-15,12 2 1 0,0-1-2 0,0 0 1 0,-14 0-1 16,14 0-1-16,0-13 0 0,0 14-3 0,0-14 0 0,14 0-2 0,-14 13-3 16,0-13-1-16,0 0-5 0,0 0-8 0,12 0-3 0,-12-13-5 0,0 13-2 15,0 0 1-15,0 0 1 0,14-14 5 0,-14 14 6 16,0-13 7-16,13 0 6 0,-13 13 3 0,14-13 2 0,-14 0-2 0,13-1-3 0,-13 2-3 16,13-2-3-16,-13 1 1 0,13 0 2 0,-13-1 4 0,13 0 3 15,-13 2 2-15,0-2 1 0,14 1 0 0,-14 1 1 16,0-2 5-16,12 1 3 0,-12 13 10 0,0-14 8 0,0 1 8 0,0 13 11 0,0 0 3 0,0 0 4 15,0 0-2-15,0 0-4 0,14 0-6 0,-14 0-8 16,0 0-8-16,-14 13-7 0,14-13-9 0,0 0-4 0,0 14-4 0,0-14-4 16,0 13 0-16,0-13-2 0,0 14 1 0,0-2 2 0,0 1 1 0,0-13 3 0,0 14-1 15,0-2 0-15,0 2 2 0,0 0-2 0,0-1 2 0,0 0-2 16,0 1-1-16,0-2 1 0,0-12-2 0,0 14 2 16,0-14-2-16,14 13-3 0,-14-13-3 0,0 13-8 0,0-13-10 0,0 13-10 0,0-13-19 0,13 0-23 15,-13 0-38-15,0 0 14 0,0 0 27 16,14-13-61-16</inkml:trace>
          <inkml:trace contextRef="#ctx0" brushRef="#br0" timeOffset="28518.2558">6285 1042 167 0,'0'13'110'0,"0"-13"-23"16,0 0-8-16,-13 0-24 0,13 14-15 0,0-14-14 0,0 0-8 0,13 0-8 0,-13 0-4 15,0 0-3-15,0 0-1 0,0 0 0 0,0 0-4 16,13 0-2-16,-13 0 0 0,0 0-3 0,13 0 3 0,-13 0 1 0,13 0-1 0,-13 0 2 15,0 0-1-15,14 0-2 0,-14 0-4 0,0 0-4 0,0 0-2 16,13 0-2-16,-13 0-1 0,0 0-2 0,0 0-3 16,0 0 2-16,0 0 2 0,0 0 4 0,0 0 3 0,0 0-8 0,0 0 2 15,0 0 2-15,0 13 3 0,0-13 12 0,0 0 2 0,0 0 3 0,-13 0 2 0,13 0 2 16,0 0 0-16,0 0-1 0,0 13-1 0,0-13-5 0,0 0 1 16,0 0-1-16,0 13 0 0,0-13 1 0,0 0-1 0,0 14 1 0,0-14-1 15,0 0 1-15,0 13-3 0,0-13-5 16,0 0-9-16,0 0-13 0,0 0-15 0,0 0-2 15,13 0 7-15,-13 0 14 0,0 0 12 0,13 0 9 0,-13 0 4 0,0-13 1 0,13 13 2 16,-13 0 0-16,0 0-1 0,14 0 1 0,-14 0 0 0,13-14 0 0,-13 14-1 16,0 0 2-16,13 0-1 0,-13-13 1 0,0 13 2 0,0 0-1 15,0 0 2-15,13 0-1 0,-13 0 1 0,0 0 0 0,0 0 1 0,0 0 5 16,0 13 6-16,0-13 4 0,-13 0 0 0,13 0-6 0,0 0-5 0,0 14-4 16,0-14 2-16,-13 0 2 0,13 13 1 0,0-13 0 0,0 0-3 15,-13 14-4-15,13-14-1 0,0 12-2 0,-14-12 1 0,14 13-1 0,0-13 0 16,-13 14 1-16,13-14-2 0,0 12 0 0,-13-12-1 0,13 14-2 0,0-14 1 15,0 14 0-15,0-14 1 0,0 13-1 0,0-13 0 0,0 13 2 16,0-13 1-16,-13 14 3 0,13-14-1 0,0 0-1 16,0 12 4-16,0-12-1 0,13 0 2 0,-13 14-1 0,0-14-2 0,0 0 1 0,0 0 0 0,0 0 0 15,0 0-2-15,13 0-2 0,-13 0 2 0,0 0-3 0,0 0 0 16,13-14-1-16,-13 14-1 0,0 0 4 0,0 0 3 0,14-12 0 0,-14 12 3 16,13 0-5-16,-13-14 1 0,0 14 1 0,13-13-3 0,-13 13 3 0,13-13-2 15,-13 13 5-15,0-14 2 0,0 14 1 0,0-14 1 0,0 14-1 16,0 0 1-16,13 0 0 0,-13-12 1 0,0 12-2 0,-13 0-3 0,13 0 2 15,0 0-2-15,0-14 0 0,0 14-4 0,0 0-1 0,0 0-2 0,0 0-1 16,-13 0 0-16,13 0-6 16,0 14-2-16,-13-14-6 0,13 0 0 0,0 0-3 0,0 0-2 0,-13 12 0 0,13-12-1 15,0 0-1-15,0 0-1 0,0 0-4 0,0 0-3 0,0 0-5 16,0 0-4-16,0 0-5 0,0 0-4 0,0 0 0 0,0 0-8 0,0 0-10 0,0-12-4 16,0 12 6-16,0 0 13 0,0-14 14 0,0 14 14 0,13 0 6 15,-13-13 4-15,0 13 7 0,0-12 1 0,13 12 0 0,-13-14-2 0,0 1 0 16,13 13 0-16,-13-14 1 0,0 1 1 0,13 13 2 0,-13-13 1 15,0 13 1-15,14-13 1 0,-14-1 2 0,0 14 6 0,0-13 7 0,13 13 9 0,-13-13 6 16,0 13 9-16,0 0 8 0,0-13 4 0,13 13 2 0,-13 0-6 16,0 0-6-16,0 0-8 0,0 0-6 0,0 0-6 0,0 13-7 0,0-13-5 15,0 0-4-15,14 13-3 0,-14-13 2 0,0 0-1 0,0 13 4 16,0-13-1-16,13 14 5 0,-13-1 1 0,0 0-1 0,13 0 0 0,-13 1-4 16,0-14-3-16,0 13-2 0,0 1-2 0,0-2 0 0,0 1-3 15,0 1 1-15,0-2 0 0,0 2-1 0,0 0 1 0,0-1-3 0,0 0-1 16,0 1 3-16,0-2-6 0,0 2 0 0,0-14-2 0,0 13-5 15,0 0 6-15,0-13-4 0,0 0 5 0,0 0-1 0,0 13 1 0,0-26 4 0,0 13 0 16,0 0 4-16,0 0 1 0,0 0 0 0,0-13 4 0,13 13-1 16,-13 0 5-16,0-13-1 0,0 13-2 0,0-14 3 0,0 14-6 0,0-12-2 15,0 12-2-15,0-14-3 0,13 14 1 0,-13-13-1 0,0 0 0 16,0-1-2-16,0 14-9 0,13-14-6 0,-13 2-11 0,0 12-10 0,14-14-10 16,-14 1-10-16,13 13-5 0,-13-12-10 0,13-2-17 0,-13 1 3 15,14 13 10-15,-2-14 24 0,2 1 24 0,-14 0-60 0</inkml:trace>
          <inkml:trace contextRef="#ctx0" brushRef="#br0" timeOffset="29286.5865">6721 950 148 0,'0'0'34'0,"0"0"15"0,0 13 11 0,0-13 2 0,-13 0-7 15,13 0-9-15,0 0-11 0,0 13-3 0,0-13-4 0,0 0-5 0,0 0-4 16,0 13-5-16,0-13-2 0,0 0-3 0,0 0-2 0,0 14-3 16,0-14 0-16,0 0 1 0,0 13 0 0,0 0 4 0,0-13-5 15,0 13 1-15,-13 0 0 0,13 1 0 0,0-14 1 0,0 13-2 0,0 0-1 16,0 0-1-16,0 1-1 0,0-1 1 0,0 1 0 0,0-2-4 0,0-12 4 15,-14 13 0-15,14 1 0 0,0-14-3 0,0 12 1 0,0-12 1 16,0 14-1-16,0-14 4 0,0 0-5 0,0 0 3 16,0 14-2-16,0-28 3 0,0 14 0 0,0 0 0 0,0 0 4 0,0 0 1 0,0 0 3 15,0 0-1-15,0-14 0 0,0 14-1 0,14-12-1 0,-14 12-2 0,0-14-1 16,0 14-4-16,0-13 0 0,0 13-2 0,0-12 0 16,0-2-1-16,0 14-2 0,0-13 2 0,13-1 0 0,-13 1 1 0,0 13-1 15,0-13-1-15,13 0 0 0,-13-1 0 0,14 14 1 0,-14-13 0 0,0 0-1 16,12 13 2-16,-12-13-3 0,14 13 2 0,-14 0-1 0,13 0-2 0,-13-13 3 15,0 13-3-15,14 0 2 0,-14 13 0 0,13-13 1 0,-13 0 0 16,0 0-1-16,0 13 3 0,13-13-2 0,-13 13 1 0,0-13 4 16,0 13-1-16,0-13 4 0,0 14-1 0,0-14-2 0,-13 13 4 0,13-13-4 15,0 13 2-15,0 0 0 0,0-13-3 0,0 14 2 0,-13-14-3 0,13 13 1 16,0-13-3-16,0 14-6 0,-14-14-1 0,14 0-9 0,0 12-4 0,0-12-9 16,0 0-14-16,0 0-11 0,0 0-17 0,-13 0-9 0,13 0 0 15,0 0 4-15,0 0 20 0,0 0 17 0,0-12 18 0,0 12 15 0,13 0 8 0,-13 0 10 16,0-14 5-16,0 14 6 0,0 0 7 0,0-13 3 0,0 13 5 15,14 0-4-15,-14-14-4 0,0 14-4 0,0 0-6 0,0-13-2 16,13 13-2-16,-13 0-4 0,0-13-3 0,13 13-4 0,-13 0-2 0,0-13-2 16,14 13 1-16,-14-14 0 0,12 14-1 0,2-13 2 0,-14 13-1 0,12 0 1 15,2-13-4-15,-14 13 0 0,13 0-3 16,-13-13 0-16,14 13-2 0,-14 0-1 0,0 0 0 0,0 0-3 0,13 0-2 0,-13 0-3 16,0 0-3-16,0 0-6 0,0 0-6 0,-13 13-2 0,13-13-4 15,0 0 6-15,0 0 7 0,0 13 7 0,0-13 6 0,-14 13 4 16,14-13 5-16,-13 14 2 0,13-14 3 0,-14 13 4 0,14-13-3 0,-12 13 1 0,12 0-3 15,-14-13-3-15,2 14 1 0,12-14-3 0,0 13 0 0,-14-13 0 0,14 0 2 16,0 0 2-16,0 0 2 16,0 0 6-16,0 0 5 0,14 0 5 0,-14 0 2 0,0 0-4 0,0-13-6 0,12 13-6 0,-12 0-7 0,0 0-1 15,14 0 0-15,-14-14 4 0,0 14 2 0,12-13 1 16,-12 13 1-16,0-13 0 0,14 13 0 0,-14 0-1 0,13-13-3 0,-13-1 0 0,14 14-3 16,-14-13 1-16,0 13-3 0,13-13 0 0,-13 13 0 0,0-13 0 15,13 13 1-15,-13-13 2 0,13-1-1 0,-13 14 2 0,0-13 0 0,0 13 1 16,13-13 5-16,-13 13 6 0,0 0 11 0,0-13 8 0,0 13 8 0,0 0 0 15,0 0-1-15,0 0-2 0,0 0-4 0,0 0-3 0,0 13-5 0,0-13-8 16,0 0-4-16,0 0-6 0,0 13-1 0,0-13-3 0,0 0 0 16,0 0-4-16,0 13-2 0,0-13 1 0,-13 14 0 0,13-14-1 15,0 13 4-15,0-13-4 0,0 13 2 0,0-13 1 0,0 13 1 0,0-13 2 0,0 13 2 16,0-13-1-16,0 14-1 0,-13-1-1 0,13-13 2 16,0 13-2-16,0 0-1 0,-13-13-4 0,13 14-6 0,0-14-2 0,0 13-6 15,-13-13-6-15,13 14-7 0,0-14-14 0,-14 12-15 0,14-12-8 0,0 13-1 0,0-13 10 16,-13 0 15-16,13 14 16 0,0-14-2 0,0 0-45 0</inkml:trace>
          <inkml:trace contextRef="#ctx0" brushRef="#br0" timeOffset="29459.1311">6854 1174 131 0,'0'0'20'0,"0"0"5"0,-14 0 12 15,14 0 6-15,0 14 7 0,0-14 0 0,0 12-10 0,-12-12-9 0,12 0-9 16,0 14-5-16,0-14-3 0,-14 0-1 0,14 14 1 0,0-14 0 16,0 13 4-16,0 0 3 0,0-13 3 0,0 14 2 0,0-14-2 0,0 12-2 15,0-12-3-15,14 0-4 0,-14 14 1 0,0-14-2 0,12 0 1 16,-12 0-2-16,0 13 0 0,14-13 1 0,-14 0-3 0,0 0-1 0,12 0-2 15,-12 0-3-15,14 0 1 0,-14 0-3 0,13 0 1 16,1 0-1-16,-1-13-1 0,0 13-1 0,0-14-5 0,-13 14-9 0,13-12-18 16,1 12-20-16,-1-14-28 0,0 1-34 0,-13 13-29 0,13-13 10 0,1-1-54 0</inkml:trace>
        </inkml:traceGroup>
      </inkml:traceGroup>
      <inkml:traceGroup>
        <inkml:annotationXML>
          <emma:emma xmlns:emma="http://www.w3.org/2003/04/emma" version="1.0">
            <emma:interpretation id="{48F1C9DA-8391-4FB1-A85B-534854D6CE22}" emma:medium="tactile" emma:mode="ink">
              <msink:context xmlns:msink="http://schemas.microsoft.com/ink/2010/main" type="line" rotatedBoundingBox="23261,16122 27024,15833 27077,16530 23314,16818"/>
            </emma:interpretation>
          </emma:emma>
        </inkml:annotationXML>
        <inkml:traceGroup>
          <inkml:annotationXML>
            <emma:emma xmlns:emma="http://www.w3.org/2003/04/emma" version="1.0">
              <emma:interpretation id="{87DEA0F5-6BE3-4476-8323-47DB5B2F5E53}" emma:medium="tactile" emma:mode="ink">
                <msink:context xmlns:msink="http://schemas.microsoft.com/ink/2010/main" type="inkWord" rotatedBoundingBox="23269,16227 24686,16119 24722,16591 23305,16700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33101.1815">5372 1651 331 0,'0'0'102'0,"0"13"-31"0,0-13-20 15,0 0-13-15,0 0-6 0,0 0-5 0,0 0-3 0,0 0-7 0,0 0-4 16,0 0-3-16,0 0-4 0,0 0 0 0,0 0-3 0,0 14-2 15,0-14 0-15,0 0-4 0,13 0 2 0,-13 0-2 0,0 0-4 0,0 0-3 16,0 0-5-16,0 0-9 0,0 0-1 0,0 0-5 0,0 0-5 16,0 0-5-16,0 0-8 0,14 0-8 0,-14 13-7 0,0-13-4 0,0 0 1 15,0 0 15-15,0 0 15 0,12 0-32 0,-12 0 3 0</inkml:trace>
          <inkml:trace contextRef="#ctx0" brushRef="#br0" timeOffset="33209.4364">5411 1717 214 0,'0'0'49'0,"0"13"-9"0,0-13-11 0,0 13-2 15,0-13-2-15,-12 14-4 0,12-1 0 0,0-13-3 0,0 13 2 0,-14 0 3 16,14 0-2-16,0-13-3 0,0 14-6 0,-13-1-5 0,13 0-2 15,0-13-2-15,0 13 0 0,0-13-2 0,0 14-1 0,0-14-3 0,0 0-4 0,0 0-7 0,0 13-7 16,0-13-10-16,0 0-10 0,13-13-9 0,-13 13-4 0,0 0 5 0,0 0-1 16,14-14 13-16,-14 14 5 0,0-13 10 0,12 13 11 0,-12-13 5 15,0 0 1-15,14 13-75 0</inkml:trace>
          <inkml:trace contextRef="#ctx0" brushRef="#br0" timeOffset="31911.4639">4525 1757 79 0,'0'0'63'0,"0"0"-44"0,0 0 7 0,0 0 7 0,0 0 3 0,0 0 0 16,0 0 1-16,0 0-2 0,0 0 2 0,-13 0-2 0,13 0-1 0,0 0-1 16,0 0-6-16,0 0-1 0,-13 0 2 0,13 0-4 0,0 0 0 15,-13 0-4-15,13 0-7 0,-14 0-3 0,14 0-1 0,-13 13-2 0,13-13-4 16,-13 0-2-16,0 13 0 0,-1 0-1 0,1 0 0 15,13-13-2-15,-13 14 2 0,13-1-2 0,-13 0-1 0,0 0 2 0,13 14-1 16,0-13 1-16,0-1 0 0,0 0-2 0,-14 13 1 16,28-12-2-16,-14-14 0 0,0 13-3 0,0 0-3 0,13 0-2 0,-13-13-6 0,13 13 0 0,0-13 0 15,-13 13-1-15,13-13 3 0,1 0 0 0,-1 0-5 0,0 0 2 16,0 0-5-16,1 0-3 0,-1 0-4 0,0 0-2 0,0-13 1 0,-13 13 2 16,13-13 3-16,1 0 1 0,-1 0 1 0,0 13 3 0,1-13 3 15,-1-1 4-15,0 1 5 0,-13 0 1 0,13 0 5 0,-13 0 1 0,0-1 2 16,13 1 4-16,-13-1 1 0,0 14 4 0,0-13 5 0,0 13 6 0,0 0 8 15,0 0 7-15,0 0 6 0,0 0 4 0,-13 0 1 0,13 0 0 16,0 0-7-16,0 0-5 0,0 13-7 0,0-13-9 0,0 14-5 16,-13-14-9-16,13 13-3 0,0-13-2 0,0 14 0 0,0-1 0 0,0-13-1 15,0 13 1-15,0-13-3 0,0 13 4 0,0-13 0 0,0 0-2 16,13 0-1-16,-13 13-1 0,0-13 0 0,13 0 2 0,-13 0-3 0,13 0 2 16,-13 0-2-16,0-13 3 0,14 13 3 0,-1 0 0 15,-13-13 0-15,13 13-1 0,-13 0 3 0,14-13 1 0,-14 13 2 16,0-13-1-16,0 13-1 0,12-14 2 0,-12 1 1 0,0 13 3 0,14-14 3 0,-14 14-1 15,0-13 1-15,0 0-1 0,0 13-2 0,0-13 3 0,0 13-1 16,0-14 2-16,0 14-2 0,0-13 0 0,0 13 4 0,-14 0 0 0,14-13 2 16,0 13-2-16,-12 0 0 0,12 0 2 0,0 0-3 0,-14 0-1 15,14 0-3-15,-13 0-6 0,0 0-2 0,13 0-1 0,-14 0-4 0,14 13 2 16,-13-13-5-16,13 0 2 0,-13 13-3 0,13-13 1 16,-13 14 0-16,13-14-6 0,0 13-5 0,-13-13-7 0,13 13-7 0,0-13-2 0,0 13-4 15,0-13-3-15,0 14-2 0,0-14-6 0,13 13-2 0,-13-13-4 16,0 0-1-16,13 0 0 0,-13 0 4 0,13 0 11 0,0 0 14 0,-13 0 8 0,14 0-68 15</inkml:trace>
          <inkml:trace contextRef="#ctx0" brushRef="#br0" timeOffset="31325.1301">4486 1783 133 0,'0'0'7'0,"0"0"-1"0,0 0 1 0,0 0-1 15,0 0 0-15,0 0 1 0,0 0-1 0,0 0-2 0,0 0 0 16,0 0-2-16,0 0-1 0,0 0-1 0,0 0-1 0,0 0 0 16,0 0 0-16,0 0-2 0,0 0 0 0,0 0 2 0,0 0-2 0,0 0 4 15,0 0-2-15,0 0 0 0,0 0 0 0,0 0 0 0,0 0 2 16,0 0 0-16,0 0-3 15,0 0-1-15,0 0-3 0,0 0-2 0,0 0 0 0,0 0 1 16,0 0 0-16,0 0 3 0,0 0 1 0,0 0 0 0,0 0-3 0,0 0-40 16,0 0-9-16</inkml:trace>
          <inkml:trace contextRef="#ctx0" brushRef="#br0" timeOffset="32251.751">4816 1770 163 0,'0'-13'43'0,"0"13"14"16,0 0 16-16,0 0-2 0,0 13-9 0,0-13-11 0,0 0-14 0,0 0-8 16,0 0-10-16,0 13-3 0,0-13-6 0,0 0-6 0,0 13-1 15,0-13-5-15,0 0-1 0,0 13-1 0,0-13 0 0,14 14 1 0,-14-14 1 16,0 13 0-16,0 0 2 0,0 0 0 0,0-13-1 0,12 14 1 15,-12-1 0-15,14-13 0 0,-14 14-1 16,0-14 0-16,13 0-1 0,-13 0-1 0,0 13-2 0,0-13-4 0,14-13 1 16,-14 13-3-16,0 0 2 0,0-14 0 0,13 14-1 0,-13 0 3 15,0-13-1-15,13 13 5 0,-13-14 4 0,0 1 0 0,13 13 2 16,-13-13 1-16,0 0-2 0,0 13 5 0,13-14-4 0,-13 1 2 0,0 0 0 16,0 13-1-16,0-13 1 0,0 13 2 0,14-13 3 0,-14-1 2 0,0 14 0 0,0 0 6 15,0-13-2-15,-14 13 4 0,14 0-1 0,0 0-2 0,0 0-2 16,0 0-1-16,0 0-1 0,0 0 0 0,0 0 0 0,0 0-4 0,0 13-4 15,-13-13-7-15,13 0-1 0,0 14-6 0,0-14 1 0,0 13-3 16,0-13 2-16,0 13 5 0,0-13-1 0,0 13 4 0,0 0 2 0,0 1-2 16,0-1 2-16,0 0-2 0,0 0 1 15,0 1 3-15,0-14-5 0,0 13-7 0,13 1-6 0,-13-14-12 0,0 13-1 0,0-13-8 0,0 0-2 16,14 13-5-16,-14-13-2 0,0 0 0 0,0 0-6 0,0 0-6 16,0 0-10-16,12 0 6 0,-12 0 6 0,0 0-53 0</inkml:trace>
          <inkml:trace contextRef="#ctx0" brushRef="#br0" timeOffset="32716.8539">5147 1664 345 0,'-13'0'114'0,"13"14"-44"0,-13-14-25 0,13 13-10 16,-14-13-8-16,14 13-5 0,0-13-3 0,-13 13-2 0,13 0-4 16,0 0 0-16,-13 1-3 0,13-1-1 0,0 0-2 0,0 0-4 15,0 0 0-15,0 1-3 0,-13-1 1 0,13 0 2 0,13 0-3 0,-13 1 3 16,0-1-3-16,0 1 0 0,0-1 0 0,0 0 0 0,0 0 0 0,0 0 2 15,0 1-2-15,13-1 0 0,-13-13-2 0,0 13-1 0,0 0 0 16,0-13-1-16,0 0-1 0,0 13-3 0,0-13 0 16,0 0-1-16,0 13-4 0,13-13 4 0,-13 0-3 0,0 0 2 0,0 0 4 0,0 0-3 0,0-13 5 15,0 13 2-15,0 0-2 0,0 0 8 0,0 0-3 16,0-13 3-16,0 13-1 0,0 0-1 0,0-13 2 0,0 13-3 0,0-13 2 0,0 13-1 16,0-13-3-16,0 13 0 0,0-14-2 0,0 1-1 0,0 0 5 0,0 0-2 15,0 13 2-15,-13-13 0 0,13-1-2 0,0 1 4 16,0-1-2-16,0 1 3 0,0 0-2 0,0 0-1 0,0-1 2 0,0 1-1 0,0 0 2 15,0 0 2-15,0 0-1 0,0 13 1 0,13-14-1 0,-13 14-1 16,0-13 0-16,0 13 2 0,14-13-1 0,-14 13 0 16,0 0 0-16,13-13-2 0,-13 13-1 0,13 0-1 0,-13 0-1 0,13 0-1 0,-13 0 3 0,13 0-3 15,-13 13 2-15,14-13 1 0,-14 0-1 0,0 0 2 16,13 13-1-16,-13-13-1 0,0 0 2 0,0 13-1 0,0-13 3 0,0 0 0 0,0 14 0 16,0-14 0-16,0 13 0 0,0-13-1 0,0 13 2 15,-13-13-3-15,13 13 1 0,0 0 0 0,-14 1-1 0,14-1-4 0,0 0 2 16,-13-13-4-16,13 13-1 0,-13 1 0 0,13-14-3 0,0 13-2 0,0-13-2 15,-13 0-5-15,13 14-1 0,0-14-6 0,0 0-3 0,0 0-1 0,0 0-3 16,13-14-1-16,-13 14-5 0,0 0-6 0,0 0-6 16,0-13-5-16,0 13-3 0,13-14 7 0,-13 1 6 0,0 13 3 0,13-13 8 0,-13 0 3 15,0-1 7-15,14 1-74 0</inkml:trace>
          <inkml:trace contextRef="#ctx0" brushRef="#br0" timeOffset="32930.5761">5292 1545 227 0,'0'0'69'15,"0"0"0"-15,0 13-4 0,0-13-12 0,0 0-13 0,14 0-12 0,-14 13-14 0,0-13-7 16,0 0-4-16,0 13-2 0,0-13 0 0,0 14-2 0,0-14 6 16,0 14 2-16,0-14 7 0,0 12 9 0,0 1-1 0,0 1 2 0,0-1-5 15,0 14-4-15,-14-14 0 0,14 0-2 0,0 0 0 0,0 14-3 16,0-14-3-16,0 0 0 0,0 0-4 0,-13 0 1 0,13 1-1 0,0-1-2 16,0 0 0-16,0 0 0 0,0-13-4 0,0 14 4 0,0-1 0 15,0 1-1-15,0-14-2 0,0 0 0 0,0 13-5 16,0-13 1-16,0 0-9 0,0 0-7 0,0 0-7 0,0 0-13 0,0 0-11 0,0 0-7 15,0 0-13-15,0-13-9 0,13 13-7 0,-13-14 12 16,0 14 23-16,0-13-62 0</inkml:trace>
          <inkml:trace contextRef="#ctx0" brushRef="#br0" timeOffset="33506.4252">5465 1691 131 0,'0'0'12'15,"0"-13"2"-15,0 13 10 0,12 0 7 0,-12-14 6 0,0 14 8 0,0 0 1 16,0 0 1-16,0 0-2 0,0 14-5 0,0-14-5 0,0 0-7 0,0 0-4 15,0 13-4-15,0-13-4 0,0 0-3 0,0 13-5 0,0-13-4 16,0 0-1-16,0 13-4 0,0-13 1 0,0 13-1 0,0-13 2 0,0 13 5 16,14-13 1-16,-14 14 3 0,0-14 2 0,0 13-4 0,0 0 3 15,0-13-5-15,0 13-1 0,0-13 0 0,0 13-2 0,0-13 0 0,0 14-2 16,0-14-1-16,0 0-2 0,0 13 0 0,0-13-1 0,0 0-2 0,0 0-1 16,0 0 1-16,0 0-1 0,0 0-4 0,0 0 2 0,0 0-6 15,13 0 0-15,-13-13 2 0,0 13 2 0,0 0 4 0,0 0 2 0,0-14 2 16,0 14-1-16,14-13 4 0,-14 13 2 0,0 0 3 0,13-13 2 15,-13 13 0-15,0-13-1 0,13 13-2 0,-13-13-1 0,0 13 0 0,0-14 3 16,14 14-5-16,-14-13 1 0,0 13-1 0,0 0-3 0,12 0 5 0,-12-13-4 16,0 13 3-16,0 0-1 0,0 0-3 0,14 0 3 0,-14 13-3 15,0-13-6-15,0 0-4 0,0 13-6 0,0-13-8 16,0 0-10-16,0 0-8 0,0 14-3 16,12-14-3-16,-12 0-2 0,0 13-9 0,0-13-7 0,0 0 10 0,0 0-70 0</inkml:trace>
          <inkml:trace contextRef="#ctx0" brushRef="#br0" timeOffset="33865.4309">5716 1612 215 0,'0'0'68'0,"-13"12"1"0,13-12-17 16,0 13-15-16,-14-13-14 0,14 14-12 0,0-14-3 0,0 13-5 0,-13-13 0 16,13 14-1-16,0-14-1 0,0 13 1 0,-13-13 0 0,13 13-2 15,0-13 1-15,0 13-2 0,0 0 3 0,0-13-3 0,13 13 1 16,-13-13-2-16,0 0 0 0,0 0 0 0,0 0-4 0,0 0 1 15,13 0-4-15,-13 0-1 0,0 0 0 0,0 0 1 0,14 0 3 0,-14 0-2 16,0 0-1-16,0-13-1 0,13 13 0 0,-13 0 3 0,0-13 3 16,0 13 0-16,13-13 4 0,-13 13 2 0,0 0 2 0,0-13 2 0,0 13-1 15,0-13 3-15,0 13-1 0,13 0-2 0,-13-14 3 0,0 14-4 0,0 0 0 16,0 0 1-16,0-13-1 0,0 13 4 0,0 0 1 0,0 0 2 0,0 0 2 16,14 13 2-16,-14-13 4 0,0 0 0 0,0 0-1 0,0 14-5 15,0-14-7-15,0 13-2 0,0-13 4 0,0 13 2 0,0-13 7 0,0 13 1 16,0 0-2-16,0-13 0 0,-14 13-3 0,14 1 3 0,0-1-3 15,0 0 1-15,0 0-4 0,-13 0-1 0,13 1-1 0,0-1-2 0,-13 0 1 16,13 0-2-16,-13 1-4 0,13-1 2 0,0 1-2 0,-14-1-1 16,14 0 2-16,0 0-2 0,-13 0-3 0,13-13 2 0,0 0-5 0,0 14 1 15,0-14-3-15,0 0-3 0,0 0-6 0,0 13-4 0,0-13-6 0,0 0-10 16,0 0-3-16,-13 0-14 0,13-13-16 0,0 13-9 0,0 0-17 16,0-14 14-16,0 14-65 0</inkml:trace>
        </inkml:traceGroup>
        <inkml:traceGroup>
          <inkml:annotationXML>
            <emma:emma xmlns:emma="http://www.w3.org/2003/04/emma" version="1.0">
              <emma:interpretation id="{9AD1D53E-18E8-4E7B-A597-D3FC3B7C4109}" emma:medium="tactile" emma:mode="ink">
                <msink:context xmlns:msink="http://schemas.microsoft.com/ink/2010/main" type="inkWord" rotatedBoundingBox="24879,16129 25725,16064 25753,16434 24908,16499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4216.2576">6139 1506 391 0,'-13'0'130'0,"13"12"-46"0,0-12-27 0,-14 0-16 0,14 14-10 15,0-14-6-15,0 0-9 0,-12 13-6 0,12-13-4 0,0 0-1 0,-14 13-2 16,14-13-2-16,-13 13 0 0,13 0-4 0,-13 1 4 0,13 0-2 15,-14-14-1-15,2 12 3 0,12 1-1 0,-14 1-2 16,1-1 5-16,13 1-5 0,-14-14 3 0,14 13-2 0,-12 0-5 0,12-13 0 16,-14 13-2-16,14-13 0 0,0 0 1 0,0 13-1 0,-13-13 2 0,13 0-1 0,0 0 4 15,0 0 1-15,0 0 1 0,0 0 5 0,0 0-5 0,0 0-1 16,0 0 3-16,13-13 1 0,-13 13 1 0,0 0 3 0,0 0-3 0,14 0-4 16,-14-13-1-16,0 13 1 0,0 0-3 0,0 0 2 0,12-13 0 15,-12 13-6-15,0 0 3 0,0 0 2 0,14 0-5 0,-14 0 7 0,0 0-3 16,13 0-1-16,-13 0 3 0,0 0-1 0,0 0 1 0,14 0 0 15,-14 0 0-15,0 0-3 0,12 0-2 0,-12 0 1 0,0 13-2 0,14-13 1 0,-14 0-1 16,0 0-4-16,13 0-4 0,-13 0-3 0,0 0-7 0,13 0-2 16,-13 0-8-16,0 0-8 0,14-13-7 0,-14 13-9 0,12 0-2 0,-12-13 1 15,0 13 11-15,14 0 15 0,-14-14-68 0</inkml:trace>
          <inkml:trace contextRef="#ctx0" brushRef="#br0" timeOffset="34651.6385">6205 1545 196 0,'0'0'77'0,"0"0"16"0,-13 0-8 15,13 0-15-15,0 0-12 0,0 0-12 0,0 13-10 0,0-13-8 16,0 0-8-16,0 0-4 0,0 0-5 0,0 0-4 0,0 13-6 0,0-13-3 16,0 0-3-16,0 0 1 0,0 13-2 0,0-13-1 0,0 14 1 15,0-14 1-15,0 14-1 0,0-14-3 0,0 12-9 0,0 1-4 0,-13 1-8 16,13-14-2-16,0 13 0 0,0 1-1 0,0-1-1 0,0-13-2 16,-13 13-6-16,13 0-1 0,0 0-3 0,-13 0 5 0,13 1 1 0,0-14 3 15,-14 13 4-15,14 0 6 0,-13 0 9 16,13-13 9-16,-14 13 3 0,14 1 5 0,0-14-1 0,-12 13 1 0,12-13 2 0,-14 13-1 0,14-13 1 15,-13 13-1-15,13-13 1 0,0 0 5 16,0 0 4-16,-13 0 9 0,13 0 8 0,0 0 6 0,0 0 6 0,0 0-1 0,0 0 0 0,-14 0-4 16,14 0-5-16,14-13-3 0,-14 13-1 0,0 0 0 0,0 0-4 0,0-13-8 15,13 13-6-15,-13-13-8 0,0 13 0 0,13 0 1 0,-13-14-2 16,0 14 1-16,14 0-1 0,-14-13 0 0,12 13 5 0,-12 0-1 0,14-13 5 16,-14 13-1-16,13 0 2 0,1 0 1 0,-14 0-1 0,0 0 2 0,13 0-2 15,-13 0-3-15,0 0 1 0,13 0-5 0,-13 13 2 0,0-13-2 16,0 0 0-16,0 0 1 0,0 13-1 0,0-13 0 0,-13 0 2 0,13 0-2 15,0 14-1-15,0-14-3 0,0 0-3 0,-13 0 1 16,13 13 0-16,0-13 2 0,0 0 1 0,0 13 1 0,-14-13 4 0,14 0-1 0,0 0 3 16,-13 13 1-16,13-13-3 0,0 0 0 0,0 0-2 0,0 14 1 15,-14-14 1-15,14 0-2 0,0 0-2 0,0 0-2 0,0 0 4 16,14 0-1-16,-14 0 1 0,0 0-2 0,0 0-1 0,0 0 0 16,0 0-5-16,0 0-5 0,0 0-5 0,13 0-6 0,-13 0-1 0,0 0-6 0,14 0-4 15,-14-14 4-15,0 14-13 0,13-13-8 0,-13 13-11 0,13-13 1 16,0 0-65-16</inkml:trace>
          <inkml:trace contextRef="#ctx0" brushRef="#br0" timeOffset="35370.6545">6364 1532 337 0,'0'0'119'0,"-13"0"-66"16,0 0-31-16,13 0-11 0,-14 13-5 0,14-13 0 0,-13 0 0 15,13 0-1-15,0 0 2 0,-13 0-1 0,13 13 0 0,0-13-4 0,0 0-3 16,0 0-3-16,0 0-5 0,0 0-3 0,0 0-4 0,13 0-1 0,-13 0-1 15,0 13-1-15,0-13 3 0,0 0 4 0,0 0 2 0,0 13 6 16,0-13 1-16,0 0 2 0,0 14 0 0,0 0 2 16,0-14 3-16,0 0 1 0,0 0 4 15,0 0 2-15,0 0 2 0,0 0 4 0,0 0 0 0,0 0 0 0,0 0-1 0,0 0-5 16,0 0-3-16,0 0-7 0,0 0-6 0,13 0-7 0,-13 0-3 16,0 0-1-16,0 0 0 0,14 0 3 0,-14-14 3 0,13 14 1 0,-13 0 3 15,13 0 1-15,-13-14-1 0,13 14 2 0,-13 0-2 16,14 0 1-16,-1-13-1 0,-13 13 0 0,13 0 3 0,-13 0 0 0,0-13 3 0,13 13 0 15,-13 0 2-15,0 0-1 0,0 0 1 0,0 0 2 0,0 0 3 16,0 0 2-16,0 13 2 0,0-13-4 0,-13 0-3 0,13 13-11 0,-13-13-1 16,13 14 1-16,-13-14 0 0,13 14 4 0,0-14 2 0,-14 12 2 15,14 1 0-15,-13 1-2 0,0-1 3 0,13 1-2 0,0-14 2 0,-13 13 0 16,13 0 3-16,0-13 2 0,-14 13 1 0,14 0 4 0,0-13-1 16,0 0 0-16,0 13 0 0,0-13-2 0,0 0 0 0,0 0-1 0,0 0-3 15,14 0 0-15,-14 0-3 16,0 0-1-16,0 0 0 0,0 0 1 0,0 0 2 0,13-13-3 0,-13 13 1 0,0 0-4 0,0-13 1 15,13 13-2-15,-13 0-3 0,0-13 0 0,0 13-1 16,13-13 3-16,-13 13-2 0,14-13 0 0,-14-1 2 0,0 14-1 0,13-13 1 16,-13 13 2-16,13-14-1 0,-13 1 2 0,13 13 1 0,-13-12 2 15,0 12 1-15,0 0 0 0,0 0 3 0,0 0 1 0,0 0 6 0,0 0 4 16,0 0 1-16,0 12-2 0,-13-12-5 0,13 0-4 0,0 13-7 0,-13 1-6 16,13-14-1-16,0 13 3 0,-13 1-2 0,13-14 4 0,0 13 3 15,0 0-2-15,0-13 0 0,0 13 1 0,-14 0-2 0,14-13 1 0,0 13 1 16,14-13-1-16,-14 14-3 0,0-14 0 0,0 0-4 15,0 0-3-15,0 0-7 0,0 0-7 0,13-14 3 0,-13 14 0 0,0 0 5 16,0-13 2-16,13 13 0 0,-13-13 1 0,0 13-1 0,0-13 3 16,13 0 2-16,-13 13 5 0,13-13 3 0,-13-1 0 0,0 1 3 0,14-1-3 15,-14 1 2-15,0 13 1 0,0-12-1 0,13-2 2 0,-13 0 1 16,0 14 3-16,0-13 3 0,13 0 1 0,-13 0 2 0,0 13 0 0,0-13 0 16,14 13 3-16,-14-14-1 0,0 14 3 0,0 0 2 0,0-12 3 0,0 12 5 15,0 0-1-15,0 0 1 0,0 0-1 0,13 12-5 0,-13-12-1 0,-13 0-10 16,13 0-4-16,0 14-8 0,0-14-6 0,0 13-4 0,0-13-2 15,0 13 3-15,0-13 3 0,13 13 3 0,-13 0 3 0,0 1 1 0,0 0 1 16,0-2 3-16,0 1 0 0,0 1 2 0,0-1-1 0,0 1-2 16,0-1 1-16,0-13-2 0,0 13 1 0,0 0-3 0,0-13-3 0,0 13-3 15,0-13-6-15,0 13-2 0,0-13-5 0,0 14-5 0,0-14-4 16,0 0-6-16,0 0-7 0,0 0-10 0,0 0-9 0,13 0-8 0,-13 0 4 0,0 0-65 16</inkml:trace>
          <inkml:trace contextRef="#ctx0" brushRef="#br0" timeOffset="35936.3343">6721 1466 280 0,'0'0'107'0,"0"13"-30"0,0-13-27 0,0 13-12 16,-13-13-10-16,13 0-4 0,0 14-5 0,0-14-5 0,0 0-1 15,0 12-5-15,-13-12 0 0,13 14-2 0,-14-1-4 0,14-13 2 0,0 13-3 16,-12 0 3-16,-2 0-1 0,14 1-1 0,-13-14 0 0,13 14-1 15,-14-2 2-15,14 1 0 0,-12-13-2 0,-2 14 4 0,14-1-4 0,-13-13 2 16,13 14 0-16,0-14-2 0,-13 0 2 0,13 13 2 0,0-13-1 0,0 0 6 16,0 0-2-16,0 0 1 0,0 0-1 0,0 0-3 0,0 0 3 15,0 0-4-15,0 0 0 0,0 13-7 0,13-13 1 16,-13 0-3-16,0 0 0 0,0 0-1 0,0 0-4 0,13 0 1 0,-13 0-2 0,0 0 3 16,0 0-2-16,14 0-1 0,-14 0 0 0,0 0-5 0,12 0 0 15,-12 0-4-15,0 0-2 0,14 0-1 0,-14 0-4 0,0-13 0 0,13 13-1 16,-13 0 1-16,14 0 3 0,-14 0-4 0,12-13 1 15,-12 13 0-15,0 0-1 0,14-14 6 0,-14 14 2 0,0 0 3 0,13-13 6 0,-13 13 3 16,0 0 3-16,0 0 3 0,0 0 3 0,0 0 4 0,0 0 6 16,0 0 7-16,0 0 4 0,0 0 1 0,0 0 2 0,0 0-2 0,0 13-1 15,0-13-5-15,0 0-6 0,0 0-5 0,0 0-4 0,13 0-1 16,-13 0-3-16,0 0-3 0,0 0-2 0,0-13-5 0,0 13 1 0,0 0 2 0,0 0 0 16,0 0 1-16,14-14 0 0,-14 14 0 0,0-13 3 15,12 13 2-15,-12-12 3 0,0 12 1 0,0-14 2 0,14 14 2 0,-14-14-2 0,0 14 2 16,0-13 0-16,13 0 1 0,-13 13 4 0,0-13 2 0,0 13 5 15,0-13 1-15,14 13 1 0,-14-14 4 0,0 14 1 0,0 0 3 0,0 0-1 16,0 0 0-16,0 0-1 0,0 0 0 0,0 0 1 0,0 0-2 0,0 0-2 16,0 0-2-16,0 14-5 0,0-14-2 0,-14 0-4 0,14 13-3 15,0-13-2-15,0 13-7 0,0-13-4 0,0 13-4 0,-13-13-1 16,13 0-2-16,0 13 3 0,0 1 3 0,0-14 4 0,0 14 2 16,0-2 3-16,0 1-2 0,0 1 3 0,0-1 0 0,0-13 0 0,-14 14-1 15,14-1 0-15,0 0-1 0,0 0 1 0,0 0-3 0,0-13-4 16,0 13-6-16,0-13-11 0,0 0-5 0,0 14-8 0,0-14-1 0,0 0-4 15,14 0-2-15,-14 13-2 0,0-13-4 0,0 0-2 0,0 0-4 16,0 0-3-16,0 0 4 0,13 0 14 0,-13 0-58 0</inkml:trace>
        </inkml:traceGroup>
        <inkml:traceGroup>
          <inkml:annotationXML>
            <emma:emma xmlns:emma="http://www.w3.org/2003/04/emma" version="1.0">
              <emma:interpretation id="{85CA2BE4-C23E-4CBA-8A1F-0F6319119177}" emma:medium="tactile" emma:mode="ink">
                <msink:context xmlns:msink="http://schemas.microsoft.com/ink/2010/main" type="inkWord" rotatedBoundingBox="26052,15939 26279,15922 26323,16497 26096,16515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8429.2197">7145 1783 91 0,'13'0'1'0,"0"-13"0"0,0 13 0 15,0-13-2-15,1 13 2 0,-14-14 0 0,13 14 0 0,0 0 0 0,1-13-2 16,-2 13-1-16,-12-13 0 0,14 13-1 0,-14 0 2 0,13-13 0 0,1 13 0 15,-14-13-1-15,12 13 1 0,-12 0 0 0,0 0 0 0,14-13 1 16,-14 13 1-16,0 0 0 0,0 0 1 16,0 0 1-16,0 13 1 0,0-13 3 0,0 0 2 0,-14 0 7 15,14 13 4-15,0-13 4 0,-12 0 0 0,12 13-7 0,0 0-4 16,-14-13-5-16,14 13-3 0,-13-13 1 0,13 14-1 0,-14-1 0 0,14 0 0 0,-12-13-1 16,12 13 1-16,-14 0-1 0,14-13 1 0,-13 14-1 15,13-1-2-15,-13-13 2 0,13 0-2 0,0 13 3 0,0-13 0 0,0 0-3 0,0 0 0 16,0 13-5-16,0-13-1 0,0 0 0 0,0-13-1 0,13 13 0 0,-13 0 0 15,0 0 1-15,0 0-4 0,13-13-3 0,-13 13-1 0,14 0-2 16,-14-13 0-16,0 13 4 0,12-14 0 0,-12 14 4 0,14-13 0 0,-14 13 1 0,13-13 0 16,-13 13-1-16,14-13 0 0,-14 13 1 0,0 0 2 0,12-13 1 15,-12 13 3-15,14-14 0 0,-14 14 7 0,0 0 5 0,0 0 9 16,0 0 8-16,13 0 6 0,-13 0 6 0,0 0-1 0,0 0 1 16,0 0-5-16,0 14-3 0,0-14-2 0,-13 0-7 0,13 13-2 15,0-13-8-15,0 0-3 0,0 0-4 0,0 13-3 0,-14-13-1 0,14 0-2 16,-12 13 0-16,12-13-1 0,0 13-2 0,-14 1 2 0,1-14-2 0,13 13 0 15,-14-13 2-15,2 13-3 0,12 0 2 0,-14-13-1 0,14 14 0 0,-13-14 2 16,0 13-2-16,13-13 3 0,-14 14-1 16,14-14 0-16,0 0 0 0,0 0 4 0,-13 0-3 0,26 0 6 0,-26 0-1 0,26 0-1 15,-13 0 3-15,0 0 2 0,0 0-2 0,0 0 2 0,0-14-4 16,14 14-3-16,-14 0-6 0,0 0 0 0,13-13-2 0,-13 13-3 0,0 0-2 16,13 0 0-16,-13-14-4 0,0 14 4 0,14 0-3 0,-14 0-4 0,12-13-3 15,-12 13-4-15,14-13-2 0,-14 13-3 0,13-13-2 0,1 13-6 0,-14-14-4 16,12 14-5-16,-12-13 0 0,14 13-1 0,-14-13 2 0,13 13 5 15,-13-13 7-15,13 13 8 0,-13-13 11 0,14 13 5 0,-14-14-51 0</inkml:trace>
          <inkml:trace contextRef="#ctx0" brushRef="#br0" timeOffset="36348.6382">7304 1333 221 0,'0'0'93'0,"0"0"-1"0,-14 0-22 0,14 0-17 16,0 0-12-16,-13 0-6 0,13 0-4 0,0-13-4 0,-14 13-3 0,14 0-5 15,0 0 1-15,0 0-7 0,0 0-2 16,0 0-3-16,-12 0-6 0,12 0 3 0,0 0-2 0,0 0 0 0,0 0 0 0,0 13-5 0,12-13 3 16,-24 0-3-16,12 13 1 0,0-13-2 0,0 14-1 0,0-1 1 15,0-13 0-15,0 13 2 0,-14 14-1 0,14-14 0 0,0 1 0 0,0-1-1 16,-13 13 4-16,13-13-2 0,0 13 4 0,0-12-1 0,0-1-1 0,-13 13 0 15,13-13-2-15,0 1-3 0,0 0-7 0,0-2-11 0,0 1-7 16,0 1-7-16,0-14-2 0,0 13 0 0,0-13 2 0,0 14 2 0,0-14-1 16,0 13-6-16,0-13-11 0,0 0-10 0,0 0-11 0,0-13 9 0,0 13 19 15,-14 0 17-15,14-14 14 0,0 14 10 0,0 0 3 0,0-13 3 16,0 13 7-16,0 0 6 0,-13-14 3 0,13 14 5 0,0-13 3 0,0 13 1 16,0-12 8-16,-13 12 5 0,13 0 7 0,0-14 4 0,0 14-2 15,0 0-2-15,0-14-5 0,0 14-4 0,0 0-3 0,0 0-7 0,0 0-5 16,0 0-6-16,0 0-6 0,0 0-2 0,0 0-3 0,0-13-2 15,13 13-2-15,-13 0-4 0,13 0 3 0,-13 0-2 16,0 0-2-16,14 0 1 0,-14-13-3 0,13 13-1 0,-13 0-8 16,13-13-11-16,1 13-11 0,-2-13-14 0,2 13-11 0,-14-14-17 0,13 14-8 15,1-12 0-15,-14-2 16 0,12 14 25 0,2-13-44 0</inkml:trace>
        </inkml:traceGroup>
        <inkml:traceGroup>
          <inkml:annotationXML>
            <emma:emma xmlns:emma="http://www.w3.org/2003/04/emma" version="1.0">
              <emma:interpretation id="{AF3C3DC8-69B8-42C1-9DB6-5B37BE8D388C}" emma:medium="tactile" emma:mode="ink">
                <msink:context xmlns:msink="http://schemas.microsoft.com/ink/2010/main" type="inkWord" rotatedBoundingBox="26190,16523 26338,16512 26343,16586 26196,16597"/>
              </emma:interpretation>
              <emma:one-of disjunction-type="recognition" id="oneOf11">
                <emma:interpretation id="interp11" emma:lang="" emma:confidence="0">
                  <emma:literal>었</emma:literal>
                </emma:interpretation>
                <emma:interpretation id="interp12" emma:lang="" emma:confidence="0">
                  <emma:literal>업</emma:literal>
                </emma:interpretation>
                <emma:interpretation id="interp13" emma:lang="" emma:confidence="0">
                  <emma:literal>있</emma:literal>
                </emma:interpretation>
                <emma:interpretation id="interp14" emma:lang="" emma:confidence="0">
                  <emma:literal>∞</emma:literal>
                </emma:interpretation>
                <emma:interpretation id="interp15" emma:lang="" emma:confidence="0">
                  <emma:literal>과</emma:literal>
                </emma:interpretation>
              </emma:one-of>
            </emma:emma>
          </inkml:annotationXML>
          <inkml:trace contextRef="#ctx0" brushRef="#br0" timeOffset="38868.6615">7263 1942 95 0,'0'0'26'0,"0"0"15"0,0 0 11 0,-12 0 4 0,12 0-1 0,0 0-6 0,0 0-4 0,0 0-5 15,0 0-7-15,0 0-6 0,0 0-6 0,12 0-6 0,-12 0-4 16,0-13-8-16,0 13-6 0,14 0-3 0,-14 0-3 0,0 0-1 16,13 0 2-16,-13 0 1 0,0 0 1 0,14-13 3 0,-14 13 0 0,0 0 1 15,12 0 0-15,-12 0-2 0,0 0 1 0,0 0-3 16,14 0 0-16,-14 0-1 0,0 0-1 0,0 0-1 0,0 0-3 0,0 0 1 0,0 13 0 16,0-13 3-16,0 0 5 0,0 0 4 0,0 0 5 0,0 13 1 15,0-13 0-15,-14 0 2 0,14 0-2 0,0 0 3 0,0 13-1 0,0-13-1 16,0 0 1-16,0 0-2 0,-12 0-1 0,12 14-2 0,0-14-1 0,0 0 0 15,0 0-1-15,0 13 0 0,0-13-1 0,0 0-3 0,0 0 4 0,0 0-3 16,12 0 1-16,-12 0-2 0,0 0-3 0,0 0-2 0,0 0-4 16,0 0-4-16,14 0-5 0,-14 0-6 0,0 0-3 0,0 0 1 0,13 0-2 15,-13-13-5-15,0 13-4 0,13-14 0 0,-13 14-2 0,14 0 7 16,-14-13 4-16,12 13 5 0,-12-13 8 0,0 0 8 0,14 13 2 0,-14-13-47 16</inkml:trace>
        </inkml:traceGroup>
        <inkml:traceGroup>
          <inkml:annotationXML>
            <emma:emma xmlns:emma="http://www.w3.org/2003/04/emma" version="1.0">
              <emma:interpretation id="{8E962BE3-6C8F-4B0A-AADB-926017A18058}" emma:medium="tactile" emma:mode="ink">
                <msink:context xmlns:msink="http://schemas.microsoft.com/ink/2010/main" type="inkWord" rotatedBoundingBox="26255,16293 26350,16286 26367,16504 26272,16512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38599.1648">7409 1678 97 0,'0'0'24'0,"0"0"8"0,0 0 9 0,0 0 8 16,-13 0 7-16,13 0 5 0,0 13-1 0,0-13-9 0,0 0-8 0,-14 0-10 16,14 13-6-16,0-13-6 0,0 0-7 0,0 13-3 0,0-13-6 15,0 0 1-15,-12 13-1 0,12-13-1 0,0 0 2 0,0 13-4 0,0 1 2 16,0-14-3-16,0 13 0 0,0-13 2 15,0 13-2-15,-14 0 3 0,14 0-3 0,0 1 0 0,0-1-2 16,0-13-4-16,0 13-4 0,0-13-5 0,0 13-6 0,0-13-5 0,0 0-6 16,-13 14-6-16,13-14-5 15,0 13-12-15,0-13-6 0,0 0-9 0,-13 14-3 0,13-14 10 0,0 0 17 0,0 0 14 0,0 0-35 16</inkml:trace>
        </inkml:traceGroup>
        <inkml:traceGroup>
          <inkml:annotationXML>
            <emma:emma xmlns:emma="http://www.w3.org/2003/04/emma" version="1.0">
              <emma:interpretation id="{2DEAE74A-F03C-44DE-85A8-FA73BD1738E1}" emma:medium="tactile" emma:mode="ink">
                <msink:context xmlns:msink="http://schemas.microsoft.com/ink/2010/main" type="inkWord" rotatedBoundingBox="26323,16375 26619,16352 26634,16543 26338,16566"/>
              </emma:interpretation>
              <emma:one-of disjunction-type="recognition" id="oneOf13">
                <emma:interpretation id="interp17" emma:lang="" emma:confidence="0">
                  <emma:literal>요</emma:literal>
                </emma:interpretation>
                <emma:interpretation id="interp18" emma:lang="" emma:confidence="0">
                  <emma:literal>웃</emma:literal>
                </emma:interpretation>
                <emma:interpretation id="interp19" emma:lang="" emma:confidence="0">
                  <emma:literal>읏</emma:literal>
                </emma:interpretation>
                <emma:interpretation id="interp20" emma:lang="" emma:confidence="0">
                  <emma:literal>보</emma:literal>
                </emma:interpretation>
                <emma:interpretation id="interp21" emma:lang="" emma:confidence="0">
                  <emma:literal>쏘</emma:literal>
                </emma:interpretation>
              </emma:one-of>
            </emma:emma>
          </inkml:annotationXML>
          <inkml:trace contextRef="#ctx0" brushRef="#br0" timeOffset="39425.5065">7462 1809 71 0,'0'0'37'0,"-13"0"-1"0,13 14 16 0,0-14 9 0,0 0 4 0,0 0-1 0,0 0-11 16,0 13-10-16,0-13-12 0,0 0-11 0,0 13-3 0,0-13-4 0,0 0 0 16,0 0-1-16,0 0 1 0,0 0-2 0,0 0 0 0,0 13-2 15,13-13-1-15,-13 0-2 0,0 0-1 0,0 0-4 0,13 0 0 0,-13 0 0 16,0 0-2-16,14-13 0 0,-14 13 0 16,0 0 2-16,12 0-3 0,-12-13-2 0,0 13 1 15,0 0 2-15,0-13-1 0,14 13 2 0,-14-14 1 0,0 14 2 16,0-13 0-16,0 13 2 0,0 0-1 0,0-13 2 0,0 13-1 0,0-13 0 15,0 13 0-15,0 0-1 0,0 0 1 0,0-13 4 0,0 13-2 16,0 0 2-16,0 0-3 0,-14 0 0 0,14 0 0 16,0 0-2-16,0 0 2 0,-12 13-3 0,-2 0-6 15,14-13 4-15,-13 0-3 0,13 13 2 0,0-13-3 0,0 0-2 0,-13 13 4 16,13-13-5-16,0 14 3 0,-13-14-2 0,13 13 0 0,0 0 1 0,0-13 1 16,-13 13-1-16,13 1-1 0,0-14-3 0,0 13 3 0,0-13-5 0,0 14 1 15,0-14-3-15,0 0-3 0,13 0 0 0,-13 13-6 0,0-13-3 16,0 0-3-16,0-13 0 0,13 13 7 0,-13 0-2 0,0 0 1 15,13 0 1-15,-13-14-3 0,13 14 5 0,-13-13 1 0,0 13 3 0,14 0 2 0,-14-14 2 16,12 14 1-16,-12 0 0 0,0-13 1 0,14 13 0 16,-14-13 2-16,13 13 3 0,-13 0 0 0,0-13 2 0,14 13-2 0,-14 0 1 0,13 0 0 15,-13 0 0-15,0 0 1 0,13 0 0 0,-13 0-1 0,0 0 0 16,0 0 0-16,0 0 6 0,0 0 4 0,0 0 4 0,0 13 1 16,0-13 1-16,0 0 0 0,-13 0 0 0,13 13 0 0,0-13-2 0,0 0 3 15,-13 13-3-15,13-13 3 0,-14 0 0 0,14 14-2 0,-13-14 2 16,13 13-5-16,-14 1 1 0,14-14-1 0,-12 13-1 0,-2-13 1 0,14 13-3 0,-13-13 1 15,0 0-3-15,13 13 0 0,-13-13-1 0,13 0-1 16,-13 13 1-16,13-13 0 0,0 0 6 0,-14 0 1 0,14 0 4 0,0 0 5 16,0 0-2-16,-13 0 2 0,26 0-2 0,-13 0-1 0,0 0 1 0,0 0-3 15,0 0-2-15,14 0-4 0,-14-13-7 0,13 13-5 0,-13 0-1 16,13-13 0-16,-13 13-5 0,0 0 5 0,13 0-3 0,-13 0 3 16,13-13 1-16,1 13 1 0,-2 0 2 0,2 0 3 0,-14 0-1 15,13 0-3-15,1 0 4 0,-14 0-4 0,13 0 3 0,0 0-3 16,-13 0-3-16,13 0-5 0,0 0-16 0,-13-13-17 15,14 13-23-15,12 0-19 0,-13-14-32 0,1 1-15 0,12-1-39 0</inkml:trace>
        </inkml:traceGroup>
        <inkml:traceGroup>
          <inkml:annotationXML>
            <emma:emma xmlns:emma="http://www.w3.org/2003/04/emma" version="1.0">
              <emma:interpretation id="{E4B6F670-8B00-44F9-ADE7-FFA53AB26DE3}" emma:medium="tactile" emma:mode="ink">
                <msink:context xmlns:msink="http://schemas.microsoft.com/ink/2010/main" type="inkWord" rotatedBoundingBox="26360,15884 27024,15833 27057,16261 26392,16312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36471.3483">7542 1333 152 0,'0'0'67'0,"0"13"12"0,0-13-2 0,0 0-7 0,0 0-12 15,0 0-9-15,-14 0-9 0,14 0-10 0,0 14-6 0,0-14-8 0,-13 0-6 16,13 0-4-16,0 0-4 0,0 0-4 0,0 0-1 16,0 0-6-16,0 0-8 0,0 0-10 0,0 0-12 0,0 0-14 15,0 0-22-15,0 0-18 0,0 0-12 0,0 0 19 0,0-14-41 0</inkml:trace>
          <inkml:trace contextRef="#ctx0" brushRef="#br0" timeOffset="36754.5398">7489 1545 89 0,'0'0'27'0,"-14"13"2"0,14-13 4 0,0 13 3 16,0 0 4-16,0-13 3 0,-13 14-1 0,13-14 0 0,0 14-5 15,0-14-5-15,0 12-3 0,-13-12-4 0,13 13-2 0,0-13-4 0,0 14-2 16,0-14-3-16,0 0-2 0,0 0-1 0,0 13-4 16,0-13 0-16,0 0-3 0,0 0-1 0,0 14-3 0,0-14-3 15,0 0-2-15,0 0-5 0,0 0-4 0,0-14-5 0,13 14-10 0,-13 0-6 16,0 0-8-16,0 0-7 0,0-13-10 0,0 13-11 0,0 0-1 16,0-14 12-16,0 14 19 0,0-13-40 0</inkml:trace>
          <inkml:trace contextRef="#ctx0" brushRef="#br0" timeOffset="37006.1135">7700 1254 311 0,'0'0'127'0,"0"0"-36"0,0 0-27 16,0 0-17-16,0 0-7 0,0 0-9 0,0 14-4 0,0-14-5 0,0 0-7 0,0 0-3 15,0 12-5-15,0-12-3 0,0 0-2 0,-13 14-3 0,13-14 0 16,0 13-2-16,0 0 1 0,0 0 0 0,-13 0 1 0,13 1 0 0,0 12-1 15,-13-13 1-15,13 1-8 0,0 13 6 0,-14-14 0 0,14 13 3 16,0-13 2-16,-13 13-9 0,13-12 5 0,0 12-1 0,-13-13 4 16,13 0 2-16,0 1 0 0,0 0-6 0,0-2 5 0,-13 1-1 0,13 1-1 0,0-14 1 15,0 13-3-15,0 1-3 0,0-14-1 0,0 0-3 0,0 13-9 16,0-13-8-16,0 0-7 0,0 0-12 0,0 0-1 0,0 0-9 0,0 0-10 16,13-13-10-16,-13 13-20 0,0-14 2 0,0 14 25 0,0-13 25 0,0 13-24 15</inkml:trace>
          <inkml:trace contextRef="#ctx0" brushRef="#br0" timeOffset="37334.5548">7661 1466 143 0,'0'0'78'0,"0"13"13"0,0-13-16 0,0 0-17 15,0 0-12-15,0 0-13 0,13 0-5 0,-13 0-7 0,0 0-8 16,0 0-2-16,13 0-3 0,-13 0-2 0,0 0 0 0,0 0-1 0,13 0-2 16,-13 0-1-16,13 0-3 0,-13 0 0 0,0 0 0 15,14 0-2-15,-1 0-1 0,-13 0-4 0,0-13-10 0,13 13-11 16,-13 0-9-16,14-13-2 0,-14 13 1 0,13 0-4 0,-13-13-1 15,13 13-4-15,-13-14 1 0,0 14 6 0,13-13 7 0,-13 13 5 0,13-14 6 16,-13 14 2-16,0-13 6 0,13 13 4 0,-13-13 5 16,0 13 3-16,0-13 2 0,0 13 2 0,0 0 3 0,0 0 7 0,0-14 9 0,0 14 13 0,0 0 7 15,0 0 4-15,-13 0-1 0,13 14-3 0,0-14 4 0,-13 0-5 16,13 13-1-16,0-13-10 0,-13 0-13 0,13 13-1 0,-13-13-5 0,13 13 1 16,0-13 1-16,-13 14-2 0,13-1 0 0,-14 1-1 0,14-1 0 0,-13 0-2 15,13 0-1-15,0 0-1 0,-13 1-3 0,13-2 2 0,0 2-2 16,0-1-1-16,0-13 1 0,0 13-4 0,-14 0-4 0,14-13-3 0,0 13-4 15,0-13-4-15,0 14-1 0,0-14-4 0,0 14-5 0,0-14-5 16,0 0-9-16,0 0-14 0,0 0-5 0,0 0-3 0,0 0 5 0,14 0 20 16,-14 0 14-16,0 0-30 15</inkml:trace>
          <inkml:trace contextRef="#ctx0" brushRef="#br0" timeOffset="37800.3897">7753 1570 63 0,'0'0'4'0,"0"0"3"0,0 0 1 0,0 0 0 0,14 0 0 0,-14-13-2 15,13 13-2-15,-13 0-2 0,0-13 0 0,13 13-1 0,1-13-1 16,-2 13-1-16,-12-14 0 0,14 14-1 0,-1-12-1 0,-13 12 1 0,14-14 1 15,-1 14 3-15,-13-13 2 0,13 13 4 0,0-13 2 0,-13 0 1 0,14 13 3 16,-1-13 1-16,-13 13 3 0,14-14 3 0,-14 14 2 0,13-13 3 16,-13 13-1-16,13 0 1 0,-13 0-3 0,0 0-1 0,0 0-1 15,0 0 2-15,0 0 3 0,-13 0 0 0,13 0 3 0,0 0-2 0,0 0 0 0,-13 13-5 16,13-13-7-16,0 0-2 0,-14 0-9 0,14 0 2 0,-13 14-3 16,-1-14 2-16,14 13-2 0,-13-13-2 0,13 0 2 0,-13 13-2 0,0-13 1 15,13 13 1-15,-14 0-2 0,14-13 0 0,0 14 1 0,-13-14-1 16,13 12-1-16,0 2-1 0,0-14-7 0,0 13-1 0,0-13-6 15,0 13-4-15,0-13-2 0,0 0-4 0,0 13-2 0,13-13-4 16,-13 0-3-16,0 0-2 0,0 0-1 0,14 0 6 0,-14 0 5 16,13 0 3-16,-13 0 3 0,0 0 0 0,13-13 1 0,-13 13 2 0,0 0 2 0,13-13 3 15,-13 13 2-15,14-13 4 0,-14 13 2 0,13-14 1 0,-13 14 2 16,14-12 2-16,-14 12 2 0,13-14 1 0,-13 1 1 0,13 13 0 16,-13-13-1-16,14 13 2 0,-14-13 2 0,0 13 5 0,13 0 4 0,-13-13 3 0,0 13 3 15,0 0 1-15,13-14 0 0,-13 14 0 0,0 0 0 0,0 14 3 16,0-14 3-16,0 0 2 0,0 0-4 0,0 13-6 0,0-13-4 0,0 0-7 15,0 13-2-15,0-13-5 0,0 0-3 0,-13 13-1 0,13-13 1 0,0 13 3 16,0-13 4-16,0 14 1 0,0-14 1 0,0 12-2 0,0 2 2 16,-13-14-3-16,13 13 0 0,0-13-2 0,0 13-2 0,0-13 0 15,0 0-1-15,0 0-1 0,0 0 0 0,0 0 0 0,13 0 2 0,-13 0 3 0,0 0 4 16,0 0 1-16,0 0 1 0,0-13-3 16,13 13-3-16,-13 0-2 0,0 0-1 0,0 0 1 0,0-13-3 0,0 13 2 0,13 0-2 15,-13 0 0-15,0-14 1 0,0 14-4 0,0 0 0 0,13-12-3 0,-13 12-5 16,0 0-5-16,14-14-9 0,-14 14-9 0,0-13-10 15,14 13-15-15,-14 0-10 0,12-13-19 0,-12 13-7 0,14-13-3 0,-14 13 27 16,13-13 0-16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7:38.811"/>
    </inkml:context>
    <inkml:brush xml:id="br0">
      <inkml:brushProperty name="width" value="0.02646" units="cm"/>
      <inkml:brushProperty name="height" value="0.02646" units="cm"/>
      <inkml:brushProperty name="fitToCurve" value="1"/>
    </inkml:brush>
  </inkml:definitions>
  <inkml:trace contextRef="#ctx0" brushRef="#br0">-1-2 133 0,'0'0'115'0,"6"0"-50"0,-6 0 3 16,0 0-8-16,0 0-14 0,0 0-10 0,0 0-9 0,0 0-8 0,0 0-5 15,0 0-4-15,0 0-3 0,0 0-2 0,0 0-2 0,0 0-1 16,0 0-3-16,0 0 0 0,0 0-1 0,0 0-3 16,0 0-4-16,7 0-7 0,-7 0-11 0,0 0-10 0,0 0-17 0,0 0-16 15,0 0-7-15,0 0 12 0,6 0 19 0,-6 0 21 0,0 0 9 0,0 0-82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7:43.280"/>
    </inkml:context>
    <inkml:brush xml:id="br0">
      <inkml:brushProperty name="width" value="0.02646" units="cm"/>
      <inkml:brushProperty name="height" value="0.02646" units="cm"/>
      <inkml:brushProperty name="fitToCurve" value="1"/>
    </inkml:brush>
  </inkml:definitions>
  <inkml:traceGroup>
    <inkml:annotationXML>
      <emma:emma xmlns:emma="http://www.w3.org/2003/04/emma" version="1.0">
        <emma:interpretation id="{EAA5464D-B0A0-47BF-991D-92193A15892B}" emma:medium="tactile" emma:mode="ink">
          <msink:context xmlns:msink="http://schemas.microsoft.com/ink/2010/main" type="inkDrawing" rotatedBoundingBox="17298,10731 17771,10214 18159,10569 17686,11086" semanticType="enclosure" shapeName="Other">
            <msink:sourceLink direction="with" ref="{5C157A0C-B8ED-4604-9F3B-618DF2B7D3AD}"/>
          </msink:context>
        </emma:interpretation>
      </emma:emma>
    </inkml:annotationXML>
    <inkml:trace contextRef="#ctx0" brushRef="#br0">404 544 241 0,'0'0'79'0,"0"0"-3"0,-6 0-35 0,6 0-18 0,0 0-8 0,0 0-4 15,-7 0 1-15,7 0-2 0,0 0-2 0,-7 0-1 0,1 6-4 0,6-6-1 0,-7 0-1 16,1 0 0-16,-8 0 0 0,8 0 1 0,-7 0-1 0,6 0 1 0,-6 0 3 16,6 0 1-16,-6 0 4 0,-1 0 5 0,8 0 1 0,-7 0 2 15,0 0 1-15,-1-6-1 0,8 6-3 0,-7 0-1 0,-1-7-4 16,8 7-2-16,-7-6 1 0,-1 6-2 0,7-7-1 0,-6 1 1 0,0 6-3 15,6-7 2-15,-6 0 0 0,7 1-2 0,-7-1 0 16,-1-6 1-16,8 6-3 0,-8 1 0 0,8-8-1 0,-7 1 0 0,6 0-2 0,0 0 1 16,1 6 0-16,-1-13 0 0,7 7 0 0,-7 0 1 0,1-1-2 15,6-5 0-15,0 6-2 0,0-7-2 0,6 7 2 0,-6-7 1 0,7 6-2 0,0 1 2 16,-1-7 0-16,8 7-1 0,-8-7 2 0,7 7 1 0,1 0-3 16,-1 0 2-16,7-1 0 0,-7 1-2 0,0 0 1 0,7-1 1 0,-7 8-2 15,7-7 2-15,0 6-1 0,-7-6-1 0,7 6 1 16,0 0 0-16,-1 1 1 0,-5 6-1 0,6-6 2 0,0-1-1 0,6 7-1 0,-6-7 2 15,0 7-2-15,0 0 0 0,-1 0 2 0,1-7-3 0,0 7 2 0,-7 0 0 16,7 7-2-16,0-7 1 0,-7 0-2 0,7 7-1 0,-7 0 1 16,1-7-1-16,-1 6 1 0,0 0 1 0,0 1-1 0,0 0 1 0,-6 6-1 15,6-6-1-15,-6 6 1 0,-7-7 0 0,7 8 3 0,-7-1 4 0,6 0 1 16,-6-6 2-16,0 6-1 0,-6 0-2 0,6 1 2 0,-7-1-1 16,7 7 3-16,-7-7 0 0,1 0 1 0,-1 7 3 0,-6-7-1 0,6 7 1 15,-6-7-1-15,6 7-1 0,-6-7 2 16,0 7-3-16,0-7 2 0,0 7 0 0,6-6-3 0,-7 5 1 0,1-5-3 0,0-1-1 0,0 0 0 15,0 7-2-15,6-13 1 0,-6 6-1 0,0 0 0 0,6 0 1 16,-6-6-2-16,0 6 1 0,6-7 0 0,0 8-1 0,-6-8 1 0,6 1-1 0,1 0-2 16,-7-1 2-16,6 1-4 0,0 0 1 15,1-1-2-15,-1-6-6 0,1 7-3 0,-1-7-4 0,0 6-6 0,7-6-5 0,-6 0-11 0,6 0-14 16,-7 0-22-16,7 7-28 0,0-14-13 0,0 7 27 0,-6 0-76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8:17.47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FBB6B26-41EC-45E1-AA2A-8D946B666585}" emma:medium="tactile" emma:mode="ink">
          <msink:context xmlns:msink="http://schemas.microsoft.com/ink/2010/main" type="inkDrawing" rotatedBoundingBox="13615,7576 15254,7586 15249,8434 13609,8424" hotPoints="15268,7775 15143,8510 13828,8287 13952,7553" semanticType="enclosure" shapeName="Rectangle">
            <msink:destinationLink direction="with" ref="{888EAC17-96FE-4C4B-AB1A-737BDFA66A2B}"/>
          </msink:context>
        </emma:interpretation>
      </emma:emma>
    </inkml:annotationXML>
    <inkml:trace contextRef="#ctx0" brushRef="#br0">575 828 228 0,'0'0'57'0,"-6"0"-18"0,6 7-22 0,-7-7-6 0,1 0-5 15,-1 0 0-15,7 7-1 0,-7-7 2 0,1 0 3 0,-1 0 1 0,-6 0 2 16,6 0-2-16,0 6-2 0,-6-6 1 0,7 0-1 0,-8 0 3 0,8 0 0 16,-7 0 1-16,0 0 4 0,6 0-1 0,-6 0-1 0,-1 0-1 15,8 0-3-15,-7-6-2 0,-1 6-1 0,1 0 0 0,0 0-1 16,0-7 0-16,-1 7 0 0,1 0-1 0,-7-7 0 0,7 7-2 0,0-7-3 0,-7 1-1 15,7-1-2-15,-7 1-3 0,7-1-1 0,-7 1-2 0,7-8 1 16,0 8 2-16,-8-7 2 0,8-1-1 0,0 1 0 0,0 0-1 0,0-7 4 16,6 7 2-16,-6 0 2 0,0-1 0 0,6-6 0 0,0 8-1 0,1-2-2 15,-1-6 1-15,1 7-1 0,6 0 1 0,0-7 1 0,-7 7 0 16,7-7-1-16,7 7-1 0,-7-7 0 0,6 0 0 0,-6 0 0 0,7 0 0 16,-1 0-2-16,8 7 0 0,-8-7 0 0,1 0 1 0,6 1-2 15,0-1 0-15,-6 0 1 0,6 7 1 0,0-7-1 0,7 0 1 0,-6 0-1 16,-1 7 1-16,7-7 0 0,-7 0 1 0,7 7-1 0,-1-7 1 0,1 0 0 15,0 7 0-15,0 0 2 0,-7 0-2 0,7-1-1 0,0 8 1 16,0-8-1-16,0 8 1 0,-1-1-1 0,1 1-2 0,0 6 1 0,-7-7 0 16,7 7 1-16,0-7-1 0,0 7 0 0,0 0 0 0,0 0-1 0,-1 7 1 15,-5-7 0-15,5 7-1 0,-5-7 2 0,6 6-2 0,-1 1 0 16,-5-1 1-16,6 1 0 0,-7 0 1 0,0-1 0 0,7 1 1 0,-7 0-2 16,0 6 0-16,1-6-1 0,5-1 0 0,-5 7 2 0,-1-6-1 15,-7 6-1-15,8 0 2 0,-1-6-1 0,-7 6 1 0,1 0-1 0,6-6 0 16,-6 6 1-16,0 1 1 0,-1-8 2 0,1 7-1 0,-1 1 3 0,-6-8 1 15,7 7-1-15,-7 1 4 0,0-1 0 0,7-6 1 0,-7 6 1 16,0 0-1-16,-7 0-1 0,7 0-1 0,-7 0 0 0,7 1-1 0,-6 6 0 16,-1-7 1-16,1 0-2 0,-1 7 1 0,0 0 1 0,0-7-1 0,1 7 3 15,-1-7-3-15,-6 7 0 0,7-7 2 0,-8 7-2 0,1-7 0 16,7 7 1-16,-8-7-2 0,1 1-1 0,0 5 1 0,-1-5 0 0,8-1-1 16,-7 0 0-16,6 0 0 0,-6 1-6 0,6-1 4 0,1 0-1 15,-7 0-2-15,6-6 5 0,0 6-3 0,1-6-1 0,-1-1 1 0,0 1 0 16,1 0 2-16,-1-1-1 0,1 1 1 0,-1-7-5 0,0 6-1 15,7 1-2-15,-6-7-4 0,-1 0-4 0,0 0-11 16,1 6-18-16,6-6-23 0,-7 0-35 0,1-6-29 0,-1 6-61 0</inkml:trace>
    <inkml:trace contextRef="#ctx0" brushRef="#br0" timeOffset="23006.0736">1581 656 230 0,'-7'7'44'0,"-6"0"-16"0,6 6-13 16,-6-7-6-16,7 1 1 0,-8 0 1 0,7-1 5 15,-6 1-1-15,7 0 0 0,-7-1-3 0,-1 1-2 0,1-1-1 0,0 1-2 0,6 0 1 16,-12-1-2-16,5-6 0 0,1 7 3 0,0-7 2 0,-1 6 3 0,-5 1 3 16,6-7 2-16,-7 7 1 0,6-7-2 0,-5 0 0 0,5 6-3 15,-6-6-5-15,7 0 1 0,0 0-5 0,-7 0 0 0,7 0 0 16,-7 0-4-16,7 0 2 0,-1-6-5 0,-5 6 1 0,5-7-4 0,-5 7-2 0,6-7 0 15,-1 1 2-15,-6-1 1 0,7 1 1 0,0-1 3 0,0-6-1 16,-7 6 1-16,7-6 0 0,-1 0-2 0,1-1 4 0,7 1-4 16,-8-7 2-16,1 7 1 0,7-6-3 0,-1-2 2 0,0 8 1 0,0-7-2 15,1 1 0-15,6-1 0 0,0 6 0 0,0-5 0 0,0-1 1 16,6 0-2-16,1 0 2 0,0 0-1 0,0 0 0 0,6 0 2 0,-7 0-3 16,8 7 1-16,5-6 1 0,-5-1-2 0,5 0 1 0,-5 7 1 0,6-7-1 15,-1 0 1-15,8 7 0 0,-7 0 1 0,-1-1-1 0,8-6 0 0,-7 7-1 16,7 0-1-16,-8 6 0 0,8-6 1 0,-1 7 1 0,1-1-2 15,-8 0 1-15,8 1 0 0,-1 6-2 0,1 0 2 0,-1 0-1 0,-6 0-2 16,0 0 0-16,6 6 0 0,-6 1-1 0,-7 6 0 0,7-6-2 16,0 6 3-16,-7 7 1 0,1-7-1 0,-1 7 2 0,0-7-1 15,-6 7 0-15,6 0 2 0,-7 0 1 0,1 6 1 0,0-6 0 0,-1 6-2 0,-6-6 3 16,0 7-2-16,0-7 0 0,0 6 1 0,0 1 0 16,-6-1 0-16,-1-6 1 0,0 6 1 0,1 1 1 0,-7-7 2 0,6-1 0 0,-6 2 2 15,6 5 0-15,-6-13 0 0,6 7-2 0,-6 0-3 0,7-7 0 16,-8 0-2-16,7 0 0 0,1 1 1 0,-1-1-1 0,1-7 1 0,-1 1-3 15,1 0-4-15,-1-1-4 0,0-6-9 0,1 7-7 0,6-7-11 16,-7 0-13-16,1 0-21 0,6-7-36 0,0 7 7 0,-7-6-83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8:24.94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-4-4 211 0,'0'0'47'0,"7"0"9"0,-7 0-7 16,0 0-7-16,0 0-6 0,0 0-6 0,0 0 0 0,0 0-6 15,0 0-1-15,0 0-3 0,0 0-1 0,0 0-1 0,0 0-4 0,0 7 0 16,0-7-1-16,0 0-4 0,0 0 0 0,0 0-3 0,0 0-2 0,0 0-1 16,0 0-1-16,0 0-3 0,0 0-7 0,0 0-5 15,0 0-9-15,0 0-14 0,0 0-10 0,0 0-18 0,0 0-18 0,0 0-9 16,7 0 16-16,-7 0-82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8:25.74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8767B6A-9295-43D4-A016-C41A09AE7939}" emma:medium="tactile" emma:mode="ink">
          <msink:context xmlns:msink="http://schemas.microsoft.com/ink/2010/main" type="writingRegion" rotatedBoundingBox="12831,8495 13858,8248 14021,8926 12995,9173"/>
        </emma:interpretation>
      </emma:emma>
    </inkml:annotationXML>
    <inkml:traceGroup>
      <inkml:annotationXML>
        <emma:emma xmlns:emma="http://www.w3.org/2003/04/emma" version="1.0">
          <emma:interpretation id="{7F2351AD-44AC-4CF9-9EEC-00FD90A7BAAE}" emma:medium="tactile" emma:mode="ink">
            <msink:context xmlns:msink="http://schemas.microsoft.com/ink/2010/main" type="paragraph" rotatedBoundingBox="13065,8452 13587,8284 13686,8592 13163,876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8B2A2F6-400D-4F44-9216-7CE44D992CB9}" emma:medium="tactile" emma:mode="ink">
              <msink:context xmlns:msink="http://schemas.microsoft.com/ink/2010/main" type="line" rotatedBoundingBox="13065,8452 13587,8284 13686,8592 13163,8760"/>
            </emma:interpretation>
          </emma:emma>
        </inkml:annotationXML>
        <inkml:traceGroup>
          <inkml:annotationXML>
            <emma:emma xmlns:emma="http://www.w3.org/2003/04/emma" version="1.0">
              <emma:interpretation id="{7AFF9A3D-9B38-48AC-9AE2-B2BC4AA032CB}" emma:medium="tactile" emma:mode="ink">
                <msink:context xmlns:msink="http://schemas.microsoft.com/ink/2010/main" type="inkWord" rotatedBoundingBox="13065,8452 13587,8284 13686,8592 13163,8760"/>
              </emma:interpretation>
              <emma:one-of disjunction-type="recognition" id="oneOf0">
                <emma:interpretation id="interp0" emma:lang="" emma:confidence="0">
                  <emma:literal>凸</emma:literal>
                </emma:interpretation>
                <emma:interpretation id="interp1" emma:lang="" emma:confidence="0">
                  <emma:literal>』</emma:literal>
                </emma:interpretation>
                <emma:interpretation id="interp2" emma:lang="" emma:confidence="0">
                  <emma:literal>『</emma:literal>
                </emma:interpretation>
                <emma:interpretation id="interp3" emma:lang="" emma:confidence="0">
                  <emma:literal>j</emma:literal>
                </emma:interpretation>
                <emma:interpretation id="interp4" emma:lang="" emma:confidence="0">
                  <emma:literal>8</emma:literal>
                </emma:interpretation>
              </emma:one-of>
            </emma:emma>
          </inkml:annotationXML>
          <inkml:trace contextRef="#ctx0" brushRef="#br0">476-14 143 0,'0'0'30'0,"0"-6"-5"0,0 6 8 0,0-7 4 0,0 7 1 0,0-6-4 15,0 6-3-15,0 0-3 0,0-7-2 0,0 7 2 0,0 0 0 16,0 0-1-16,0 0-2 0,-7 7-2 0,7-7-3 0,0 0-3 0,0 0-3 16,0 6-2-16,0-6-5 0,0 7-2 0,0-7-4 0,-6 0 0 15,6 6-2-15,0 1 0 0,0-7-1 0,-7 6 0 0,7 1-1 0,0 0 1 16,0 0 0-16,-7-1-1 0,7 7 1 0,0-6-1 0,-6 0 1 16,6 6 1-16,0-7 0 0,0 8 1 0,0-8 0 0,0 8 1 0,0-8 1 15,0 8-1-15,0-8-1 0,0 7 1 0,0-6-2 0,0-1 1 16,6 1 0-16,-6 6-1 0,0-6 3 0,7-1 0 0,-7 1-2 0,0 0 1 15,7-7-2-15,-7 6-1 0,0-6-2 0,0 7-5 0,0-7-3 0,6 0-5 16,-6 0-8-16,0 0-5 0,0 0-10 0,0 0-8 0,0 0-7 16,0 0-8-16,-6 0 5 0,6-7 13 0,0 7 14 0,0-6 15 0,-7 6 7 15,7-7-85-15</inkml:trace>
          <inkml:trace contextRef="#ctx0" brushRef="#br0" timeOffset="144.7097">410 132 256 0,'6'0'68'0,"-6"0"-10"16,0 0-23-16,0 0-16 0,0 0-11 0,7 0-8 0,-7 0-1 0,0 0-2 15,7 0 0-15,-7 0 2 0,6 0 0 0,-6-6 1 0,7 6 2 16,-1 0-1-16,1 0 1 0,0 0 0 0,-1-7-1 0,1 7-1 16,0 0 1-16,-7 0 0 0,6 0-1 0,1 0-2 0,-7-7-7 15,6 7-15-15,-6 0-19 0,7 0-22 0,-7 0 0 0,0 0-2 16,0-6-50-16</inkml:trace>
          <inkml:trace contextRef="#ctx0" brushRef="#br0" timeOffset="-242.3937">350 20 219 0,'0'0'63'16,"0"0"14"-16,-7 0-13 0,7 0-14 0,-6 0-7 0,6 0-5 0,0 0-4 15,-7 0-5-15,7 0-7 0,0 6-6 0,0-6-5 0,-6 0-6 0,6 0 0 16,0 7-3-16,-7-1-2 0,7-6-3 0,0 7 2 16,0-7-3-16,0 7 1 0,0-1 0 0,0 7 0 0,0-6 0 0,0 0 1 15,7 6 2-15,-7-6 0 0,0-1 1 0,0 8 0 0,0-8-1 0,6 7-1 16,-6-6 2-16,0-1-1 0,0 8 1 0,0-8 0 0,7 1-1 15,-7-1 1-15,0 1 1 0,0 0-1 0,0-1 2 0,0-6-2 0,0 7-3 16,0 0 0-16,0-7-7 0,0 6-3 0,0-6-3 0,0 0-5 0,0 7-3 16,0-7-3-16,0 0-4 0,-7 0 0 0,7 7 0 0,0-7-1 15,0 0 5-15,-6 0-1 0,6 0 1 0,0 0 2 0,-7-7 0 0,7 7 4 16,0 0 3-16,-7 0 4 0,7 0 8 0,-6-7 6 0,6 7 11 0,-7 0 8 16,7 0 4-16,-6-6 2 0,6 6-3 0,0 0-4 0,-7-7-2 15,7 7-2-15,0 0-1 0,0 0 0 0,0 0-2 0,0 0-1 0,0-7-4 16,0 7-5-16,0 0-3 0,0 0-5 0,0 0-4 0,0 0 0 15,0-6 1-15,7 6 3 0,-7 0 2 0,6-7 0 0,-6 7 1 16,7-7-2-16,-1 7-3 0,-6-6-4 0,7-1-4 0,0 1-2 0,-1-1-3 0,1 0-4 16,-1 1-4-16,1-1-5 0,0 1-1 0,0-1 6 0,-1 1 9 15,1-1-1-15,0 0-72 0</inkml:trace>
          <inkml:trace contextRef="#ctx0" brushRef="#br0" timeOffset="-991.7854">99 53 106 0,'7'-7'42'0,"-7"7"-32"0,0-7 3 0,0 1 7 0,0-1 8 0,0 1 3 0,-7 6 1 16,7-7 2-16,0 7-2 0,0-7-1 0,0 7 2 0,0 0-4 16,-7 0 1-16,7-7 3 0,0 7-4 0,0 0-1 0,0 7-1 0,0-7-4 15,0 0-1-15,0 0-1 0,-7 0-4 0,7 7-3 0,0-7-2 0,0 0-7 16,0 0-4-16,0 7-3 0,0-7-2 0,0 6-3 0,0-6 1 15,0 7 0-15,0-1-1 0,7 1 4 0,-7 0 2 0,0 6-1 0,0-7 2 16,0 8 1-16,7-8-4 0,-7 8 4 0,0-1-2 0,0-6 0 16,0 6 3-16,7-7-2 0,-7 7 0 0,0-6 0 0,0 0-1 15,0 6 1-15,0-7 1 0,6 1-1 0,-6 6 0 0,0-13-1 0,0 7 2 16,0 0-1-16,0-1 2 0,0 1 0 0,0 0-4 0,0-7 3 0,0 6 0 16,7-6 1-16,-7 7-2 0,0-7-2 0,0 0 1 15,0 6 3-15,0-6-1 0,0 0 0 0,0 0 0 0,0-6 0 16,0 6 1-16,0 0 0 0,0 0 1 0,0 0 1 0,0 0 0 15,0-7 1-15,-7 7-4 0,7 0-3 0,0-6-1 0,0 6-3 0,0-7 3 16,-6 7 1-16,6-7-1 0,0 7 2 0,-7-6-1 0,7-1 0 16,-7 7 1-16,7-7 1 0,-7 1-2 0,7 6 4 0,0-7-3 0,-6 7 0 15,6-7 3-15,-7 7-1 0,7-6 1 0,-6 6 3 0,6-7-3 0,-7 7 0 16,7-6 1-16,-6 6 1 0,6 0 0 0,-7 0 3 16,7 0-3-16,0 0 0 0,-7 0 1 0,7 0-1 0,0 0 2 0,0 0 0 0,-6 0-2 15,6 0-3-15,0 0 1 0,0 6 1 0,0-6-2 0,-7 0 4 0,7 0-8 16,0 7 3-16,-6-7 0 0,6 0 3 15,0 6-4-15,-7-6-1 0,7 7 0 16,-7-7 1-16,7 7 0 0,0-7-1 0,0 6-1 0,-6-6 0 0,6 7 2 0,0-7-1 16,0 7 1-16,0-1-1 0,0-6-1 0,0 7 2 0,0 0-1 15,0-1 0-15,0 1-1 0,0-1 2 0,0 1 2 0,6-7-2 16,-6 7 1-16,0-1-2 0,0-6-1 0,0 7 3 16,7-1-2-16,-7-6 0 0,0 7 2 0,7-7-2 0,-7 0-1 0,0 7 2 0,6-7-3 15,-6 0 1-15,7 0 0 0,-7 6-1 0,0-6 1 0,6 0 1 16,-6 0 1-16,7 0 2 0,-7 0-2 0,7 0 1 0,-7 0-1 0,6 0 0 15,-6-6 4-15,7 6-3 0,-7 0 2 0,6 0-1 0,-6-7-3 16,7 7 2-16,-1 0-1 0,-6-7-4 0,7 7-2 0,-7-6-8 0,7 6-11 16,0-7-6-16,-7 1-7 0,6 6-7 0,1-7-1 0,-7 0-5 0,6 1-3 15,1-1-5-15,-7 7 6 0,7-6 13 0,-1-8-85 0</inkml:trace>
          <inkml:trace contextRef="#ctx0" brushRef="#br0" timeOffset="-624.981">238 165 318 0,'0'7'53'0,"0"-1"-24"0,0 1-10 0,0-1-1 16,0 1 1-16,-7-7 0 0,7 7 2 0,0-1-4 0,0 1-3 0,0 0-2 15,0-1-2-15,0-6-2 0,0 7 1 0,0 0-4 16,0-7 1-16,0 6-1 0,0-6-2 0,7 0 0 0,-7 7-2 0,0-7-2 0,0 0-5 15,6 0-1-15,-6 0-4 0,0 0-5 16,0 0-4-16,0 0-6 0,7 0-5 0,-7 0-1 0,0-7-2 16,7 7 1-16,-7-6 3 0,0 6-6 0,6-7-5 0,-6 0-1 0,0 7 7 0,0-6-86 15</inkml:trace>
        </inkml:traceGroup>
      </inkml:traceGroup>
    </inkml:traceGroup>
    <inkml:traceGroup>
      <inkml:annotationXML>
        <emma:emma xmlns:emma="http://www.w3.org/2003/04/emma" version="1.0">
          <emma:interpretation id="{80268F8E-53F9-4914-97DF-00366C6E854E}" emma:medium="tactile" emma:mode="ink">
            <msink:context xmlns:msink="http://schemas.microsoft.com/ink/2010/main" type="paragraph" rotatedBoundingBox="12930,8908 13957,8660 14021,8926 12995,91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812BE7-947B-4DF4-9BDE-EF3EA5348D88}" emma:medium="tactile" emma:mode="ink">
              <msink:context xmlns:msink="http://schemas.microsoft.com/ink/2010/main" type="line" rotatedBoundingBox="12930,8908 13957,8660 14021,8926 12995,9173"/>
            </emma:interpretation>
          </emma:emma>
        </inkml:annotationXML>
        <inkml:traceGroup>
          <inkml:annotationXML>
            <emma:emma xmlns:emma="http://www.w3.org/2003/04/emma" version="1.0">
              <emma:interpretation id="{8ADC68A6-0322-40D8-91BC-74342404EC72}" emma:medium="tactile" emma:mode="ink">
                <msink:context xmlns:msink="http://schemas.microsoft.com/ink/2010/main" type="inkWord" rotatedBoundingBox="12930,8908 13957,8660 14021,8926 12995,9173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934.924">297 410 345 0,'0'6'109'0,"0"-6"-39"16,0 0-16-16,0 0-12 0,0 0-10 0,0 0-5 0,0 0-7 0,0 0-10 16,0 0 1-16,0 0-4 0,0 0-4 0,0 0 2 0,0 0-9 15,0 7 3-15,7-7-2 0,-7 0 2 0,0 0-4 16,0 0-2-16,0 0-2 0,0 0-4 0,0 0-5 0,6 0-6 0,-6 0-5 16,0 0-7-16,0 0-2 0,0 0-1 0,7 0-2 0,-7 0 0 0,0 0 1 15,0 0 0-15,0 0 5 0,7 0 8 0,-7 0 6 0,0 0 9 16,0 0 4-16,0 7 5 0,6-7 7 0,-6 0 4 0,0 7 10 0,0-7 8 15,0 6 2-15,0 0 4 0,0-6-1 0,0 7-2 0,0 0 0 16,0 0-1-16,0-1-1 0,0-6-4 0,0 7-3 0,0-1-2 0,0 1-2 16,0 0-1-16,-6-1-3 0,6 1-5 0,0-1 1 0,0 1-3 0,0-1-2 15,0 1 2-15,0-7-3 0,0 7-1 0,0-1 2 0,0-6-2 0,0 7 1 16,0-7-7-16,0 7-3 0,0-7-5 0,0 0-6 16,0 0-8-16,0 0-8 0,0 0-10 0,6 0-10 0,-6 0-7 0,0-7-3 15,0 7 2-15,0 0 19 0,0 0 12 0,0-7-76 16</inkml:trace>
          <inkml:trace contextRef="#ctx0" brushRef="#br0" timeOffset="718.8548">-166 608 148 0,'-6'0'10'0,"6"0"4"16,0 0 9-16,0 0 9 0,-7 0 9 0,7 0 3 0,0 0 0 0,0 0-2 15,0 0-4-15,0 7-3 0,0-7-4 0,0 0-4 0,0 0-2 16,0 0-2-16,0 0-4 0,0 0-3 0,0 0-1 0,0 0-5 0,0-7-2 16,0 7 0-16,7 0-5 0,-7 0-2 0,0 0-4 0,0 0-3 15,6 0 0-15,-6 0 1 0,7 0 1 0,0 0 3 0,-1 0 2 16,1 0 4-16,-1 0-3 0,8 0 2 0,-8-6 0 0,1 6-3 0,0 0 2 16,6 0-1-16,-7-7 0 0,1 7 2 0,-1 0-1 0,1 0 0 15,0-6 2-15,-1 6-6 0,-6 0-1 0,7-7-6 0,-1 7-8 0,1 0-7 16,-7-7-9-16,7 7-7 0,-7 0-3 0,7-6-4 15,-7 6 2-15,0-7 0 0,6 7 0 0,-6-7-2 0,0 7 0 0,0-6 7 0,0-1 12 16,0 7-81-16</inkml:trace>
          <inkml:trace contextRef="#ctx0" brushRef="#br0" timeOffset="933.7815">-67 516 245 0,'0'0'73'0,"0"0"-7"0,0 0-27 0,7 0-20 0,-7 0-9 15,0 0-8-15,0 0-5 0,7 0 0 0,-7 0 0 0,6 0 2 16,-6 0 0-16,7 6 1 0,-1-6 1 0,1 0 0 0,0 0 1 0,0 0 2 15,-1 7 0-15,-6-7 2 0,7 0 3 0,-1 6 2 0,-6-6 5 0,7 7 5 16,-7-7 3-16,0 7 4 0,0-1-1 0,7 1 0 0,-7-7-3 16,0 7-5-16,-7-1 2 0,7 1-5 0,0 0-3 0,0-1 0 15,-7 1-5-15,7-1 0 0,-6-6-2 0,6 7-3 0,-7 0 1 16,7-1-5-16,-6 1 1 0,6-1-3 0,-7-6-3 0,7 7-2 0,-7-7-3 16,7 7-5-16,0-7-2 0,-7 6-5 0,7-6-3 0,0 0-6 0,0 0-10 15,0 0-10-15,0 0-14 0,0-6-23 0,0 6 3 0,0 0-88 0</inkml:trace>
          <inkml:trace contextRef="#ctx0" brushRef="#br0" timeOffset="1648.555">211 476 149 0,'0'0'13'0,"0"-6"3"0,0 6 10 16,0 0 9-16,0 0 3 0,-6 0 2 0,6 0-3 0,0 0-1 0,0 0-3 15,-7 0-3-15,7 0 0 0,0 0-4 0,-7 6-2 0,7-6-4 16,0 0-5-16,-6 0-2 0,6 0-3 0,-7 7-5 0,1-7 0 0,-1 6-5 15,0 1 0-15,1-7-1 0,6 7 3 16,0-7-3-16,-7 6 2 0,7 1-1 0,0-7-1 0,-6 6 0 16,12-6-1-16,-6 7 0 0,0-1-3 0,0-6-2 0,7 7-2 0,-7-7-2 15,6 7 4-15,-6-7-1 0,7 6 4 0,0-6 2 0,-1 0 0 16,-6 7 0-16,7-7 3 0,-1 0-1 0,1 7 1 0,-7-7 1 0,7 0-1 16,-7 6 0-16,6-6-1 0,1 0 2 0,-7 7 0 0,0-7 1 15,0 0-1-15,0 0 3 0,0 0 5 0,0 7 4 0,0-7 4 16,0 0 6-16,0 0-2 0,0 6 2 0,0-6-2 0,0 0-4 15,-7 0-3-15,7 7-6 0,0-7-2 0,-6 6-1 0,6-6-2 0,-7 0-2 16,7 7 2-16,-7-7-3 0,7 0 0 0,-6 7 0 0,6-7-3 0,0 0 0 16,-7 0-2-16,7 0-3 0,0 0-3 0,0 0-7 0,0 0-10 15,0 0-12-15,0-7-15 0,0 7-16 0,0-7-9 0,7 1 3 0,-7 6 2 16,0-7 12-16,6 1 22 0,-6-1-87 0</inkml:trace>
          <inkml:trace contextRef="#ctx0" brushRef="#br0" timeOffset="2276.073">377 430 254 0,'0'0'87'0,"0"0"5"0,0 0-32 0,0 7-19 16,0-7-9-16,0 0-12 0,0 0-3 0,7 6-7 0,-7-6-6 16,0 0 1-16,0 6-5 0,0-6 1 0,0 7 2 0,0 0-1 0,0-7 4 15,0 7-2-15,0-1 2 0,0 1 2 0,6-7-2 0,-6 6 1 16,0 1 2-16,0 0-4 0,0-1 2 0,0-6-2 0,0 7-2 0,0-1 1 15,0-6-1-15,0 7-1 0,0-7 1 0,0 6 1 0,0-6 0 0,0 0 1 16,0 0-2-16,0 0-1 0,0 0-1 0,0 0 0 0,0 0-2 16,7-6-2-16,-7 6-2 0,0 0-5 0,0 0 2 0,0-7 2 0,0 7-1 15,0-6 7-15,0 6-2 0,0-7 2 0,0 1 2 0,6 6 1 16,-6-7 0-16,0 0 2 0,0 1-2 0,0 6-1 0,7-7 1 0,-7 1-3 16,0-1 2-16,0 7 0 0,6-7-2 0,-6 7 1 0,0-7-2 15,0 7 4-15,7-6-2 0,-7 6 0 0,0 0 2 0,0 0-2 0,0 0 1 16,0 0 1-16,0 0-2 0,7 0 2 0,-7 6-3 0,0 1 1 15,0-7 0-15,0 0 1 0,6 7-3 0,-6-7 2 0,0 7-2 16,0-7 0-16,0 6-1 0,0-6-4 0,0 7-3 0,7-7-5 16,-7 0-6-16,0 6-4 0,0-6-5 0,0 0-2 0,6 7-4 0,-6-7-1 15,0 0 2-15,0 0-4 0,7 0-6 0,-7 7-5 0,7-7-6 16,-7-7 1-16,6 7 13 0,-6 0 12 0,7 0 10 0,-7-7-80 0</inkml:trace>
          <inkml:trace contextRef="#ctx0" brushRef="#br0" timeOffset="2640.1769">549 364 317 0,'0'0'91'16,"0"6"-28"-16,0-6-27 0,-7 7-14 0,7-7-6 0,0 7-6 0,-6-7-2 15,6 6-2-15,-7 1-4 0,7-1 0 0,-7-6-1 0,7 7-1 0,0-1 3 16,-6-6 1-16,6 7 2 0,0 0 0 0,0-7-1 0,0 7-1 16,0-7-2-16,0 6-1 0,0-6-3 0,6 6-1 0,-6-6-2 15,0 0-2-15,0 0 0 0,7 0-3 0,-7 0-1 0,0 0 0 0,0 0-1 16,7 0 0-16,-7-6 0 0,0 6 2 0,6 0 4 0,-6 0 1 15,0-6 3-15,7 6 3 0,-7-7 2 0,0 7 0 0,0-7 1 16,6 7 2-16,-6 0 0 0,0-7 0 0,0 7 0 0,7-6-3 16,-7 6 1-16,0 0-3 0,0 0 1 0,6-7 1 0,-6 7-1 15,0 0 0-15,0 0 1 0,7 0 1 0,-7 7 7 0,0-7 4 0,0 0 6 0,0 0 0 16,7 6 0-16,-7-6 1 0,0 7-3 0,0 0 1 0,0-7 0 16,6 7 0-16,-6-1 0 0,0 7-3 0,0-6-3 15,0 0-3-15,0 6-3 0,-6-7-1 0,6 8-1 0,0-8-4 0,0 7 2 0,-7-6-1 16,7 6 0-16,-7-6 3 0,7-1 0 0,0 1 1 0,-6 6-2 0,6-6-1 15,-7-7 1-15,7 7-2 0,-6-1 0 0,6 1-2 0,0-7-3 0,-7 0 0 16,7 6-4-16,-6-6-4 0,6 0 0 0,0 0-5 0,-7 0-4 16,7 0-6-16,0 0-14 0,-7-6-13 0,7 6-19 0,0-7-22 0,-6 1-28 15,6-1 8-15,0 0-81 0</inkml:trace>
          <inkml:trace contextRef="#ctx0" brushRef="#br0" timeOffset="2828.673">608 311 270 0,'0'0'112'0,"0"0"-36"0,7 6-39 0,-7-6-21 0,0 0-5 16,0 7-1-16,0-7 3 0,7 6 3 0,-7-6 1 0,0 7 3 0,0 0-2 15,6 0-2-15,-6-1-1 0,0 1-2 0,7-1-2 0,-7 8 0 0,0-8-3 16,0 1 0-16,0-1-4 0,6 1-2 0,-6-1 2 16,0 1-2-16,0 0 1 0,7-7 0 0,-7 7-5 0,0-1-3 0,0-6-9 0,7 6-12 15,-7-6-11-15,0 0-16 0,0 0-8 0,6 7-8 0,-6-7-7 0,0 0-4 16,0 0 15-16,0-7 16 0,0 7-69 0</inkml:trace>
          <inkml:trace contextRef="#ctx0" brushRef="#br0" timeOffset="3149.354">681 410 171 0,'0'0'28'0,"7"0"2"0,-7 0-5 15,0 0-4-15,6 0-2 0,-6 0-2 0,0 0-2 0,0 0-2 0,7 0-4 16,-7 0-1-16,6-7-3 0,-6 7-1 0,7 0-2 0,-7 0 1 16,6-6 0-16,1 6 0 0,-7-7 2 0,7 7 2 0,0-6 0 0,-7 6-1 15,6 0 0-15,-6-7 0 0,7 0 1 0,-7 7 1 0,6-6 2 0,-6 6 0 16,7-7 0-16,-7 7 0 0,7-6-2 0,-7 6 1 15,0-7-1-15,0 7 2 0,6-7 1 0,-6 7 2 0,0-7 2 0,0 7 1 0,0 0 1 16,0-6 0-16,0 6 2 0,0 0-1 0,0 0 1 0,0-7 0 16,-6 7-1-16,6 0-2 0,0 0-1 0,0 0-3 0,-7 0 1 0,7 0-3 15,0 0 2-15,-7 0 0 0,7 0-2 0,-6 0 3 0,6 0-1 0,-7 0-4 16,7 0 0-16,-6 7-3 0,6-7-2 0,-7 6 1 0,0-6-5 16,0 7 0-16,7 0-3 0,-6-7 2 0,6 7-4 15,0-1 2-15,-7 1 0 0,7-7-3 0,0 6 5 0,0 1-3 0,0 0 2 16,0 6 3-16,0-7 0 0,0 1 1 0,7-1 3 0,-7 1-4 0,6 0 0 15,1 0 0-15,0-1-2 0,0-6 2 0,-7 6-1 0,6 1 1 16,1-7 2-16,-1 7-2 0,1-7 1 0,0 0 0 0,-7 0-2 0,6 7 1 0,1-7-3 16,-1 0 0-16,1 0 0 0,-7-7-7 15,7 7 1-15,-1-7-6 0,-6 0-5 0,7 7-10 0,-1-6-17 0,-6 0-20 0,7-8-22 0,0 7-35 16,-1-6 11-16,1 0-69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8:30.77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52CB09D-2641-466D-A082-EA659ADD1D6F}" emma:medium="tactile" emma:mode="ink">
          <msink:context xmlns:msink="http://schemas.microsoft.com/ink/2010/main" type="writingRegion" rotatedBoundingBox="13691,5225 14035,5225 14035,5424 13691,5424"/>
        </emma:interpretation>
      </emma:emma>
    </inkml:annotationXML>
    <inkml:traceGroup>
      <inkml:annotationXML>
        <emma:emma xmlns:emma="http://www.w3.org/2003/04/emma" version="1.0">
          <emma:interpretation id="{FC461483-B48F-4EFD-B16C-D17A5E9FA30C}" emma:medium="tactile" emma:mode="ink">
            <msink:context xmlns:msink="http://schemas.microsoft.com/ink/2010/main" type="paragraph" rotatedBoundingBox="13691,5225 14035,5225 14035,5424 13691,54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6F011A-0106-4B96-AB8C-C8971D220A45}" emma:medium="tactile" emma:mode="ink">
              <msink:context xmlns:msink="http://schemas.microsoft.com/ink/2010/main" type="line" rotatedBoundingBox="13691,5225 14035,5225 14035,5424 13691,5424"/>
            </emma:interpretation>
          </emma:emma>
        </inkml:annotationXML>
        <inkml:traceGroup>
          <inkml:annotationXML>
            <emma:emma xmlns:emma="http://www.w3.org/2003/04/emma" version="1.0">
              <emma:interpretation id="{F4328A2E-201E-4ED7-95D7-2023C056E1FF}" emma:medium="tactile" emma:mode="ink">
                <msink:context xmlns:msink="http://schemas.microsoft.com/ink/2010/main" type="inkWord" rotatedBoundingBox="13691,5225 14035,5225 14035,5424 13691,5424">
                  <msink:destinationLink direction="with" ref="{888EAC17-96FE-4C4B-AB1A-737BDFA66A2B}"/>
                </msink:context>
              </emma:interpretation>
              <emma:one-of disjunction-type="recognition" id="oneOf0">
                <emma:interpretation id="interp0" emma:lang="" emma:confidence="0">
                  <emma:literal>^</emma:literal>
                </emma:interpretation>
                <emma:interpretation id="interp1" emma:lang="" emma:confidence="0">
                  <emma:literal>어</emma:literal>
                </emma:interpretation>
                <emma:interpretation id="interp2" emma:lang="" emma:confidence="0">
                  <emma:literal>이</emma:literal>
                </emma:interpretation>
                <emma:interpretation id="interp3" emma:lang="" emma:confidence="0">
                  <emma:literal>ㅢ</emma:literal>
                </emma:interpretation>
                <emma:interpretation id="interp4" emma:lang="" emma:confidence="0">
                  <emma:literal>一</emma:literal>
                </emma:interpretation>
              </emma:one-of>
            </emma:emma>
          </inkml:annotationXML>
          <inkml:trace contextRef="#ctx0" brushRef="#br0">6 193 517 0,'-7'0'83'15,"7"0"-72"-15,0 7-13 0,0-7-2 0,0 0-4 0,0 0-4 0,0 0 2 0,0 0 0 16,0 0 3-16,0 0 1 0,0-7-1 0,7 7-4 0,-7 0-7 0,0 0 2 15,0-7 3-15,6 7 6 0,-6-6 7 0,7 6 1 16,-7-7 0-16,7 1 1 0,-1-1-2 0,1 0 2 0,-1 7-2 0,1-13 1 0,0 7-1 16,0-1-1-16,-1 0 2 0,1 1-1 0,-1-1 0 0,8-6 0 15,-8 6-1-15,1 1 1 0,-1-1 0 0,8 0-1 0,-8 1 2 0,1-1-2 16,-1 1 2-16,7-1-2 0,-6 0-1 0,0 7 2 0,0-6-2 16,6-1 1-16,-7 7-2 0,1-7-2 0,0 7 3 0,-1-6-2 0,1 6 1 15,-1 0 1-15,1-7-1 0,0 7 0 0,-1 0 0 0,1 0 0 0,-1 0 0 16,1 0 0-16,0 0 1 0,-1 7 0 0,-6-7 3 0,7 6 0 15,0-6 0-15,-7 7 3 0,6 0 0 0,-6-1 2 0,7 1-1 0,-7 0 1 16,6-1 1-16,-6 1-3 0,0-1 1 0,0 1-2 0,7 6 0 0,-7-6 1 16,0-1-2-16,0 1 0 0,7 0-1 0,-7 6 0 15,0-6 0-15,0-1-6 0,0-6-8 0,0 7-14 0,0-1-16 0,6 1-17 0,-6-7-12 16,0 7 9-16,0-7-81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8:30.40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88EAC17-96FE-4C4B-AB1A-737BDFA66A2B}" emma:medium="tactile" emma:mode="ink">
          <msink:context xmlns:msink="http://schemas.microsoft.com/ink/2010/main" type="inkDrawing" rotatedBoundingBox="13727,7531 13832,5304 13901,5307 13796,7534" semanticType="callout" shapeName="Other">
            <msink:sourceLink direction="with" ref="{AFBB6B26-41EC-45E1-AA2A-8D946B666585}"/>
            <msink:sourceLink direction="with" ref="{F4328A2E-201E-4ED7-95D7-2023C056E1FF}"/>
          </msink:context>
        </emma:interpretation>
      </emma:emma>
    </inkml:annotationXML>
    <inkml:trace contextRef="#ctx0" brushRef="#br0">40 2225 404 0,'0'0'86'0,"0"0"-49"0,0 0-20 0,0 0-10 0,-6 0-6 16,6-6-2-16,0 6-3 0,0 0 1 0,0 0-2 0,-7-7-1 0,7 7 1 0,0 0 0 15,0-7 2-15,0 7 1 0,-7-7 1 0,7 1 2 0,0-1-1 16,0 1 1-16,-6-1 0 0,6 0-1 0,0 1 0 16,0-7 1-16,0 6-1 0,0 1 0 0,-7-8-1 0,7 7 1 0,0-5 0 0,0 5 1 15,0-7-1-15,0 1-1 0,0 7 2 0,0-8-2 0,0 1 2 0,0 7-1 16,0-8 0-16,0 1-1 0,0 0 1 0,0 0 0 0,0-1 0 15,0 8 0-15,0-7 0 0,0-1-1 0,0 1 2 0,0 0-2 0,0 0 2 16,0 0-1-16,0-7-1 0,0 6 1 0,0 1-1 0,0 0 1 0,0 0 0 16,0-7-1-16,-6 7 1 0,6-7-1 0,0 6 2 0,0-5-1 15,0 6-1-15,0-7 2 0,0 6-1 0,0-6 1 0,0 7-2 0,0-7 1 16,0 7 0-16,0-7 0 0,6 0 1 0,-6 7-1 0,0 0-2 16,0-7 3-16,0 7-2 0,0-7 2 0,0 7-1 0,7 0-1 0,-7-7 1 15,0 7 0-15,0-7 1 0,0 7 0 0,0-1-2 0,0-6 0 0,6 7 1 16,-6-7 1-16,0 7-1 0,0-7 0 0,0 0 0 0,0 7-1 15,7-6 1-15,-7 5-1 0,0-6-1 0,0 7-1 0,7-7 2 0,-7 0 2 16,0 7 2-16,0-7 0 0,0 0 0 0,0 1 1 0,0 5 0 16,6-6-2-16,-6 1 1 0,0-1 1 0,0 0-1 0,0 0 3 0,0 7-4 15,7-7-2-15,-7 0 3 0,0 7-2 0,0-7 1 0,0 0-1 0,6 7-1 16,-6-7 0-16,0 7 0 0,0-7 0 0,7 0 0 0,-7 7 0 16,0-7 0-16,0 7 0 0,7-7 0 0,-7 0 1 0,0 7-2 0,0-7 3 15,6 7-1-15,-6-7-1 0,0 0 1 0,0 7-1 0,0-7 1 0,7 0 0 16,-7 7 0-16,0-7-2 0,0 7 1 0,0-7 1 0,0 7-1 15,0-7 2-15,6 7-2 0,-6 0-2 0,0-1 3 0,0 1-1 0,0 0 0 16,0 0 1-16,0-1-2 0,0 8 0 0,0-7 2 0,0-1-1 0,0 1 0 16,0 6 0-16,0-6 1 0,0 7-2 0,0-8 1 0,0 8 1 15,0-1-2-15,0-6 2 0,7 7-1 0,-7-8-1 0,0 8 2 0,0-8-1 16,0 8 1-16,0-1-1 0,0 0 0 0,0-6 0 0,0 7-1 16,0-1 3-16,0-6-1 0,0 6 2 0,0 0 1 0,0 1-1 0,6-7 3 15,-6 6-1-15,0 0 1 0,0 1 1 0,0-1-2 0,0 1 1 16,0-1 0-16,0 0 0 0,0 1 0 0,7 6 1 0,-7-7-1 0,0 1-1 15,0 6 0-15,0-7 2 0,0 7-2 0,0 0 3 0,0-7-1 16,0 7-4-16,0 0 3 0,0-6-2 0,0 6 0 0,0 0 0 0,0-7-2 0,0 7-1 16,0 0 0-16,0 0 1 0,0-7-2 0,0 7 2 0,0 0 0 15,0 0-4-15,0-6 3 0,0 6-3 0,0 0-3 0,0 0-3 0,0 0-11 16,0-7-11-16,0 7-12 0,-7 0-12 0,7 0-13 0,-6 0-19 16,6 0-17-16,-7-6-12 0,7 6-16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29.92126" units="1/cm"/>
          <inkml:channelProperty channel="Y" name="resolution" value="1120.056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8T06:18:33.02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E77C47F-E3F5-4CAC-B471-AC933CFB0ECC}" emma:medium="tactile" emma:mode="ink">
          <msink:context xmlns:msink="http://schemas.microsoft.com/ink/2010/main" type="inkDrawing" rotatedBoundingBox="14602,5353 15329,7232 14960,7374 14234,5495" semanticType="verticalRange" shapeName="Other"/>
        </emma:interpretation>
      </emma:emma>
    </inkml:annotationXML>
    <inkml:trace contextRef="#ctx0" brushRef="#br0">0 0 188 0,'0'0'18'0,"0"0"-7"0,6 7-4 0,-6-7-2 0,0 0 0 0,0 0 3 15,0 0 2-15,0 0 1 0,0 0 1 0,0 0-3 0,0 0-2 0,0 0-2 16,0 0-1-16,0 0-1 0,7 0 0 0,-7 7-2 0,0-7 0 0,0 0 1 16,7 0 1-16,-7 0-1 0,6 0 1 0,-6 6-1 0,7-6-2 15,-1 7-1-15,1-7 1 0,0 7-1 0,-1-7 0 0,1 6 1 16,0-6-2-16,-1 7 2 0,1-7-1 0,-1 7 1 0,7-1 0 15,-6-6-1-15,6 7 0 0,-6-1 0 0,6-6 0 0,-6 7 1 0,6-1-1 16,0 1-1-16,1 0 2 0,-8-7-1 0,7 6-1 0,1 7 2 16,-1-6-2-16,-7 0 1 0,7-1 0 0,1 1 2 0,-1 0 0 15,-6 6 0-15,6-7 0 0,0 8-1 0,0-8 2 0,-6 1 0 16,6 6 0-16,0 0 2 0,1-6-2 0,-8 6 1 0,8 1-1 0,-1-1 0 0,-7-7 0 16,8 7 0-16,-1 7 0 0,0-7-1 0,-6 1 1 0,6-1 0 0,0 0-1 15,-6 1 2-15,6-1-2 0,0 7-1 0,-6-7 2 0,6 0-1 16,-6 7 0-16,6-7 2 0,-6 1-2 0,6 5 2 0,0-5 2 0,-6 5 2 15,6-6 4-15,-7 8 0 0,1-9 1 0,6 9-1 0,-6-8-1 16,6 7 1-16,-6-7 0 0,-1 7 1 0,1-7-2 0,6 7-1 16,-6 0-1-16,0-7 1 0,-1 7 1 0,1-7 1 0,-1 7-1 0,1-7-2 0,-1 7 3 15,1 0 0-15,-7-1-1 0,7-5 0 0,-1 6-4 0,-6-1-3 16,7 1 2-16,-7-6 0 0,6 5 0 0,-6 1 2 0,7 0-2 0,-7-7-1 16,7 7 0-16,-7 0 0 0,0-7 0 0,7 7-1 0,-7-7 0 0,0 7-2 15,6 0 2-15,-6-7-1 0,0 7-1 0,7-7 2 0,-7 7-2 0,0-7 0 16,0 7 0-16,6-7-1 0,-6 1 1 0,0 5 1 0,0-5 1 15,0-1-1-15,0 7 1 0,0-7-1 0,0 7 1 0,0-7 1 16,0 7 0-16,0-7-3 0,0 7 1 0,0 0 0 0,0-7 0 0,0 0-1 16,0 7-2-16,0-6 1 0,0-1-1 0,0 0 2 0,0 0 0 15,0 1-1-15,0-8 1 0,-6 7-2 0,6 0 3 0,0 1-1 0,0-1-1 16,0-6 2-16,0 6-2 0,0 0 1 0,0-6 0 0,0 6-1 0,0 0 1 16,0-6 0-16,0 6 0 0,-7 0 0 0,7-6-1 0,0 6 1 0,0-6 0 15,0-1 1-15,0 7 0 0,0-6-1 0,0 0 1 0,0-1-1 0,-6 1 2 16,6 6 0-16,0-6-1 0,0-7 1 0,0 6-1 0,0 1 2 15,0 0-2-15,0-7 1 0,0 6 0 0,0-6 1 0,0 0-1 0,-7 7 1 16,7-7-2-16,0 0 1 0,0 0-1 0,0 0-5 16,7 0 0-16,-7 0-2 0,0-7-2 0,0 7-4 15,0 0-4-15,0 0-4 0,-7 0-5 0,7-6-7 0,0 6-9 0,0 0-12 16,0 0-10-16,0-7-18 0,-7 7-12 0,7-7 17 0,0 1-72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02C6-BD3D-497C-8DE6-EED1E82EF11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D95-68F4-4ABD-8EA0-B73BEFC37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3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02C6-BD3D-497C-8DE6-EED1E82EF11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D95-68F4-4ABD-8EA0-B73BEFC37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9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02C6-BD3D-497C-8DE6-EED1E82EF11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D95-68F4-4ABD-8EA0-B73BEFC37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0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02C6-BD3D-497C-8DE6-EED1E82EF11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D95-68F4-4ABD-8EA0-B73BEFC37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3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02C6-BD3D-497C-8DE6-EED1E82EF11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D95-68F4-4ABD-8EA0-B73BEFC37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9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02C6-BD3D-497C-8DE6-EED1E82EF11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D95-68F4-4ABD-8EA0-B73BEFC37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02C6-BD3D-497C-8DE6-EED1E82EF11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D95-68F4-4ABD-8EA0-B73BEFC37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4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02C6-BD3D-497C-8DE6-EED1E82EF11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D95-68F4-4ABD-8EA0-B73BEFC37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0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02C6-BD3D-497C-8DE6-EED1E82EF11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D95-68F4-4ABD-8EA0-B73BEFC37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02C6-BD3D-497C-8DE6-EED1E82EF11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D95-68F4-4ABD-8EA0-B73BEFC37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3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02C6-BD3D-497C-8DE6-EED1E82EF11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D95-68F4-4ABD-8EA0-B73BEFC37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9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A02C6-BD3D-497C-8DE6-EED1E82EF111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91D95-68F4-4ABD-8EA0-B73BEFC37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7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e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16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37854" y="1842721"/>
            <a:ext cx="7680001" cy="4320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/>
              <p14:cNvContentPartPr/>
              <p14:nvPr/>
            </p14:nvContentPartPr>
            <p14:xfrm>
              <a:off x="6096495" y="3143430"/>
              <a:ext cx="0" cy="237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잉크 29"/>
              <p14:cNvContentPartPr/>
              <p14:nvPr/>
            </p14:nvContentPartPr>
            <p14:xfrm>
              <a:off x="6460815" y="3620430"/>
              <a:ext cx="6480" cy="0"/>
            </p14:xfrm>
          </p:contentPart>
        </mc:Choice>
        <mc:Fallback>
          <p:pic>
            <p:nvPicPr>
              <p:cNvPr id="30" name="잉크 2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64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2" name="잉크 41"/>
              <p14:cNvContentPartPr/>
              <p14:nvPr/>
            </p14:nvContentPartPr>
            <p14:xfrm>
              <a:off x="6259935" y="3745350"/>
              <a:ext cx="245880" cy="226080"/>
            </p14:xfrm>
          </p:contentPart>
        </mc:Choice>
        <mc:Fallback>
          <p:pic>
            <p:nvPicPr>
              <p:cNvPr id="42" name="잉크 4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53455" y="3739230"/>
                <a:ext cx="2581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7" name="잉크 66"/>
              <p14:cNvContentPartPr/>
              <p14:nvPr/>
            </p14:nvContentPartPr>
            <p14:xfrm>
              <a:off x="4900575" y="2728620"/>
              <a:ext cx="590760" cy="304920"/>
            </p14:xfrm>
          </p:contentPart>
        </mc:Choice>
        <mc:Fallback>
          <p:pic>
            <p:nvPicPr>
              <p:cNvPr id="67" name="잉크 6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91215" y="2719620"/>
                <a:ext cx="6098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9" name="잉크 68"/>
              <p14:cNvContentPartPr/>
              <p14:nvPr/>
            </p14:nvContentPartPr>
            <p14:xfrm>
              <a:off x="4806615" y="3059100"/>
              <a:ext cx="2880" cy="0"/>
            </p14:xfrm>
          </p:contentPart>
        </mc:Choice>
        <mc:Fallback>
          <p:pic>
            <p:nvPicPr>
              <p:cNvPr id="69" name="잉크 6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0"/>
                <a:ext cx="28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2" name="잉크 71"/>
              <p14:cNvContentPartPr/>
              <p14:nvPr/>
            </p14:nvContentPartPr>
            <p14:xfrm>
              <a:off x="4665495" y="3010140"/>
              <a:ext cx="371160" cy="251640"/>
            </p14:xfrm>
          </p:contentPart>
        </mc:Choice>
        <mc:Fallback>
          <p:pic>
            <p:nvPicPr>
              <p:cNvPr id="72" name="잉크 7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55415" y="3001500"/>
                <a:ext cx="3844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5" name="잉크 84"/>
              <p14:cNvContentPartPr/>
              <p14:nvPr/>
            </p14:nvContentPartPr>
            <p14:xfrm>
              <a:off x="4929375" y="1880820"/>
              <a:ext cx="123480" cy="72000"/>
            </p14:xfrm>
          </p:contentPart>
        </mc:Choice>
        <mc:Fallback>
          <p:pic>
            <p:nvPicPr>
              <p:cNvPr id="85" name="잉크 8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19655" y="1873260"/>
                <a:ext cx="139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6" name="잉크 85"/>
              <p14:cNvContentPartPr/>
              <p14:nvPr/>
            </p14:nvContentPartPr>
            <p14:xfrm>
              <a:off x="4952775" y="1911420"/>
              <a:ext cx="38520" cy="801360"/>
            </p14:xfrm>
          </p:contentPart>
        </mc:Choice>
        <mc:Fallback>
          <p:pic>
            <p:nvPicPr>
              <p:cNvPr id="86" name="잉크 8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44135" y="1903500"/>
                <a:ext cx="5796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9" name="잉크 88"/>
              <p14:cNvContentPartPr/>
              <p14:nvPr/>
            </p14:nvContentPartPr>
            <p14:xfrm>
              <a:off x="5124495" y="1978740"/>
              <a:ext cx="293040" cy="667440"/>
            </p14:xfrm>
          </p:contentPart>
        </mc:Choice>
        <mc:Fallback>
          <p:pic>
            <p:nvPicPr>
              <p:cNvPr id="89" name="잉크 8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19815" y="1974060"/>
                <a:ext cx="30816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8" name="잉크 97"/>
              <p14:cNvContentPartPr/>
              <p14:nvPr/>
            </p14:nvContentPartPr>
            <p14:xfrm>
              <a:off x="5369655" y="2518740"/>
              <a:ext cx="1300320" cy="663480"/>
            </p14:xfrm>
          </p:contentPart>
        </mc:Choice>
        <mc:Fallback>
          <p:pic>
            <p:nvPicPr>
              <p:cNvPr id="98" name="잉크 9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61015" y="2506147"/>
                <a:ext cx="1322280" cy="68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4" name="잉크 103"/>
              <p14:cNvContentPartPr/>
              <p14:nvPr/>
            </p14:nvContentPartPr>
            <p14:xfrm>
              <a:off x="5962215" y="3319470"/>
              <a:ext cx="267120" cy="285120"/>
            </p14:xfrm>
          </p:contentPart>
        </mc:Choice>
        <mc:Fallback>
          <p:pic>
            <p:nvPicPr>
              <p:cNvPr id="104" name="잉크 10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45318" y="3302910"/>
                <a:ext cx="298757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3" name="잉크 112"/>
              <p14:cNvContentPartPr/>
              <p14:nvPr/>
            </p14:nvContentPartPr>
            <p14:xfrm>
              <a:off x="6022335" y="3117150"/>
              <a:ext cx="567000" cy="597240"/>
            </p14:xfrm>
          </p:contentPart>
        </mc:Choice>
        <mc:Fallback>
          <p:pic>
            <p:nvPicPr>
              <p:cNvPr id="113" name="잉크 11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08295" y="3108510"/>
                <a:ext cx="5828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1" name="잉크 140"/>
              <p14:cNvContentPartPr/>
              <p14:nvPr/>
            </p14:nvContentPartPr>
            <p14:xfrm>
              <a:off x="5811375" y="3848310"/>
              <a:ext cx="1889640" cy="281520"/>
            </p14:xfrm>
          </p:contentPart>
        </mc:Choice>
        <mc:Fallback>
          <p:pic>
            <p:nvPicPr>
              <p:cNvPr id="141" name="잉크 140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03095" y="3843630"/>
                <a:ext cx="1909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2" name="잉크 141"/>
              <p14:cNvContentPartPr/>
              <p14:nvPr/>
            </p14:nvContentPartPr>
            <p14:xfrm>
              <a:off x="7350735" y="4108320"/>
              <a:ext cx="395280" cy="142200"/>
            </p14:xfrm>
          </p:contentPart>
        </mc:Choice>
        <mc:Fallback>
          <p:pic>
            <p:nvPicPr>
              <p:cNvPr id="142" name="잉크 14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39575" y="4101840"/>
                <a:ext cx="41940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10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998" y="1825625"/>
            <a:ext cx="6570004" cy="4351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5701290" y="4114725"/>
              <a:ext cx="1629720" cy="10854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5530" y="4110405"/>
                <a:ext cx="1640160" cy="10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/>
              <p14:cNvContentPartPr/>
              <p14:nvPr/>
            </p14:nvContentPartPr>
            <p14:xfrm>
              <a:off x="6819450" y="5163405"/>
              <a:ext cx="2916000" cy="82872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2970" y="5158365"/>
                <a:ext cx="2923920" cy="8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32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1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정준호</dc:creator>
  <cp:lastModifiedBy>정준호</cp:lastModifiedBy>
  <cp:revision>4</cp:revision>
  <dcterms:created xsi:type="dcterms:W3CDTF">2020-02-18T06:19:01Z</dcterms:created>
  <dcterms:modified xsi:type="dcterms:W3CDTF">2020-02-19T08:47:53Z</dcterms:modified>
</cp:coreProperties>
</file>