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03" r:id="rId9"/>
    <p:sldId id="304" r:id="rId10"/>
    <p:sldId id="278" r:id="rId11"/>
    <p:sldId id="291" r:id="rId12"/>
    <p:sldId id="292" r:id="rId13"/>
    <p:sldId id="281" r:id="rId14"/>
    <p:sldId id="285" r:id="rId15"/>
    <p:sldId id="277" r:id="rId16"/>
    <p:sldId id="293" r:id="rId17"/>
    <p:sldId id="296" r:id="rId18"/>
    <p:sldId id="294" r:id="rId19"/>
    <p:sldId id="298" r:id="rId20"/>
    <p:sldId id="297" r:id="rId21"/>
    <p:sldId id="300" r:id="rId22"/>
    <p:sldId id="301" r:id="rId23"/>
    <p:sldId id="302" r:id="rId24"/>
    <p:sldId id="305" r:id="rId25"/>
    <p:sldId id="309" r:id="rId26"/>
    <p:sldId id="312" r:id="rId27"/>
    <p:sldId id="314" r:id="rId28"/>
    <p:sldId id="310" r:id="rId29"/>
    <p:sldId id="313" r:id="rId30"/>
    <p:sldId id="311" r:id="rId31"/>
    <p:sldId id="317" r:id="rId32"/>
    <p:sldId id="318" r:id="rId33"/>
    <p:sldId id="319" r:id="rId34"/>
    <p:sldId id="315" r:id="rId35"/>
    <p:sldId id="316" r:id="rId36"/>
    <p:sldId id="299" r:id="rId37"/>
    <p:sldId id="271" r:id="rId38"/>
    <p:sldId id="272" r:id="rId39"/>
    <p:sldId id="274" r:id="rId40"/>
    <p:sldId id="268" r:id="rId41"/>
    <p:sldId id="265" r:id="rId42"/>
    <p:sldId id="269" r:id="rId43"/>
    <p:sldId id="270" r:id="rId44"/>
    <p:sldId id="264" r:id="rId45"/>
    <p:sldId id="276" r:id="rId46"/>
    <p:sldId id="275" r:id="rId47"/>
    <p:sldId id="27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>
        <p:scale>
          <a:sx n="100" d="100"/>
          <a:sy n="100" d="100"/>
        </p:scale>
        <p:origin x="6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RFDC_DDS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Dsign</a:t>
            </a:r>
            <a:r>
              <a:rPr lang="en-US" altLang="ko-KR" dirty="0"/>
              <a:t> Procedure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6577861" y="3262952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7846812" y="2114385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3478396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>
            <a:off x="3664661" y="1157134"/>
            <a:ext cx="2" cy="770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9634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87" idx="2"/>
          </p:cNvCxnSpPr>
          <p:nvPr/>
        </p:nvCxnSpPr>
        <p:spPr>
          <a:xfrm flipV="1">
            <a:off x="3850929" y="2111318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6265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3141429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79" idx="2"/>
          </p:cNvCxnSpPr>
          <p:nvPr/>
        </p:nvCxnSpPr>
        <p:spPr>
          <a:xfrm flipV="1">
            <a:off x="3513962" y="2368881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3051789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>
            <a:off x="3327694" y="1157134"/>
            <a:ext cx="2" cy="102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3388756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2209445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2"/>
            <a:endCxn id="106" idx="0"/>
          </p:cNvCxnSpPr>
          <p:nvPr/>
        </p:nvCxnSpPr>
        <p:spPr>
          <a:xfrm>
            <a:off x="2395710" y="1157134"/>
            <a:ext cx="2" cy="1919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6945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75" idx="2"/>
          </p:cNvCxnSpPr>
          <p:nvPr/>
        </p:nvCxnSpPr>
        <p:spPr>
          <a:xfrm flipV="1">
            <a:off x="2581978" y="3262408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3575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3880652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1872478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2245011" y="3519311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1782838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2058743" y="1157134"/>
            <a:ext cx="2" cy="2175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2119805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2562844" y="67452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86966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4698612" y="70649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-140269" y="2322892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293798" y="1756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963496" y="71687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346408" y="3519311"/>
            <a:ext cx="526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592645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468568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713577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1346408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530535" y="475412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335880" y="436380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10028195" y="392965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94668" y="355023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9054752" y="3519312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391719" y="3262953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323703" y="2370745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660670" y="2114386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4931962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6198995" y="1548087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6508019" y="711683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4206048" y="3076141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5127537" y="2182614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5488271" y="1925051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7474279" y="1928118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7137312" y="2184477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6205328" y="3076685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5868361" y="3333044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054628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6059942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391266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20941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7660545" y="1151947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4065369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4057950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4402007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5331682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71287" y="1146760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4253185" y="3519311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4578581" y="3262408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5500070" y="2368881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5860804" y="2111318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119" idx="6"/>
            <a:endCxn id="4" idx="1"/>
          </p:cNvCxnSpPr>
          <p:nvPr/>
        </p:nvCxnSpPr>
        <p:spPr>
          <a:xfrm>
            <a:off x="6240894" y="3519311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99" idx="6"/>
            <a:endCxn id="41" idx="1"/>
          </p:cNvCxnSpPr>
          <p:nvPr/>
        </p:nvCxnSpPr>
        <p:spPr>
          <a:xfrm>
            <a:off x="7509845" y="2370744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348262" y="3270008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DA876A3-A4B7-42A4-86F8-2D7D1DEA701A}"/>
              </a:ext>
            </a:extLst>
          </p:cNvPr>
          <p:cNvCxnSpPr>
            <a:cxnSpLocks/>
          </p:cNvCxnSpPr>
          <p:nvPr/>
        </p:nvCxnSpPr>
        <p:spPr>
          <a:xfrm flipH="1">
            <a:off x="1839708" y="2590649"/>
            <a:ext cx="4053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5257357" y="3089111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6195406" y="2194989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6549329" y="193556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5214112" y="2743400"/>
            <a:ext cx="151904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4079052" y="4363803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85875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57225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123395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2" y="8464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2" y="18941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18385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178161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3270938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373442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419792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2263281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3233325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4854084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531757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578106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481647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3190264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18" y="6363543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0" y="165885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5" y="1508242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69" y="667847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18385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3270938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373442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419792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0" y="472922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0" y="629433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5" y="4602163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5" y="6157648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19" y="2590087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1" y="3908750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0" y="2726772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TTLx8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1196280" y="88791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5" y="583472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5" y="1222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5" y="185916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5" y="249551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5" y="3136938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5" y="377478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5" y="44105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5" y="504331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6" y="1016824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6" y="165467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6" y="229251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6" y="293036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6" y="356817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6" y="420602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6" y="484387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6" y="548172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7" y="783522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2460453" y="-271673"/>
            <a:ext cx="716304" cy="2120221"/>
          </a:xfrm>
          <a:prstGeom prst="bentConnector3">
            <a:avLst>
              <a:gd name="adj1" fmla="val 628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F9533D6-858D-45A2-A0E1-43AD6B12ECFA}"/>
              </a:ext>
            </a:extLst>
          </p:cNvPr>
          <p:cNvCxnSpPr>
            <a:cxnSpLocks/>
            <a:stCxn id="134" idx="3"/>
            <a:endCxn id="49" idx="1"/>
          </p:cNvCxnSpPr>
          <p:nvPr/>
        </p:nvCxnSpPr>
        <p:spPr>
          <a:xfrm>
            <a:off x="1489569" y="1158205"/>
            <a:ext cx="1723244" cy="14236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AE28E30-FC95-4363-B847-BE7B7DA6B632}"/>
              </a:ext>
            </a:extLst>
          </p:cNvPr>
          <p:cNvCxnSpPr>
            <a:cxnSpLocks/>
            <a:stCxn id="27" idx="2"/>
            <a:endCxn id="312" idx="3"/>
          </p:cNvCxnSpPr>
          <p:nvPr/>
        </p:nvCxnSpPr>
        <p:spPr>
          <a:xfrm rot="16200000" flipH="1">
            <a:off x="1939215" y="249566"/>
            <a:ext cx="616181" cy="97762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5B710EF-6716-4722-9AA1-1602AB8450EE}"/>
              </a:ext>
            </a:extLst>
          </p:cNvPr>
          <p:cNvCxnSpPr>
            <a:cxnSpLocks/>
            <a:stCxn id="52" idx="1"/>
            <a:endCxn id="312" idx="1"/>
          </p:cNvCxnSpPr>
          <p:nvPr/>
        </p:nvCxnSpPr>
        <p:spPr>
          <a:xfrm rot="10800000" flipV="1">
            <a:off x="2735799" y="783521"/>
            <a:ext cx="7065427" cy="415003"/>
          </a:xfrm>
          <a:prstGeom prst="bentConnector3">
            <a:avLst>
              <a:gd name="adj1" fmla="val 10406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5" y="1146590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2741025-503E-45F9-B153-58BCF820CED3}"/>
              </a:ext>
            </a:extLst>
          </p:cNvPr>
          <p:cNvGrpSpPr/>
          <p:nvPr/>
        </p:nvGrpSpPr>
        <p:grpSpPr>
          <a:xfrm rot="10800000">
            <a:off x="3123819" y="1087020"/>
            <a:ext cx="476958" cy="284738"/>
            <a:chOff x="5765799" y="4515986"/>
            <a:chExt cx="684167" cy="408439"/>
          </a:xfrm>
        </p:grpSpPr>
        <p:sp>
          <p:nvSpPr>
            <p:cNvPr id="53" name="순서도: 지연 52">
              <a:extLst>
                <a:ext uri="{FF2B5EF4-FFF2-40B4-BE49-F238E27FC236}">
                  <a16:creationId xmlns:a16="http://schemas.microsoft.com/office/drawing/2014/main" id="{B2E1F977-F61D-4DB8-A714-E379969807E9}"/>
                </a:ext>
              </a:extLst>
            </p:cNvPr>
            <p:cNvSpPr/>
            <p:nvPr/>
          </p:nvSpPr>
          <p:spPr>
            <a:xfrm flipH="1">
              <a:off x="5765799" y="4515986"/>
              <a:ext cx="562685" cy="408439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05CC216-7B6F-408C-90D3-32CD4287777C}"/>
                </a:ext>
              </a:extLst>
            </p:cNvPr>
            <p:cNvSpPr/>
            <p:nvPr/>
          </p:nvSpPr>
          <p:spPr>
            <a:xfrm flipH="1">
              <a:off x="6234999" y="457802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4AA501F-13E5-4383-B65E-FC5374783846}"/>
                </a:ext>
              </a:extLst>
            </p:cNvPr>
            <p:cNvSpPr/>
            <p:nvPr/>
          </p:nvSpPr>
          <p:spPr>
            <a:xfrm flipH="1">
              <a:off x="6247346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5A2D9C-A7AD-465F-AA4E-9227CCA6F3BB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1B8A26F-8883-4384-BCBA-F038214F4C32}"/>
              </a:ext>
            </a:extLst>
          </p:cNvPr>
          <p:cNvCxnSpPr>
            <a:cxnSpLocks/>
            <a:stCxn id="308" idx="1"/>
            <a:endCxn id="50" idx="1"/>
          </p:cNvCxnSpPr>
          <p:nvPr/>
        </p:nvCxnSpPr>
        <p:spPr>
          <a:xfrm>
            <a:off x="3114153" y="1122404"/>
            <a:ext cx="90052" cy="358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E6121C5-F807-4D34-AA78-8A1AE18B3BEB}"/>
              </a:ext>
            </a:extLst>
          </p:cNvPr>
          <p:cNvCxnSpPr>
            <a:stCxn id="53" idx="3"/>
            <a:endCxn id="143" idx="3"/>
          </p:cNvCxnSpPr>
          <p:nvPr/>
        </p:nvCxnSpPr>
        <p:spPr>
          <a:xfrm>
            <a:off x="3600777" y="1229389"/>
            <a:ext cx="183513" cy="2451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E7A0816C-E6CE-454D-904A-88A15DD372AB}"/>
              </a:ext>
            </a:extLst>
          </p:cNvPr>
          <p:cNvGrpSpPr/>
          <p:nvPr/>
        </p:nvGrpSpPr>
        <p:grpSpPr>
          <a:xfrm rot="10800000">
            <a:off x="2677387" y="970252"/>
            <a:ext cx="436766" cy="304860"/>
            <a:chOff x="0" y="-16770"/>
            <a:chExt cx="11542007" cy="6878980"/>
          </a:xfrm>
        </p:grpSpPr>
        <p:sp>
          <p:nvSpPr>
            <p:cNvPr id="308" name="달 307">
              <a:extLst>
                <a:ext uri="{FF2B5EF4-FFF2-40B4-BE49-F238E27FC236}">
                  <a16:creationId xmlns:a16="http://schemas.microsoft.com/office/drawing/2014/main" id="{9CE8F057-E737-4455-B577-3C6B51917B81}"/>
                </a:ext>
              </a:extLst>
            </p:cNvPr>
            <p:cNvSpPr/>
            <p:nvPr/>
          </p:nvSpPr>
          <p:spPr>
            <a:xfrm>
              <a:off x="0" y="1"/>
              <a:ext cx="10391775" cy="6858000"/>
            </a:xfrm>
            <a:prstGeom prst="moon">
              <a:avLst>
                <a:gd name="adj" fmla="val 80431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A6D3FF1-24DD-4E2A-89E5-9D7B3542FD02}"/>
                </a:ext>
              </a:extLst>
            </p:cNvPr>
            <p:cNvSpPr/>
            <p:nvPr/>
          </p:nvSpPr>
          <p:spPr>
            <a:xfrm>
              <a:off x="9495084" y="-16770"/>
              <a:ext cx="2046923" cy="6878980"/>
            </a:xfrm>
            <a:custGeom>
              <a:avLst/>
              <a:gdLst>
                <a:gd name="connsiteX0" fmla="*/ 2046923 w 2046923"/>
                <a:gd name="connsiteY0" fmla="*/ 0 h 6878972"/>
                <a:gd name="connsiteX1" fmla="*/ 503348 w 2046923"/>
                <a:gd name="connsiteY1" fmla="*/ 1728132 h 6878972"/>
                <a:gd name="connsiteX2" fmla="*/ 9 w 2046923"/>
                <a:gd name="connsiteY2" fmla="*/ 3439486 h 6878972"/>
                <a:gd name="connsiteX3" fmla="*/ 494959 w 2046923"/>
                <a:gd name="connsiteY3" fmla="*/ 5159229 h 6878972"/>
                <a:gd name="connsiteX4" fmla="*/ 2046923 w 2046923"/>
                <a:gd name="connsiteY4" fmla="*/ 6878972 h 687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3" h="6878972">
                  <a:moveTo>
                    <a:pt x="2046923" y="0"/>
                  </a:moveTo>
                  <a:cubicBezTo>
                    <a:pt x="1445711" y="577442"/>
                    <a:pt x="844500" y="1154884"/>
                    <a:pt x="503348" y="1728132"/>
                  </a:cubicBezTo>
                  <a:cubicBezTo>
                    <a:pt x="162196" y="2301380"/>
                    <a:pt x="1407" y="2867637"/>
                    <a:pt x="9" y="3439486"/>
                  </a:cubicBezTo>
                  <a:cubicBezTo>
                    <a:pt x="-1389" y="4011335"/>
                    <a:pt x="153807" y="4585981"/>
                    <a:pt x="494959" y="5159229"/>
                  </a:cubicBezTo>
                  <a:cubicBezTo>
                    <a:pt x="836111" y="5732477"/>
                    <a:pt x="1441517" y="6305724"/>
                    <a:pt x="2046923" y="68789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5" y="1791752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2" name="그룹 521">
            <a:extLst>
              <a:ext uri="{FF2B5EF4-FFF2-40B4-BE49-F238E27FC236}">
                <a16:creationId xmlns:a16="http://schemas.microsoft.com/office/drawing/2014/main" id="{D9F6E9A2-A7D3-4547-924B-0251517B654C}"/>
              </a:ext>
            </a:extLst>
          </p:cNvPr>
          <p:cNvGrpSpPr/>
          <p:nvPr/>
        </p:nvGrpSpPr>
        <p:grpSpPr>
          <a:xfrm rot="10800000">
            <a:off x="3123819" y="1730680"/>
            <a:ext cx="476958" cy="284738"/>
            <a:chOff x="5765799" y="4515986"/>
            <a:chExt cx="684167" cy="408439"/>
          </a:xfrm>
        </p:grpSpPr>
        <p:sp>
          <p:nvSpPr>
            <p:cNvPr id="528" name="순서도: 지연 527">
              <a:extLst>
                <a:ext uri="{FF2B5EF4-FFF2-40B4-BE49-F238E27FC236}">
                  <a16:creationId xmlns:a16="http://schemas.microsoft.com/office/drawing/2014/main" id="{3DC246B2-8B8B-4697-AB79-7856F41C16F8}"/>
                </a:ext>
              </a:extLst>
            </p:cNvPr>
            <p:cNvSpPr/>
            <p:nvPr/>
          </p:nvSpPr>
          <p:spPr>
            <a:xfrm flipH="1">
              <a:off x="5765799" y="4515986"/>
              <a:ext cx="562685" cy="408439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179682C6-166E-4773-B566-E4A3E45C046A}"/>
                </a:ext>
              </a:extLst>
            </p:cNvPr>
            <p:cNvSpPr/>
            <p:nvPr/>
          </p:nvSpPr>
          <p:spPr>
            <a:xfrm flipH="1">
              <a:off x="6234999" y="457802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1B071436-E74A-45ED-9448-2E226514DADE}"/>
                </a:ext>
              </a:extLst>
            </p:cNvPr>
            <p:cNvSpPr/>
            <p:nvPr/>
          </p:nvSpPr>
          <p:spPr>
            <a:xfrm flipH="1">
              <a:off x="6247346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B2AA58A2-C624-4C2E-8E69-EF4BB51B069C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6CCAA822-D010-4EC4-9DB5-5238F0A69F14}"/>
              </a:ext>
            </a:extLst>
          </p:cNvPr>
          <p:cNvCxnSpPr>
            <a:cxnSpLocks/>
            <a:stCxn id="526" idx="1"/>
            <a:endCxn id="530" idx="1"/>
          </p:cNvCxnSpPr>
          <p:nvPr/>
        </p:nvCxnSpPr>
        <p:spPr>
          <a:xfrm>
            <a:off x="3114153" y="1766064"/>
            <a:ext cx="90052" cy="358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연결선: 꺾임 523">
            <a:extLst>
              <a:ext uri="{FF2B5EF4-FFF2-40B4-BE49-F238E27FC236}">
                <a16:creationId xmlns:a16="http://schemas.microsoft.com/office/drawing/2014/main" id="{D0C4E012-7099-4789-940C-77AEC54D27D3}"/>
              </a:ext>
            </a:extLst>
          </p:cNvPr>
          <p:cNvCxnSpPr>
            <a:stCxn id="528" idx="3"/>
            <a:endCxn id="534" idx="3"/>
          </p:cNvCxnSpPr>
          <p:nvPr/>
        </p:nvCxnSpPr>
        <p:spPr>
          <a:xfrm>
            <a:off x="3600777" y="1873049"/>
            <a:ext cx="183513" cy="2472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5" name="그룹 524">
            <a:extLst>
              <a:ext uri="{FF2B5EF4-FFF2-40B4-BE49-F238E27FC236}">
                <a16:creationId xmlns:a16="http://schemas.microsoft.com/office/drawing/2014/main" id="{02F09140-89E7-414A-BE27-6F1A81E6DA0C}"/>
              </a:ext>
            </a:extLst>
          </p:cNvPr>
          <p:cNvGrpSpPr/>
          <p:nvPr/>
        </p:nvGrpSpPr>
        <p:grpSpPr>
          <a:xfrm rot="10800000">
            <a:off x="2677387" y="1613912"/>
            <a:ext cx="436766" cy="304860"/>
            <a:chOff x="0" y="-16770"/>
            <a:chExt cx="11542007" cy="6878980"/>
          </a:xfrm>
        </p:grpSpPr>
        <p:sp>
          <p:nvSpPr>
            <p:cNvPr id="526" name="달 525">
              <a:extLst>
                <a:ext uri="{FF2B5EF4-FFF2-40B4-BE49-F238E27FC236}">
                  <a16:creationId xmlns:a16="http://schemas.microsoft.com/office/drawing/2014/main" id="{6ABE1580-FE43-4CAC-9F2A-C67C2C9198FF}"/>
                </a:ext>
              </a:extLst>
            </p:cNvPr>
            <p:cNvSpPr/>
            <p:nvPr/>
          </p:nvSpPr>
          <p:spPr>
            <a:xfrm>
              <a:off x="0" y="1"/>
              <a:ext cx="10391775" cy="6858000"/>
            </a:xfrm>
            <a:prstGeom prst="moon">
              <a:avLst>
                <a:gd name="adj" fmla="val 80431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자유형: 도형 526">
              <a:extLst>
                <a:ext uri="{FF2B5EF4-FFF2-40B4-BE49-F238E27FC236}">
                  <a16:creationId xmlns:a16="http://schemas.microsoft.com/office/drawing/2014/main" id="{A607D7DA-2F49-4096-8931-D9BE901F6D7E}"/>
                </a:ext>
              </a:extLst>
            </p:cNvPr>
            <p:cNvSpPr/>
            <p:nvPr/>
          </p:nvSpPr>
          <p:spPr>
            <a:xfrm>
              <a:off x="9495084" y="-16770"/>
              <a:ext cx="2046923" cy="6878980"/>
            </a:xfrm>
            <a:custGeom>
              <a:avLst/>
              <a:gdLst>
                <a:gd name="connsiteX0" fmla="*/ 2046923 w 2046923"/>
                <a:gd name="connsiteY0" fmla="*/ 0 h 6878972"/>
                <a:gd name="connsiteX1" fmla="*/ 503348 w 2046923"/>
                <a:gd name="connsiteY1" fmla="*/ 1728132 h 6878972"/>
                <a:gd name="connsiteX2" fmla="*/ 9 w 2046923"/>
                <a:gd name="connsiteY2" fmla="*/ 3439486 h 6878972"/>
                <a:gd name="connsiteX3" fmla="*/ 494959 w 2046923"/>
                <a:gd name="connsiteY3" fmla="*/ 5159229 h 6878972"/>
                <a:gd name="connsiteX4" fmla="*/ 2046923 w 2046923"/>
                <a:gd name="connsiteY4" fmla="*/ 6878972 h 687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3" h="6878972">
                  <a:moveTo>
                    <a:pt x="2046923" y="0"/>
                  </a:moveTo>
                  <a:cubicBezTo>
                    <a:pt x="1445711" y="577442"/>
                    <a:pt x="844500" y="1154884"/>
                    <a:pt x="503348" y="1728132"/>
                  </a:cubicBezTo>
                  <a:cubicBezTo>
                    <a:pt x="162196" y="2301380"/>
                    <a:pt x="1407" y="2867637"/>
                    <a:pt x="9" y="3439486"/>
                  </a:cubicBezTo>
                  <a:cubicBezTo>
                    <a:pt x="-1389" y="4011335"/>
                    <a:pt x="153807" y="4585981"/>
                    <a:pt x="494959" y="5159229"/>
                  </a:cubicBezTo>
                  <a:cubicBezTo>
                    <a:pt x="836111" y="5732477"/>
                    <a:pt x="1441517" y="6305724"/>
                    <a:pt x="2046923" y="68789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537" name="그룹 536">
            <a:extLst>
              <a:ext uri="{FF2B5EF4-FFF2-40B4-BE49-F238E27FC236}">
                <a16:creationId xmlns:a16="http://schemas.microsoft.com/office/drawing/2014/main" id="{F0E20977-A1C8-4A11-AB13-F1D261192205}"/>
              </a:ext>
            </a:extLst>
          </p:cNvPr>
          <p:cNvGrpSpPr/>
          <p:nvPr/>
        </p:nvGrpSpPr>
        <p:grpSpPr>
          <a:xfrm rot="10800000">
            <a:off x="3123819" y="2368509"/>
            <a:ext cx="476958" cy="284738"/>
            <a:chOff x="5765799" y="4515986"/>
            <a:chExt cx="684167" cy="408439"/>
          </a:xfrm>
        </p:grpSpPr>
        <p:sp>
          <p:nvSpPr>
            <p:cNvPr id="543" name="순서도: 지연 542">
              <a:extLst>
                <a:ext uri="{FF2B5EF4-FFF2-40B4-BE49-F238E27FC236}">
                  <a16:creationId xmlns:a16="http://schemas.microsoft.com/office/drawing/2014/main" id="{56B6C48B-BDC6-49BC-91CA-3DCF9A4F1AD5}"/>
                </a:ext>
              </a:extLst>
            </p:cNvPr>
            <p:cNvSpPr/>
            <p:nvPr/>
          </p:nvSpPr>
          <p:spPr>
            <a:xfrm flipH="1">
              <a:off x="5765799" y="4515986"/>
              <a:ext cx="562685" cy="408439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59BA2F05-894B-45E6-95F9-6EE8E8B60976}"/>
                </a:ext>
              </a:extLst>
            </p:cNvPr>
            <p:cNvSpPr/>
            <p:nvPr/>
          </p:nvSpPr>
          <p:spPr>
            <a:xfrm flipH="1">
              <a:off x="6234999" y="457802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707F81E7-8CCB-4717-AADC-279E80EEC146}"/>
                </a:ext>
              </a:extLst>
            </p:cNvPr>
            <p:cNvSpPr/>
            <p:nvPr/>
          </p:nvSpPr>
          <p:spPr>
            <a:xfrm flipH="1">
              <a:off x="6247346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2D39E315-28F2-4BEA-BA23-D9F21021368D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8" name="연결선: 꺾임 537">
            <a:extLst>
              <a:ext uri="{FF2B5EF4-FFF2-40B4-BE49-F238E27FC236}">
                <a16:creationId xmlns:a16="http://schemas.microsoft.com/office/drawing/2014/main" id="{FD16F89C-6E43-46C8-B14F-B3837AA85B65}"/>
              </a:ext>
            </a:extLst>
          </p:cNvPr>
          <p:cNvCxnSpPr>
            <a:cxnSpLocks/>
            <a:stCxn id="541" idx="1"/>
            <a:endCxn id="545" idx="1"/>
          </p:cNvCxnSpPr>
          <p:nvPr/>
        </p:nvCxnSpPr>
        <p:spPr>
          <a:xfrm>
            <a:off x="3114153" y="2403893"/>
            <a:ext cx="90052" cy="358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5" y="2427290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9" name="연결선: 꺾임 538">
            <a:extLst>
              <a:ext uri="{FF2B5EF4-FFF2-40B4-BE49-F238E27FC236}">
                <a16:creationId xmlns:a16="http://schemas.microsoft.com/office/drawing/2014/main" id="{B64DA5BA-1DB7-41C3-8480-3C9AB298B0AF}"/>
              </a:ext>
            </a:extLst>
          </p:cNvPr>
          <p:cNvCxnSpPr>
            <a:cxnSpLocks/>
            <a:endCxn id="549" idx="3"/>
          </p:cNvCxnSpPr>
          <p:nvPr/>
        </p:nvCxnSpPr>
        <p:spPr>
          <a:xfrm>
            <a:off x="3600777" y="2500450"/>
            <a:ext cx="183513" cy="3482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0" name="그룹 539">
            <a:extLst>
              <a:ext uri="{FF2B5EF4-FFF2-40B4-BE49-F238E27FC236}">
                <a16:creationId xmlns:a16="http://schemas.microsoft.com/office/drawing/2014/main" id="{A74DA3F7-3A26-499B-9109-FA819AB1CC9D}"/>
              </a:ext>
            </a:extLst>
          </p:cNvPr>
          <p:cNvGrpSpPr/>
          <p:nvPr/>
        </p:nvGrpSpPr>
        <p:grpSpPr>
          <a:xfrm rot="10800000">
            <a:off x="2677387" y="2251741"/>
            <a:ext cx="436766" cy="304860"/>
            <a:chOff x="0" y="-16770"/>
            <a:chExt cx="11542007" cy="6878980"/>
          </a:xfrm>
        </p:grpSpPr>
        <p:sp>
          <p:nvSpPr>
            <p:cNvPr id="541" name="달 540">
              <a:extLst>
                <a:ext uri="{FF2B5EF4-FFF2-40B4-BE49-F238E27FC236}">
                  <a16:creationId xmlns:a16="http://schemas.microsoft.com/office/drawing/2014/main" id="{6A32E253-A99E-4A9A-B581-0B367B0B8F7F}"/>
                </a:ext>
              </a:extLst>
            </p:cNvPr>
            <p:cNvSpPr/>
            <p:nvPr/>
          </p:nvSpPr>
          <p:spPr>
            <a:xfrm>
              <a:off x="0" y="1"/>
              <a:ext cx="10391775" cy="6858000"/>
            </a:xfrm>
            <a:prstGeom prst="moon">
              <a:avLst>
                <a:gd name="adj" fmla="val 80431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자유형: 도형 541">
              <a:extLst>
                <a:ext uri="{FF2B5EF4-FFF2-40B4-BE49-F238E27FC236}">
                  <a16:creationId xmlns:a16="http://schemas.microsoft.com/office/drawing/2014/main" id="{2EB25E67-E897-4C15-B7C7-09C8FC8D4DA0}"/>
                </a:ext>
              </a:extLst>
            </p:cNvPr>
            <p:cNvSpPr/>
            <p:nvPr/>
          </p:nvSpPr>
          <p:spPr>
            <a:xfrm>
              <a:off x="9495084" y="-16770"/>
              <a:ext cx="2046923" cy="6878980"/>
            </a:xfrm>
            <a:custGeom>
              <a:avLst/>
              <a:gdLst>
                <a:gd name="connsiteX0" fmla="*/ 2046923 w 2046923"/>
                <a:gd name="connsiteY0" fmla="*/ 0 h 6878972"/>
                <a:gd name="connsiteX1" fmla="*/ 503348 w 2046923"/>
                <a:gd name="connsiteY1" fmla="*/ 1728132 h 6878972"/>
                <a:gd name="connsiteX2" fmla="*/ 9 w 2046923"/>
                <a:gd name="connsiteY2" fmla="*/ 3439486 h 6878972"/>
                <a:gd name="connsiteX3" fmla="*/ 494959 w 2046923"/>
                <a:gd name="connsiteY3" fmla="*/ 5159229 h 6878972"/>
                <a:gd name="connsiteX4" fmla="*/ 2046923 w 2046923"/>
                <a:gd name="connsiteY4" fmla="*/ 6878972 h 687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3" h="6878972">
                  <a:moveTo>
                    <a:pt x="2046923" y="0"/>
                  </a:moveTo>
                  <a:cubicBezTo>
                    <a:pt x="1445711" y="577442"/>
                    <a:pt x="844500" y="1154884"/>
                    <a:pt x="503348" y="1728132"/>
                  </a:cubicBezTo>
                  <a:cubicBezTo>
                    <a:pt x="162196" y="2301380"/>
                    <a:pt x="1407" y="2867637"/>
                    <a:pt x="9" y="3439486"/>
                  </a:cubicBezTo>
                  <a:cubicBezTo>
                    <a:pt x="-1389" y="4011335"/>
                    <a:pt x="153807" y="4585981"/>
                    <a:pt x="494959" y="5159229"/>
                  </a:cubicBezTo>
                  <a:cubicBezTo>
                    <a:pt x="836111" y="5732477"/>
                    <a:pt x="1441517" y="6305724"/>
                    <a:pt x="2046923" y="68789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5" y="3067433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2" name="그룹 551">
            <a:extLst>
              <a:ext uri="{FF2B5EF4-FFF2-40B4-BE49-F238E27FC236}">
                <a16:creationId xmlns:a16="http://schemas.microsoft.com/office/drawing/2014/main" id="{B97987F7-DF0A-41BD-8EE0-7AD08C8E1B58}"/>
              </a:ext>
            </a:extLst>
          </p:cNvPr>
          <p:cNvGrpSpPr/>
          <p:nvPr/>
        </p:nvGrpSpPr>
        <p:grpSpPr>
          <a:xfrm rot="10800000">
            <a:off x="3123819" y="3006361"/>
            <a:ext cx="476958" cy="284738"/>
            <a:chOff x="5765799" y="4515986"/>
            <a:chExt cx="684167" cy="408439"/>
          </a:xfrm>
        </p:grpSpPr>
        <p:sp>
          <p:nvSpPr>
            <p:cNvPr id="558" name="순서도: 지연 557">
              <a:extLst>
                <a:ext uri="{FF2B5EF4-FFF2-40B4-BE49-F238E27FC236}">
                  <a16:creationId xmlns:a16="http://schemas.microsoft.com/office/drawing/2014/main" id="{7B751738-0828-46B7-8411-5409ED9D5235}"/>
                </a:ext>
              </a:extLst>
            </p:cNvPr>
            <p:cNvSpPr/>
            <p:nvPr/>
          </p:nvSpPr>
          <p:spPr>
            <a:xfrm flipH="1">
              <a:off x="5765799" y="4515986"/>
              <a:ext cx="562685" cy="408439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C5AF354B-C392-47B4-BF5B-C8CDF279C720}"/>
                </a:ext>
              </a:extLst>
            </p:cNvPr>
            <p:cNvSpPr/>
            <p:nvPr/>
          </p:nvSpPr>
          <p:spPr>
            <a:xfrm flipH="1">
              <a:off x="6234999" y="457802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DB0A30A9-57F4-4855-9605-102DC29BF8B8}"/>
                </a:ext>
              </a:extLst>
            </p:cNvPr>
            <p:cNvSpPr/>
            <p:nvPr/>
          </p:nvSpPr>
          <p:spPr>
            <a:xfrm flipH="1">
              <a:off x="6247346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3E97CD68-78D4-4379-97C1-5A7891BE85BD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53" name="연결선: 꺾임 552">
            <a:extLst>
              <a:ext uri="{FF2B5EF4-FFF2-40B4-BE49-F238E27FC236}">
                <a16:creationId xmlns:a16="http://schemas.microsoft.com/office/drawing/2014/main" id="{D3123F8E-67D9-42CC-B2C3-819C2D9C066F}"/>
              </a:ext>
            </a:extLst>
          </p:cNvPr>
          <p:cNvCxnSpPr>
            <a:cxnSpLocks/>
            <a:stCxn id="556" idx="1"/>
            <a:endCxn id="560" idx="1"/>
          </p:cNvCxnSpPr>
          <p:nvPr/>
        </p:nvCxnSpPr>
        <p:spPr>
          <a:xfrm>
            <a:off x="3114153" y="3041745"/>
            <a:ext cx="90052" cy="358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AEAFB112-6723-43E1-A5E0-92CCA06C6F1A}"/>
              </a:ext>
            </a:extLst>
          </p:cNvPr>
          <p:cNvCxnSpPr>
            <a:stCxn id="558" idx="3"/>
            <a:endCxn id="564" idx="3"/>
          </p:cNvCxnSpPr>
          <p:nvPr/>
        </p:nvCxnSpPr>
        <p:spPr>
          <a:xfrm>
            <a:off x="3600777" y="3148730"/>
            <a:ext cx="183513" cy="2472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5" name="그룹 554">
            <a:extLst>
              <a:ext uri="{FF2B5EF4-FFF2-40B4-BE49-F238E27FC236}">
                <a16:creationId xmlns:a16="http://schemas.microsoft.com/office/drawing/2014/main" id="{05F4BC3A-868E-44EB-9D67-A51320D7D1E7}"/>
              </a:ext>
            </a:extLst>
          </p:cNvPr>
          <p:cNvGrpSpPr/>
          <p:nvPr/>
        </p:nvGrpSpPr>
        <p:grpSpPr>
          <a:xfrm rot="10800000">
            <a:off x="2677387" y="2889593"/>
            <a:ext cx="436766" cy="304860"/>
            <a:chOff x="0" y="-16770"/>
            <a:chExt cx="11542007" cy="6878980"/>
          </a:xfrm>
        </p:grpSpPr>
        <p:sp>
          <p:nvSpPr>
            <p:cNvPr id="556" name="달 555">
              <a:extLst>
                <a:ext uri="{FF2B5EF4-FFF2-40B4-BE49-F238E27FC236}">
                  <a16:creationId xmlns:a16="http://schemas.microsoft.com/office/drawing/2014/main" id="{5E553ED4-E852-42D0-9CF5-6F517665E239}"/>
                </a:ext>
              </a:extLst>
            </p:cNvPr>
            <p:cNvSpPr/>
            <p:nvPr/>
          </p:nvSpPr>
          <p:spPr>
            <a:xfrm>
              <a:off x="0" y="1"/>
              <a:ext cx="10391775" cy="6858000"/>
            </a:xfrm>
            <a:prstGeom prst="moon">
              <a:avLst>
                <a:gd name="adj" fmla="val 80431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자유형: 도형 556">
              <a:extLst>
                <a:ext uri="{FF2B5EF4-FFF2-40B4-BE49-F238E27FC236}">
                  <a16:creationId xmlns:a16="http://schemas.microsoft.com/office/drawing/2014/main" id="{42097914-69CB-4EAE-95CD-C673677F2C76}"/>
                </a:ext>
              </a:extLst>
            </p:cNvPr>
            <p:cNvSpPr/>
            <p:nvPr/>
          </p:nvSpPr>
          <p:spPr>
            <a:xfrm>
              <a:off x="9495084" y="-16770"/>
              <a:ext cx="2046923" cy="6878980"/>
            </a:xfrm>
            <a:custGeom>
              <a:avLst/>
              <a:gdLst>
                <a:gd name="connsiteX0" fmla="*/ 2046923 w 2046923"/>
                <a:gd name="connsiteY0" fmla="*/ 0 h 6878972"/>
                <a:gd name="connsiteX1" fmla="*/ 503348 w 2046923"/>
                <a:gd name="connsiteY1" fmla="*/ 1728132 h 6878972"/>
                <a:gd name="connsiteX2" fmla="*/ 9 w 2046923"/>
                <a:gd name="connsiteY2" fmla="*/ 3439486 h 6878972"/>
                <a:gd name="connsiteX3" fmla="*/ 494959 w 2046923"/>
                <a:gd name="connsiteY3" fmla="*/ 5159229 h 6878972"/>
                <a:gd name="connsiteX4" fmla="*/ 2046923 w 2046923"/>
                <a:gd name="connsiteY4" fmla="*/ 6878972 h 687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3" h="6878972">
                  <a:moveTo>
                    <a:pt x="2046923" y="0"/>
                  </a:moveTo>
                  <a:cubicBezTo>
                    <a:pt x="1445711" y="577442"/>
                    <a:pt x="844500" y="1154884"/>
                    <a:pt x="503348" y="1728132"/>
                  </a:cubicBezTo>
                  <a:cubicBezTo>
                    <a:pt x="162196" y="2301380"/>
                    <a:pt x="1407" y="2867637"/>
                    <a:pt x="9" y="3439486"/>
                  </a:cubicBezTo>
                  <a:cubicBezTo>
                    <a:pt x="-1389" y="4011335"/>
                    <a:pt x="153807" y="4585981"/>
                    <a:pt x="494959" y="5159229"/>
                  </a:cubicBezTo>
                  <a:cubicBezTo>
                    <a:pt x="836111" y="5732477"/>
                    <a:pt x="1441517" y="6305724"/>
                    <a:pt x="2046923" y="68789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5" y="3706379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7" name="그룹 566">
            <a:extLst>
              <a:ext uri="{FF2B5EF4-FFF2-40B4-BE49-F238E27FC236}">
                <a16:creationId xmlns:a16="http://schemas.microsoft.com/office/drawing/2014/main" id="{958AC720-435F-4F65-9010-0DDDF20CDB6F}"/>
              </a:ext>
            </a:extLst>
          </p:cNvPr>
          <p:cNvGrpSpPr/>
          <p:nvPr/>
        </p:nvGrpSpPr>
        <p:grpSpPr>
          <a:xfrm rot="10800000">
            <a:off x="3123819" y="3645307"/>
            <a:ext cx="476958" cy="284738"/>
            <a:chOff x="5765799" y="4515986"/>
            <a:chExt cx="684167" cy="408439"/>
          </a:xfrm>
        </p:grpSpPr>
        <p:sp>
          <p:nvSpPr>
            <p:cNvPr id="573" name="순서도: 지연 572">
              <a:extLst>
                <a:ext uri="{FF2B5EF4-FFF2-40B4-BE49-F238E27FC236}">
                  <a16:creationId xmlns:a16="http://schemas.microsoft.com/office/drawing/2014/main" id="{AA2BBB65-69E9-4F36-A717-E52AF591BE76}"/>
                </a:ext>
              </a:extLst>
            </p:cNvPr>
            <p:cNvSpPr/>
            <p:nvPr/>
          </p:nvSpPr>
          <p:spPr>
            <a:xfrm flipH="1">
              <a:off x="5765799" y="4515986"/>
              <a:ext cx="562685" cy="408439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F876E8D0-A8F6-4898-B798-5DCC3C36DB3B}"/>
                </a:ext>
              </a:extLst>
            </p:cNvPr>
            <p:cNvSpPr/>
            <p:nvPr/>
          </p:nvSpPr>
          <p:spPr>
            <a:xfrm flipH="1">
              <a:off x="6234999" y="457802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206BB0A3-037C-4687-BA84-829CADA8B1D2}"/>
                </a:ext>
              </a:extLst>
            </p:cNvPr>
            <p:cNvSpPr/>
            <p:nvPr/>
          </p:nvSpPr>
          <p:spPr>
            <a:xfrm flipH="1">
              <a:off x="6247346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AC713F32-EACA-483D-95DB-9578858FB752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8" name="연결선: 꺾임 567">
            <a:extLst>
              <a:ext uri="{FF2B5EF4-FFF2-40B4-BE49-F238E27FC236}">
                <a16:creationId xmlns:a16="http://schemas.microsoft.com/office/drawing/2014/main" id="{FEDFAE14-7593-46CE-A1AC-D6A8726C200E}"/>
              </a:ext>
            </a:extLst>
          </p:cNvPr>
          <p:cNvCxnSpPr>
            <a:cxnSpLocks/>
            <a:stCxn id="571" idx="1"/>
            <a:endCxn id="575" idx="1"/>
          </p:cNvCxnSpPr>
          <p:nvPr/>
        </p:nvCxnSpPr>
        <p:spPr>
          <a:xfrm>
            <a:off x="3114153" y="3680691"/>
            <a:ext cx="90052" cy="358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꺾임 568">
            <a:extLst>
              <a:ext uri="{FF2B5EF4-FFF2-40B4-BE49-F238E27FC236}">
                <a16:creationId xmlns:a16="http://schemas.microsoft.com/office/drawing/2014/main" id="{C3964F65-A111-4D01-AADF-35D9CD279B25}"/>
              </a:ext>
            </a:extLst>
          </p:cNvPr>
          <p:cNvCxnSpPr>
            <a:stCxn id="573" idx="3"/>
            <a:endCxn id="579" idx="3"/>
          </p:cNvCxnSpPr>
          <p:nvPr/>
        </p:nvCxnSpPr>
        <p:spPr>
          <a:xfrm>
            <a:off x="3600777" y="3787676"/>
            <a:ext cx="183513" cy="2472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0" name="그룹 569">
            <a:extLst>
              <a:ext uri="{FF2B5EF4-FFF2-40B4-BE49-F238E27FC236}">
                <a16:creationId xmlns:a16="http://schemas.microsoft.com/office/drawing/2014/main" id="{245A5B59-DEB3-4FAD-B157-42DE82AF7CEC}"/>
              </a:ext>
            </a:extLst>
          </p:cNvPr>
          <p:cNvGrpSpPr/>
          <p:nvPr/>
        </p:nvGrpSpPr>
        <p:grpSpPr>
          <a:xfrm rot="10800000">
            <a:off x="2677387" y="3528539"/>
            <a:ext cx="436766" cy="304860"/>
            <a:chOff x="0" y="-16770"/>
            <a:chExt cx="11542007" cy="6878980"/>
          </a:xfrm>
        </p:grpSpPr>
        <p:sp>
          <p:nvSpPr>
            <p:cNvPr id="571" name="달 570">
              <a:extLst>
                <a:ext uri="{FF2B5EF4-FFF2-40B4-BE49-F238E27FC236}">
                  <a16:creationId xmlns:a16="http://schemas.microsoft.com/office/drawing/2014/main" id="{5FB47089-5F66-4B27-B063-203E0BD4F112}"/>
                </a:ext>
              </a:extLst>
            </p:cNvPr>
            <p:cNvSpPr/>
            <p:nvPr/>
          </p:nvSpPr>
          <p:spPr>
            <a:xfrm>
              <a:off x="0" y="1"/>
              <a:ext cx="10391775" cy="6858000"/>
            </a:xfrm>
            <a:prstGeom prst="moon">
              <a:avLst>
                <a:gd name="adj" fmla="val 80431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자유형: 도형 571">
              <a:extLst>
                <a:ext uri="{FF2B5EF4-FFF2-40B4-BE49-F238E27FC236}">
                  <a16:creationId xmlns:a16="http://schemas.microsoft.com/office/drawing/2014/main" id="{06CAC6A9-9A38-42A3-8BB2-62EC59F73445}"/>
                </a:ext>
              </a:extLst>
            </p:cNvPr>
            <p:cNvSpPr/>
            <p:nvPr/>
          </p:nvSpPr>
          <p:spPr>
            <a:xfrm>
              <a:off x="9495084" y="-16770"/>
              <a:ext cx="2046923" cy="6878980"/>
            </a:xfrm>
            <a:custGeom>
              <a:avLst/>
              <a:gdLst>
                <a:gd name="connsiteX0" fmla="*/ 2046923 w 2046923"/>
                <a:gd name="connsiteY0" fmla="*/ 0 h 6878972"/>
                <a:gd name="connsiteX1" fmla="*/ 503348 w 2046923"/>
                <a:gd name="connsiteY1" fmla="*/ 1728132 h 6878972"/>
                <a:gd name="connsiteX2" fmla="*/ 9 w 2046923"/>
                <a:gd name="connsiteY2" fmla="*/ 3439486 h 6878972"/>
                <a:gd name="connsiteX3" fmla="*/ 494959 w 2046923"/>
                <a:gd name="connsiteY3" fmla="*/ 5159229 h 6878972"/>
                <a:gd name="connsiteX4" fmla="*/ 2046923 w 2046923"/>
                <a:gd name="connsiteY4" fmla="*/ 6878972 h 687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3" h="6878972">
                  <a:moveTo>
                    <a:pt x="2046923" y="0"/>
                  </a:moveTo>
                  <a:cubicBezTo>
                    <a:pt x="1445711" y="577442"/>
                    <a:pt x="844500" y="1154884"/>
                    <a:pt x="503348" y="1728132"/>
                  </a:cubicBezTo>
                  <a:cubicBezTo>
                    <a:pt x="162196" y="2301380"/>
                    <a:pt x="1407" y="2867637"/>
                    <a:pt x="9" y="3439486"/>
                  </a:cubicBezTo>
                  <a:cubicBezTo>
                    <a:pt x="-1389" y="4011335"/>
                    <a:pt x="153807" y="4585981"/>
                    <a:pt x="494959" y="5159229"/>
                  </a:cubicBezTo>
                  <a:cubicBezTo>
                    <a:pt x="836111" y="5732477"/>
                    <a:pt x="1441517" y="6305724"/>
                    <a:pt x="2046923" y="68789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5" y="4339670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2" name="그룹 581">
            <a:extLst>
              <a:ext uri="{FF2B5EF4-FFF2-40B4-BE49-F238E27FC236}">
                <a16:creationId xmlns:a16="http://schemas.microsoft.com/office/drawing/2014/main" id="{56EB9608-B710-4151-98FB-AFEA679C9CCC}"/>
              </a:ext>
            </a:extLst>
          </p:cNvPr>
          <p:cNvGrpSpPr/>
          <p:nvPr/>
        </p:nvGrpSpPr>
        <p:grpSpPr>
          <a:xfrm rot="10800000">
            <a:off x="3123819" y="4278598"/>
            <a:ext cx="476958" cy="284738"/>
            <a:chOff x="5765799" y="4515986"/>
            <a:chExt cx="684167" cy="408439"/>
          </a:xfrm>
        </p:grpSpPr>
        <p:sp>
          <p:nvSpPr>
            <p:cNvPr id="588" name="순서도: 지연 587">
              <a:extLst>
                <a:ext uri="{FF2B5EF4-FFF2-40B4-BE49-F238E27FC236}">
                  <a16:creationId xmlns:a16="http://schemas.microsoft.com/office/drawing/2014/main" id="{01534E0E-F8E0-4AD4-A8CF-860B0566807B}"/>
                </a:ext>
              </a:extLst>
            </p:cNvPr>
            <p:cNvSpPr/>
            <p:nvPr/>
          </p:nvSpPr>
          <p:spPr>
            <a:xfrm flipH="1">
              <a:off x="5765799" y="4515986"/>
              <a:ext cx="562685" cy="408439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0BEA7B9A-82BC-407F-BC34-36E6F7EC1919}"/>
                </a:ext>
              </a:extLst>
            </p:cNvPr>
            <p:cNvSpPr/>
            <p:nvPr/>
          </p:nvSpPr>
          <p:spPr>
            <a:xfrm flipH="1">
              <a:off x="6234999" y="457802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1677AADC-899D-4DA1-A7C1-1392FDA38A29}"/>
                </a:ext>
              </a:extLst>
            </p:cNvPr>
            <p:cNvSpPr/>
            <p:nvPr/>
          </p:nvSpPr>
          <p:spPr>
            <a:xfrm flipH="1">
              <a:off x="6247346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B5E7E61A-8911-4CDC-9502-E28D9B696A13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3" name="연결선: 꺾임 582">
            <a:extLst>
              <a:ext uri="{FF2B5EF4-FFF2-40B4-BE49-F238E27FC236}">
                <a16:creationId xmlns:a16="http://schemas.microsoft.com/office/drawing/2014/main" id="{3D137806-3332-4D85-90F1-1248169A92D3}"/>
              </a:ext>
            </a:extLst>
          </p:cNvPr>
          <p:cNvCxnSpPr>
            <a:cxnSpLocks/>
            <a:stCxn id="586" idx="1"/>
            <a:endCxn id="590" idx="1"/>
          </p:cNvCxnSpPr>
          <p:nvPr/>
        </p:nvCxnSpPr>
        <p:spPr>
          <a:xfrm>
            <a:off x="3114153" y="4313982"/>
            <a:ext cx="90052" cy="358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연결선: 꺾임 583">
            <a:extLst>
              <a:ext uri="{FF2B5EF4-FFF2-40B4-BE49-F238E27FC236}">
                <a16:creationId xmlns:a16="http://schemas.microsoft.com/office/drawing/2014/main" id="{D5B20300-19C4-4EC6-871C-30EA9D6924F6}"/>
              </a:ext>
            </a:extLst>
          </p:cNvPr>
          <p:cNvCxnSpPr>
            <a:stCxn id="588" idx="3"/>
            <a:endCxn id="594" idx="3"/>
          </p:cNvCxnSpPr>
          <p:nvPr/>
        </p:nvCxnSpPr>
        <p:spPr>
          <a:xfrm>
            <a:off x="3600777" y="4420967"/>
            <a:ext cx="183513" cy="2472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5" name="그룹 584">
            <a:extLst>
              <a:ext uri="{FF2B5EF4-FFF2-40B4-BE49-F238E27FC236}">
                <a16:creationId xmlns:a16="http://schemas.microsoft.com/office/drawing/2014/main" id="{264BE0AB-6355-4BE4-8B19-7B8E677C49FA}"/>
              </a:ext>
            </a:extLst>
          </p:cNvPr>
          <p:cNvGrpSpPr/>
          <p:nvPr/>
        </p:nvGrpSpPr>
        <p:grpSpPr>
          <a:xfrm rot="10800000">
            <a:off x="2677387" y="4161830"/>
            <a:ext cx="436766" cy="304860"/>
            <a:chOff x="0" y="-16770"/>
            <a:chExt cx="11542007" cy="6878980"/>
          </a:xfrm>
        </p:grpSpPr>
        <p:sp>
          <p:nvSpPr>
            <p:cNvPr id="586" name="달 585">
              <a:extLst>
                <a:ext uri="{FF2B5EF4-FFF2-40B4-BE49-F238E27FC236}">
                  <a16:creationId xmlns:a16="http://schemas.microsoft.com/office/drawing/2014/main" id="{9E42CE0A-4425-4E57-85CB-2AC155EB1FEC}"/>
                </a:ext>
              </a:extLst>
            </p:cNvPr>
            <p:cNvSpPr/>
            <p:nvPr/>
          </p:nvSpPr>
          <p:spPr>
            <a:xfrm>
              <a:off x="0" y="1"/>
              <a:ext cx="10391775" cy="6858000"/>
            </a:xfrm>
            <a:prstGeom prst="moon">
              <a:avLst>
                <a:gd name="adj" fmla="val 80431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자유형: 도형 586">
              <a:extLst>
                <a:ext uri="{FF2B5EF4-FFF2-40B4-BE49-F238E27FC236}">
                  <a16:creationId xmlns:a16="http://schemas.microsoft.com/office/drawing/2014/main" id="{7780D44D-E7F8-4D5A-811A-723EB1867B77}"/>
                </a:ext>
              </a:extLst>
            </p:cNvPr>
            <p:cNvSpPr/>
            <p:nvPr/>
          </p:nvSpPr>
          <p:spPr>
            <a:xfrm>
              <a:off x="9495084" y="-16770"/>
              <a:ext cx="2046923" cy="6878980"/>
            </a:xfrm>
            <a:custGeom>
              <a:avLst/>
              <a:gdLst>
                <a:gd name="connsiteX0" fmla="*/ 2046923 w 2046923"/>
                <a:gd name="connsiteY0" fmla="*/ 0 h 6878972"/>
                <a:gd name="connsiteX1" fmla="*/ 503348 w 2046923"/>
                <a:gd name="connsiteY1" fmla="*/ 1728132 h 6878972"/>
                <a:gd name="connsiteX2" fmla="*/ 9 w 2046923"/>
                <a:gd name="connsiteY2" fmla="*/ 3439486 h 6878972"/>
                <a:gd name="connsiteX3" fmla="*/ 494959 w 2046923"/>
                <a:gd name="connsiteY3" fmla="*/ 5159229 h 6878972"/>
                <a:gd name="connsiteX4" fmla="*/ 2046923 w 2046923"/>
                <a:gd name="connsiteY4" fmla="*/ 6878972 h 687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3" h="6878972">
                  <a:moveTo>
                    <a:pt x="2046923" y="0"/>
                  </a:moveTo>
                  <a:cubicBezTo>
                    <a:pt x="1445711" y="577442"/>
                    <a:pt x="844500" y="1154884"/>
                    <a:pt x="503348" y="1728132"/>
                  </a:cubicBezTo>
                  <a:cubicBezTo>
                    <a:pt x="162196" y="2301380"/>
                    <a:pt x="1407" y="2867637"/>
                    <a:pt x="9" y="3439486"/>
                  </a:cubicBezTo>
                  <a:cubicBezTo>
                    <a:pt x="-1389" y="4011335"/>
                    <a:pt x="153807" y="4585981"/>
                    <a:pt x="494959" y="5159229"/>
                  </a:cubicBezTo>
                  <a:cubicBezTo>
                    <a:pt x="836111" y="5732477"/>
                    <a:pt x="1441517" y="6305724"/>
                    <a:pt x="2046923" y="68789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5" y="4966722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B20C14C1-3487-4BC3-B22B-31FA1B83B83D}"/>
              </a:ext>
            </a:extLst>
          </p:cNvPr>
          <p:cNvGrpSpPr/>
          <p:nvPr/>
        </p:nvGrpSpPr>
        <p:grpSpPr>
          <a:xfrm rot="10800000">
            <a:off x="3123819" y="4905650"/>
            <a:ext cx="476958" cy="284738"/>
            <a:chOff x="5765799" y="4515986"/>
            <a:chExt cx="684167" cy="408439"/>
          </a:xfrm>
        </p:grpSpPr>
        <p:sp>
          <p:nvSpPr>
            <p:cNvPr id="603" name="순서도: 지연 602">
              <a:extLst>
                <a:ext uri="{FF2B5EF4-FFF2-40B4-BE49-F238E27FC236}">
                  <a16:creationId xmlns:a16="http://schemas.microsoft.com/office/drawing/2014/main" id="{5EAA50ED-E20C-46F7-B2BA-CFA07479AC18}"/>
                </a:ext>
              </a:extLst>
            </p:cNvPr>
            <p:cNvSpPr/>
            <p:nvPr/>
          </p:nvSpPr>
          <p:spPr>
            <a:xfrm flipH="1">
              <a:off x="5765799" y="4515986"/>
              <a:ext cx="562685" cy="408439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8545A1C5-500C-498F-BFCB-3AB9E2E9BC4A}"/>
                </a:ext>
              </a:extLst>
            </p:cNvPr>
            <p:cNvSpPr/>
            <p:nvPr/>
          </p:nvSpPr>
          <p:spPr>
            <a:xfrm flipH="1">
              <a:off x="6234999" y="457802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8B1F5DE9-8B17-44B0-8F39-39F0BA2E55CB}"/>
                </a:ext>
              </a:extLst>
            </p:cNvPr>
            <p:cNvSpPr/>
            <p:nvPr/>
          </p:nvSpPr>
          <p:spPr>
            <a:xfrm flipH="1">
              <a:off x="6247346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B5471BDF-C825-4AD7-A619-091244C3529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1C96833F-4936-4456-851D-53D020430E44}"/>
              </a:ext>
            </a:extLst>
          </p:cNvPr>
          <p:cNvCxnSpPr>
            <a:cxnSpLocks/>
            <a:stCxn id="601" idx="1"/>
            <a:endCxn id="605" idx="1"/>
          </p:cNvCxnSpPr>
          <p:nvPr/>
        </p:nvCxnSpPr>
        <p:spPr>
          <a:xfrm>
            <a:off x="3114153" y="4941034"/>
            <a:ext cx="90052" cy="358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연결선: 꺾임 598">
            <a:extLst>
              <a:ext uri="{FF2B5EF4-FFF2-40B4-BE49-F238E27FC236}">
                <a16:creationId xmlns:a16="http://schemas.microsoft.com/office/drawing/2014/main" id="{C8041D1B-A58C-434F-A257-DCE42A92233F}"/>
              </a:ext>
            </a:extLst>
          </p:cNvPr>
          <p:cNvCxnSpPr>
            <a:stCxn id="603" idx="3"/>
            <a:endCxn id="609" idx="3"/>
          </p:cNvCxnSpPr>
          <p:nvPr/>
        </p:nvCxnSpPr>
        <p:spPr>
          <a:xfrm>
            <a:off x="3600777" y="5048019"/>
            <a:ext cx="183513" cy="2472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0" name="그룹 599">
            <a:extLst>
              <a:ext uri="{FF2B5EF4-FFF2-40B4-BE49-F238E27FC236}">
                <a16:creationId xmlns:a16="http://schemas.microsoft.com/office/drawing/2014/main" id="{671E0D23-51FF-404A-B1D5-FAEAC048E340}"/>
              </a:ext>
            </a:extLst>
          </p:cNvPr>
          <p:cNvGrpSpPr/>
          <p:nvPr/>
        </p:nvGrpSpPr>
        <p:grpSpPr>
          <a:xfrm rot="10800000">
            <a:off x="2677387" y="4788882"/>
            <a:ext cx="436766" cy="304860"/>
            <a:chOff x="0" y="-16770"/>
            <a:chExt cx="11542007" cy="6878980"/>
          </a:xfrm>
        </p:grpSpPr>
        <p:sp>
          <p:nvSpPr>
            <p:cNvPr id="601" name="달 600">
              <a:extLst>
                <a:ext uri="{FF2B5EF4-FFF2-40B4-BE49-F238E27FC236}">
                  <a16:creationId xmlns:a16="http://schemas.microsoft.com/office/drawing/2014/main" id="{DA8D8B0E-A5CF-4C88-BC90-32FAA5FB24DC}"/>
                </a:ext>
              </a:extLst>
            </p:cNvPr>
            <p:cNvSpPr/>
            <p:nvPr/>
          </p:nvSpPr>
          <p:spPr>
            <a:xfrm>
              <a:off x="0" y="1"/>
              <a:ext cx="10391775" cy="6858000"/>
            </a:xfrm>
            <a:prstGeom prst="moon">
              <a:avLst>
                <a:gd name="adj" fmla="val 80431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자유형: 도형 601">
              <a:extLst>
                <a:ext uri="{FF2B5EF4-FFF2-40B4-BE49-F238E27FC236}">
                  <a16:creationId xmlns:a16="http://schemas.microsoft.com/office/drawing/2014/main" id="{2224FCBF-8688-4CC5-A7A5-753594C2BFCD}"/>
                </a:ext>
              </a:extLst>
            </p:cNvPr>
            <p:cNvSpPr/>
            <p:nvPr/>
          </p:nvSpPr>
          <p:spPr>
            <a:xfrm>
              <a:off x="9495084" y="-16770"/>
              <a:ext cx="2046923" cy="6878980"/>
            </a:xfrm>
            <a:custGeom>
              <a:avLst/>
              <a:gdLst>
                <a:gd name="connsiteX0" fmla="*/ 2046923 w 2046923"/>
                <a:gd name="connsiteY0" fmla="*/ 0 h 6878972"/>
                <a:gd name="connsiteX1" fmla="*/ 503348 w 2046923"/>
                <a:gd name="connsiteY1" fmla="*/ 1728132 h 6878972"/>
                <a:gd name="connsiteX2" fmla="*/ 9 w 2046923"/>
                <a:gd name="connsiteY2" fmla="*/ 3439486 h 6878972"/>
                <a:gd name="connsiteX3" fmla="*/ 494959 w 2046923"/>
                <a:gd name="connsiteY3" fmla="*/ 5159229 h 6878972"/>
                <a:gd name="connsiteX4" fmla="*/ 2046923 w 2046923"/>
                <a:gd name="connsiteY4" fmla="*/ 6878972 h 687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3" h="6878972">
                  <a:moveTo>
                    <a:pt x="2046923" y="0"/>
                  </a:moveTo>
                  <a:cubicBezTo>
                    <a:pt x="1445711" y="577442"/>
                    <a:pt x="844500" y="1154884"/>
                    <a:pt x="503348" y="1728132"/>
                  </a:cubicBezTo>
                  <a:cubicBezTo>
                    <a:pt x="162196" y="2301380"/>
                    <a:pt x="1407" y="2867637"/>
                    <a:pt x="9" y="3439486"/>
                  </a:cubicBezTo>
                  <a:cubicBezTo>
                    <a:pt x="-1389" y="4011335"/>
                    <a:pt x="153807" y="4585981"/>
                    <a:pt x="494959" y="5159229"/>
                  </a:cubicBezTo>
                  <a:cubicBezTo>
                    <a:pt x="836111" y="5732477"/>
                    <a:pt x="1441517" y="6305724"/>
                    <a:pt x="2046923" y="68789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5" y="5615374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2" name="그룹 611">
            <a:extLst>
              <a:ext uri="{FF2B5EF4-FFF2-40B4-BE49-F238E27FC236}">
                <a16:creationId xmlns:a16="http://schemas.microsoft.com/office/drawing/2014/main" id="{B3EA19ED-5774-4BEC-B95D-6F0261452242}"/>
              </a:ext>
            </a:extLst>
          </p:cNvPr>
          <p:cNvGrpSpPr/>
          <p:nvPr/>
        </p:nvGrpSpPr>
        <p:grpSpPr>
          <a:xfrm rot="10800000">
            <a:off x="3123819" y="5554302"/>
            <a:ext cx="476958" cy="284738"/>
            <a:chOff x="5765799" y="4515986"/>
            <a:chExt cx="684167" cy="408439"/>
          </a:xfrm>
        </p:grpSpPr>
        <p:sp>
          <p:nvSpPr>
            <p:cNvPr id="618" name="순서도: 지연 617">
              <a:extLst>
                <a:ext uri="{FF2B5EF4-FFF2-40B4-BE49-F238E27FC236}">
                  <a16:creationId xmlns:a16="http://schemas.microsoft.com/office/drawing/2014/main" id="{8A23452D-FCEF-4681-B4C6-93A14D2B7FED}"/>
                </a:ext>
              </a:extLst>
            </p:cNvPr>
            <p:cNvSpPr/>
            <p:nvPr/>
          </p:nvSpPr>
          <p:spPr>
            <a:xfrm flipH="1">
              <a:off x="5765799" y="4515986"/>
              <a:ext cx="562685" cy="408439"/>
            </a:xfrm>
            <a:prstGeom prst="flowChartDelay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2401AFC2-45FD-47F4-9BB2-16A4C3209B63}"/>
                </a:ext>
              </a:extLst>
            </p:cNvPr>
            <p:cNvSpPr/>
            <p:nvPr/>
          </p:nvSpPr>
          <p:spPr>
            <a:xfrm flipH="1">
              <a:off x="6234999" y="457802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BE8B80-0F4E-430E-ACD3-755FCA8EF430}"/>
                </a:ext>
              </a:extLst>
            </p:cNvPr>
            <p:cNvSpPr/>
            <p:nvPr/>
          </p:nvSpPr>
          <p:spPr>
            <a:xfrm flipH="1">
              <a:off x="6247346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7E3AE580-8039-4B89-91DC-FABC15989E87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3" name="연결선: 꺾임 612">
            <a:extLst>
              <a:ext uri="{FF2B5EF4-FFF2-40B4-BE49-F238E27FC236}">
                <a16:creationId xmlns:a16="http://schemas.microsoft.com/office/drawing/2014/main" id="{63964345-7BA8-4CB9-90D2-F3DA2D8E808F}"/>
              </a:ext>
            </a:extLst>
          </p:cNvPr>
          <p:cNvCxnSpPr>
            <a:cxnSpLocks/>
            <a:stCxn id="616" idx="1"/>
            <a:endCxn id="620" idx="1"/>
          </p:cNvCxnSpPr>
          <p:nvPr/>
        </p:nvCxnSpPr>
        <p:spPr>
          <a:xfrm>
            <a:off x="3114153" y="5589686"/>
            <a:ext cx="90052" cy="358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연결선: 꺾임 613">
            <a:extLst>
              <a:ext uri="{FF2B5EF4-FFF2-40B4-BE49-F238E27FC236}">
                <a16:creationId xmlns:a16="http://schemas.microsoft.com/office/drawing/2014/main" id="{AC0822DC-5813-4DAA-B2C7-FF5EE6EB2D02}"/>
              </a:ext>
            </a:extLst>
          </p:cNvPr>
          <p:cNvCxnSpPr>
            <a:stCxn id="618" idx="3"/>
            <a:endCxn id="624" idx="3"/>
          </p:cNvCxnSpPr>
          <p:nvPr/>
        </p:nvCxnSpPr>
        <p:spPr>
          <a:xfrm>
            <a:off x="3600777" y="5696671"/>
            <a:ext cx="183513" cy="2472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5" name="그룹 614">
            <a:extLst>
              <a:ext uri="{FF2B5EF4-FFF2-40B4-BE49-F238E27FC236}">
                <a16:creationId xmlns:a16="http://schemas.microsoft.com/office/drawing/2014/main" id="{AC350D06-B16C-4D0C-9B56-C52C7A0EC5E7}"/>
              </a:ext>
            </a:extLst>
          </p:cNvPr>
          <p:cNvGrpSpPr/>
          <p:nvPr/>
        </p:nvGrpSpPr>
        <p:grpSpPr>
          <a:xfrm rot="10800000">
            <a:off x="2677387" y="5437534"/>
            <a:ext cx="436766" cy="304860"/>
            <a:chOff x="0" y="-16770"/>
            <a:chExt cx="11542007" cy="6878980"/>
          </a:xfrm>
        </p:grpSpPr>
        <p:sp>
          <p:nvSpPr>
            <p:cNvPr id="616" name="달 615">
              <a:extLst>
                <a:ext uri="{FF2B5EF4-FFF2-40B4-BE49-F238E27FC236}">
                  <a16:creationId xmlns:a16="http://schemas.microsoft.com/office/drawing/2014/main" id="{01340498-ECC3-4A1F-AD37-5F3141FD2321}"/>
                </a:ext>
              </a:extLst>
            </p:cNvPr>
            <p:cNvSpPr/>
            <p:nvPr/>
          </p:nvSpPr>
          <p:spPr>
            <a:xfrm>
              <a:off x="0" y="1"/>
              <a:ext cx="10391775" cy="6858000"/>
            </a:xfrm>
            <a:prstGeom prst="moon">
              <a:avLst>
                <a:gd name="adj" fmla="val 80431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자유형: 도형 616">
              <a:extLst>
                <a:ext uri="{FF2B5EF4-FFF2-40B4-BE49-F238E27FC236}">
                  <a16:creationId xmlns:a16="http://schemas.microsoft.com/office/drawing/2014/main" id="{DEA50313-9B40-498B-AA49-707052B843EB}"/>
                </a:ext>
              </a:extLst>
            </p:cNvPr>
            <p:cNvSpPr/>
            <p:nvPr/>
          </p:nvSpPr>
          <p:spPr>
            <a:xfrm>
              <a:off x="9495084" y="-16770"/>
              <a:ext cx="2046923" cy="6878980"/>
            </a:xfrm>
            <a:custGeom>
              <a:avLst/>
              <a:gdLst>
                <a:gd name="connsiteX0" fmla="*/ 2046923 w 2046923"/>
                <a:gd name="connsiteY0" fmla="*/ 0 h 6878972"/>
                <a:gd name="connsiteX1" fmla="*/ 503348 w 2046923"/>
                <a:gd name="connsiteY1" fmla="*/ 1728132 h 6878972"/>
                <a:gd name="connsiteX2" fmla="*/ 9 w 2046923"/>
                <a:gd name="connsiteY2" fmla="*/ 3439486 h 6878972"/>
                <a:gd name="connsiteX3" fmla="*/ 494959 w 2046923"/>
                <a:gd name="connsiteY3" fmla="*/ 5159229 h 6878972"/>
                <a:gd name="connsiteX4" fmla="*/ 2046923 w 2046923"/>
                <a:gd name="connsiteY4" fmla="*/ 6878972 h 687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923" h="6878972">
                  <a:moveTo>
                    <a:pt x="2046923" y="0"/>
                  </a:moveTo>
                  <a:cubicBezTo>
                    <a:pt x="1445711" y="577442"/>
                    <a:pt x="844500" y="1154884"/>
                    <a:pt x="503348" y="1728132"/>
                  </a:cubicBezTo>
                  <a:cubicBezTo>
                    <a:pt x="162196" y="2301380"/>
                    <a:pt x="1407" y="2867637"/>
                    <a:pt x="9" y="3439486"/>
                  </a:cubicBezTo>
                  <a:cubicBezTo>
                    <a:pt x="-1389" y="4011335"/>
                    <a:pt x="153807" y="4585981"/>
                    <a:pt x="494959" y="5159229"/>
                  </a:cubicBezTo>
                  <a:cubicBezTo>
                    <a:pt x="836111" y="5732477"/>
                    <a:pt x="1441517" y="6305724"/>
                    <a:pt x="2046923" y="687897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625" name="연결선: 꺾임 624">
            <a:extLst>
              <a:ext uri="{FF2B5EF4-FFF2-40B4-BE49-F238E27FC236}">
                <a16:creationId xmlns:a16="http://schemas.microsoft.com/office/drawing/2014/main" id="{3A854843-80ED-4A95-B4A8-0EA1B9AD8B56}"/>
              </a:ext>
            </a:extLst>
          </p:cNvPr>
          <p:cNvCxnSpPr>
            <a:cxnSpLocks/>
            <a:stCxn id="135" idx="3"/>
            <a:endCxn id="529" idx="1"/>
          </p:cNvCxnSpPr>
          <p:nvPr/>
        </p:nvCxnSpPr>
        <p:spPr>
          <a:xfrm>
            <a:off x="1489569" y="1796051"/>
            <a:ext cx="1723244" cy="14818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연결선: 꺾임 625">
            <a:extLst>
              <a:ext uri="{FF2B5EF4-FFF2-40B4-BE49-F238E27FC236}">
                <a16:creationId xmlns:a16="http://schemas.microsoft.com/office/drawing/2014/main" id="{E7E7F98A-F42C-4A93-AF7A-7FFEB3FE69F1}"/>
              </a:ext>
            </a:extLst>
          </p:cNvPr>
          <p:cNvCxnSpPr>
            <a:cxnSpLocks/>
            <a:stCxn id="136" idx="3"/>
            <a:endCxn id="544" idx="1"/>
          </p:cNvCxnSpPr>
          <p:nvPr/>
        </p:nvCxnSpPr>
        <p:spPr>
          <a:xfrm>
            <a:off x="1489569" y="2433900"/>
            <a:ext cx="1723244" cy="14816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연결선: 꺾임 626">
            <a:extLst>
              <a:ext uri="{FF2B5EF4-FFF2-40B4-BE49-F238E27FC236}">
                <a16:creationId xmlns:a16="http://schemas.microsoft.com/office/drawing/2014/main" id="{FF4A11FB-EE8F-48EB-ACC8-91F4BAB1F792}"/>
              </a:ext>
            </a:extLst>
          </p:cNvPr>
          <p:cNvCxnSpPr>
            <a:cxnSpLocks/>
            <a:stCxn id="137" idx="3"/>
            <a:endCxn id="559" idx="1"/>
          </p:cNvCxnSpPr>
          <p:nvPr/>
        </p:nvCxnSpPr>
        <p:spPr>
          <a:xfrm>
            <a:off x="1489569" y="3071748"/>
            <a:ext cx="1723244" cy="14816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8" name="연결선: 꺾임 627">
            <a:extLst>
              <a:ext uri="{FF2B5EF4-FFF2-40B4-BE49-F238E27FC236}">
                <a16:creationId xmlns:a16="http://schemas.microsoft.com/office/drawing/2014/main" id="{BAF26D76-B68A-4DBE-877D-FA740E3F204C}"/>
              </a:ext>
            </a:extLst>
          </p:cNvPr>
          <p:cNvCxnSpPr>
            <a:cxnSpLocks/>
            <a:stCxn id="138" idx="3"/>
            <a:endCxn id="574" idx="1"/>
          </p:cNvCxnSpPr>
          <p:nvPr/>
        </p:nvCxnSpPr>
        <p:spPr>
          <a:xfrm>
            <a:off x="1489569" y="3709558"/>
            <a:ext cx="1723244" cy="14930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연결선: 꺾임 628">
            <a:extLst>
              <a:ext uri="{FF2B5EF4-FFF2-40B4-BE49-F238E27FC236}">
                <a16:creationId xmlns:a16="http://schemas.microsoft.com/office/drawing/2014/main" id="{A29E3C39-D1DA-47B9-8742-D4B10748854B}"/>
              </a:ext>
            </a:extLst>
          </p:cNvPr>
          <p:cNvCxnSpPr>
            <a:cxnSpLocks/>
            <a:stCxn id="139" idx="3"/>
            <a:endCxn id="589" idx="1"/>
          </p:cNvCxnSpPr>
          <p:nvPr/>
        </p:nvCxnSpPr>
        <p:spPr>
          <a:xfrm>
            <a:off x="1489569" y="4347406"/>
            <a:ext cx="1723244" cy="14474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연결선: 꺾임 629">
            <a:extLst>
              <a:ext uri="{FF2B5EF4-FFF2-40B4-BE49-F238E27FC236}">
                <a16:creationId xmlns:a16="http://schemas.microsoft.com/office/drawing/2014/main" id="{27A162A0-513C-4319-9913-63A499093352}"/>
              </a:ext>
            </a:extLst>
          </p:cNvPr>
          <p:cNvCxnSpPr>
            <a:cxnSpLocks/>
            <a:stCxn id="140" idx="3"/>
            <a:endCxn id="604" idx="1"/>
          </p:cNvCxnSpPr>
          <p:nvPr/>
        </p:nvCxnSpPr>
        <p:spPr>
          <a:xfrm>
            <a:off x="1489569" y="4985253"/>
            <a:ext cx="1723244" cy="13394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22C2ED57-F715-4DF3-AE59-594164F6564B}"/>
              </a:ext>
            </a:extLst>
          </p:cNvPr>
          <p:cNvCxnSpPr>
            <a:cxnSpLocks/>
            <a:stCxn id="141" idx="3"/>
            <a:endCxn id="619" idx="1"/>
          </p:cNvCxnSpPr>
          <p:nvPr/>
        </p:nvCxnSpPr>
        <p:spPr>
          <a:xfrm>
            <a:off x="1489569" y="5623110"/>
            <a:ext cx="1723244" cy="14474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7" y="1422870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꺾임 639">
            <a:extLst>
              <a:ext uri="{FF2B5EF4-FFF2-40B4-BE49-F238E27FC236}">
                <a16:creationId xmlns:a16="http://schemas.microsoft.com/office/drawing/2014/main" id="{AC047B9F-440E-4405-B0E1-7D2FC3630DCD}"/>
              </a:ext>
            </a:extLst>
          </p:cNvPr>
          <p:cNvCxnSpPr>
            <a:cxnSpLocks/>
            <a:stCxn id="70" idx="1"/>
            <a:endCxn id="527" idx="1"/>
          </p:cNvCxnSpPr>
          <p:nvPr/>
        </p:nvCxnSpPr>
        <p:spPr>
          <a:xfrm rot="10800000" flipV="1">
            <a:off x="2735799" y="1422871"/>
            <a:ext cx="7065427" cy="419314"/>
          </a:xfrm>
          <a:prstGeom prst="bentConnector3">
            <a:avLst>
              <a:gd name="adj1" fmla="val 10406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7" y="2059216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연결선: 꺾임 641">
            <a:extLst>
              <a:ext uri="{FF2B5EF4-FFF2-40B4-BE49-F238E27FC236}">
                <a16:creationId xmlns:a16="http://schemas.microsoft.com/office/drawing/2014/main" id="{E2CAB841-0ED4-43E8-8B9D-7B4080B91E11}"/>
              </a:ext>
            </a:extLst>
          </p:cNvPr>
          <p:cNvCxnSpPr>
            <a:cxnSpLocks/>
            <a:stCxn id="79" idx="1"/>
            <a:endCxn id="542" idx="1"/>
          </p:cNvCxnSpPr>
          <p:nvPr/>
        </p:nvCxnSpPr>
        <p:spPr>
          <a:xfrm rot="10800000" flipV="1">
            <a:off x="2735799" y="2059216"/>
            <a:ext cx="7065427" cy="420797"/>
          </a:xfrm>
          <a:prstGeom prst="bentConnector3">
            <a:avLst>
              <a:gd name="adj1" fmla="val 10406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7" y="2695559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연결선: 꺾임 643">
            <a:extLst>
              <a:ext uri="{FF2B5EF4-FFF2-40B4-BE49-F238E27FC236}">
                <a16:creationId xmlns:a16="http://schemas.microsoft.com/office/drawing/2014/main" id="{4C203884-E5F4-49BE-98AB-DAC9E7DA1B31}"/>
              </a:ext>
            </a:extLst>
          </p:cNvPr>
          <p:cNvCxnSpPr>
            <a:cxnSpLocks/>
            <a:stCxn id="88" idx="1"/>
            <a:endCxn id="557" idx="1"/>
          </p:cNvCxnSpPr>
          <p:nvPr/>
        </p:nvCxnSpPr>
        <p:spPr>
          <a:xfrm rot="10800000" flipV="1">
            <a:off x="2735799" y="2695560"/>
            <a:ext cx="7065427" cy="422306"/>
          </a:xfrm>
          <a:prstGeom prst="bentConnector3">
            <a:avLst>
              <a:gd name="adj1" fmla="val 10406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7" y="3336987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연결선: 꺾임 645">
            <a:extLst>
              <a:ext uri="{FF2B5EF4-FFF2-40B4-BE49-F238E27FC236}">
                <a16:creationId xmlns:a16="http://schemas.microsoft.com/office/drawing/2014/main" id="{07A6CDB4-013E-4CCC-BF79-2319F5B0AB4C}"/>
              </a:ext>
            </a:extLst>
          </p:cNvPr>
          <p:cNvCxnSpPr>
            <a:cxnSpLocks/>
            <a:stCxn id="97" idx="1"/>
            <a:endCxn id="572" idx="1"/>
          </p:cNvCxnSpPr>
          <p:nvPr/>
        </p:nvCxnSpPr>
        <p:spPr>
          <a:xfrm rot="10800000" flipV="1">
            <a:off x="2735799" y="3336988"/>
            <a:ext cx="7065427" cy="419824"/>
          </a:xfrm>
          <a:prstGeom prst="bentConnector3">
            <a:avLst>
              <a:gd name="adj1" fmla="val 10406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7" y="3974836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연결선: 꺾임 647">
            <a:extLst>
              <a:ext uri="{FF2B5EF4-FFF2-40B4-BE49-F238E27FC236}">
                <a16:creationId xmlns:a16="http://schemas.microsoft.com/office/drawing/2014/main" id="{723973A3-14CB-457E-BFA0-E4673385DCAC}"/>
              </a:ext>
            </a:extLst>
          </p:cNvPr>
          <p:cNvCxnSpPr>
            <a:cxnSpLocks/>
            <a:stCxn id="106" idx="1"/>
            <a:endCxn id="587" idx="1"/>
          </p:cNvCxnSpPr>
          <p:nvPr/>
        </p:nvCxnSpPr>
        <p:spPr>
          <a:xfrm rot="10800000" flipV="1">
            <a:off x="2735799" y="3974837"/>
            <a:ext cx="7065427" cy="415266"/>
          </a:xfrm>
          <a:prstGeom prst="bentConnector3">
            <a:avLst>
              <a:gd name="adj1" fmla="val 10406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7" y="5243366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꺾임 649">
            <a:extLst>
              <a:ext uri="{FF2B5EF4-FFF2-40B4-BE49-F238E27FC236}">
                <a16:creationId xmlns:a16="http://schemas.microsoft.com/office/drawing/2014/main" id="{7C1B27D1-7A73-4AAE-A852-29E2D9BF45ED}"/>
              </a:ext>
            </a:extLst>
          </p:cNvPr>
          <p:cNvCxnSpPr>
            <a:cxnSpLocks/>
            <a:stCxn id="124" idx="1"/>
            <a:endCxn id="617" idx="1"/>
          </p:cNvCxnSpPr>
          <p:nvPr/>
        </p:nvCxnSpPr>
        <p:spPr>
          <a:xfrm rot="10800000" flipV="1">
            <a:off x="2735799" y="5243367"/>
            <a:ext cx="7065427" cy="422440"/>
          </a:xfrm>
          <a:prstGeom prst="bentConnector3">
            <a:avLst>
              <a:gd name="adj1" fmla="val 10406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7" y="4610570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연결선: 꺾임 676">
            <a:extLst>
              <a:ext uri="{FF2B5EF4-FFF2-40B4-BE49-F238E27FC236}">
                <a16:creationId xmlns:a16="http://schemas.microsoft.com/office/drawing/2014/main" id="{14F07D83-0A90-495F-88C1-558BBE57A2F0}"/>
              </a:ext>
            </a:extLst>
          </p:cNvPr>
          <p:cNvCxnSpPr>
            <a:cxnSpLocks/>
            <a:stCxn id="115" idx="1"/>
            <a:endCxn id="602" idx="1"/>
          </p:cNvCxnSpPr>
          <p:nvPr/>
        </p:nvCxnSpPr>
        <p:spPr>
          <a:xfrm rot="10800000" flipV="1">
            <a:off x="2735799" y="4610571"/>
            <a:ext cx="7065427" cy="406584"/>
          </a:xfrm>
          <a:prstGeom prst="bentConnector3">
            <a:avLst>
              <a:gd name="adj1" fmla="val 10406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0" y="2058099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2697132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7" y="3335693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3971812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4" y="4601983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4" y="5239835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1418603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연결선: 꺾임 728">
            <a:extLst>
              <a:ext uri="{FF2B5EF4-FFF2-40B4-BE49-F238E27FC236}">
                <a16:creationId xmlns:a16="http://schemas.microsoft.com/office/drawing/2014/main" id="{1A27E1AA-0D67-4F14-97B8-40C2B55C3A81}"/>
              </a:ext>
            </a:extLst>
          </p:cNvPr>
          <p:cNvCxnSpPr>
            <a:cxnSpLocks/>
            <a:stCxn id="143" idx="0"/>
            <a:endCxn id="527" idx="3"/>
          </p:cNvCxnSpPr>
          <p:nvPr/>
        </p:nvCxnSpPr>
        <p:spPr>
          <a:xfrm rot="5400000">
            <a:off x="3299755" y="796281"/>
            <a:ext cx="330207" cy="1457485"/>
          </a:xfrm>
          <a:prstGeom prst="bentConnector4">
            <a:avLst>
              <a:gd name="adj1" fmla="val 64421"/>
              <a:gd name="adj2" fmla="val 1156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2" name="연결선: 꺾임 751">
            <a:extLst>
              <a:ext uri="{FF2B5EF4-FFF2-40B4-BE49-F238E27FC236}">
                <a16:creationId xmlns:a16="http://schemas.microsoft.com/office/drawing/2014/main" id="{8F5CBAEA-1D35-442B-8EC4-D04DBF92B56D}"/>
              </a:ext>
            </a:extLst>
          </p:cNvPr>
          <p:cNvCxnSpPr>
            <a:cxnSpLocks/>
          </p:cNvCxnSpPr>
          <p:nvPr/>
        </p:nvCxnSpPr>
        <p:spPr>
          <a:xfrm rot="5400000">
            <a:off x="3353095" y="1489630"/>
            <a:ext cx="223527" cy="1457485"/>
          </a:xfrm>
          <a:prstGeom prst="bentConnector4">
            <a:avLst>
              <a:gd name="adj1" fmla="val 44884"/>
              <a:gd name="adj2" fmla="val 1156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연결선: 꺾임 752">
            <a:extLst>
              <a:ext uri="{FF2B5EF4-FFF2-40B4-BE49-F238E27FC236}">
                <a16:creationId xmlns:a16="http://schemas.microsoft.com/office/drawing/2014/main" id="{2642A8AE-1E6B-4EC0-87D1-425C0B034F8F}"/>
              </a:ext>
            </a:extLst>
          </p:cNvPr>
          <p:cNvCxnSpPr>
            <a:cxnSpLocks/>
            <a:stCxn id="549" idx="0"/>
            <a:endCxn id="557" idx="3"/>
          </p:cNvCxnSpPr>
          <p:nvPr/>
        </p:nvCxnSpPr>
        <p:spPr>
          <a:xfrm rot="5400000">
            <a:off x="3302603" y="2074810"/>
            <a:ext cx="324511" cy="1457485"/>
          </a:xfrm>
          <a:prstGeom prst="bentConnector4">
            <a:avLst>
              <a:gd name="adj1" fmla="val 58803"/>
              <a:gd name="adj2" fmla="val 1156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연결선: 꺾임 753">
            <a:extLst>
              <a:ext uri="{FF2B5EF4-FFF2-40B4-BE49-F238E27FC236}">
                <a16:creationId xmlns:a16="http://schemas.microsoft.com/office/drawing/2014/main" id="{F9D743A8-9424-4692-9EA2-3555944C7AEC}"/>
              </a:ext>
            </a:extLst>
          </p:cNvPr>
          <p:cNvCxnSpPr>
            <a:cxnSpLocks/>
            <a:stCxn id="564" idx="0"/>
            <a:endCxn id="572" idx="3"/>
          </p:cNvCxnSpPr>
          <p:nvPr/>
        </p:nvCxnSpPr>
        <p:spPr>
          <a:xfrm rot="5400000">
            <a:off x="3302218" y="2713372"/>
            <a:ext cx="325280" cy="1457485"/>
          </a:xfrm>
          <a:prstGeom prst="bentConnector4">
            <a:avLst>
              <a:gd name="adj1" fmla="val 63175"/>
              <a:gd name="adj2" fmla="val 1156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연결선: 꺾임 754">
            <a:extLst>
              <a:ext uri="{FF2B5EF4-FFF2-40B4-BE49-F238E27FC236}">
                <a16:creationId xmlns:a16="http://schemas.microsoft.com/office/drawing/2014/main" id="{694268C3-F665-485F-B760-F211E53C0424}"/>
              </a:ext>
            </a:extLst>
          </p:cNvPr>
          <p:cNvCxnSpPr>
            <a:cxnSpLocks/>
            <a:stCxn id="579" idx="0"/>
            <a:endCxn id="587" idx="3"/>
          </p:cNvCxnSpPr>
          <p:nvPr/>
        </p:nvCxnSpPr>
        <p:spPr>
          <a:xfrm rot="5400000">
            <a:off x="3305046" y="3349490"/>
            <a:ext cx="319625" cy="1457485"/>
          </a:xfrm>
          <a:prstGeom prst="bentConnector4">
            <a:avLst>
              <a:gd name="adj1" fmla="val 63408"/>
              <a:gd name="adj2" fmla="val 1156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연결선: 꺾임 755">
            <a:extLst>
              <a:ext uri="{FF2B5EF4-FFF2-40B4-BE49-F238E27FC236}">
                <a16:creationId xmlns:a16="http://schemas.microsoft.com/office/drawing/2014/main" id="{ACE0E73B-5F2B-476D-B11E-8853378A4A50}"/>
              </a:ext>
            </a:extLst>
          </p:cNvPr>
          <p:cNvCxnSpPr>
            <a:cxnSpLocks/>
            <a:stCxn id="594" idx="0"/>
            <a:endCxn id="602" idx="3"/>
          </p:cNvCxnSpPr>
          <p:nvPr/>
        </p:nvCxnSpPr>
        <p:spPr>
          <a:xfrm rot="5400000">
            <a:off x="3308165" y="3979662"/>
            <a:ext cx="313386" cy="1457485"/>
          </a:xfrm>
          <a:prstGeom prst="bentConnector4">
            <a:avLst>
              <a:gd name="adj1" fmla="val 65194"/>
              <a:gd name="adj2" fmla="val 1156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7" name="연결선: 꺾임 756">
            <a:extLst>
              <a:ext uri="{FF2B5EF4-FFF2-40B4-BE49-F238E27FC236}">
                <a16:creationId xmlns:a16="http://schemas.microsoft.com/office/drawing/2014/main" id="{AC8BEBF4-FFD3-45F7-A37D-24AC591376E9}"/>
              </a:ext>
            </a:extLst>
          </p:cNvPr>
          <p:cNvCxnSpPr>
            <a:cxnSpLocks/>
            <a:stCxn id="609" idx="0"/>
            <a:endCxn id="617" idx="3"/>
          </p:cNvCxnSpPr>
          <p:nvPr/>
        </p:nvCxnSpPr>
        <p:spPr>
          <a:xfrm rot="5400000">
            <a:off x="3297365" y="4617514"/>
            <a:ext cx="334986" cy="1457485"/>
          </a:xfrm>
          <a:prstGeom prst="bentConnector4">
            <a:avLst>
              <a:gd name="adj1" fmla="val 65636"/>
              <a:gd name="adj2" fmla="val 1156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3" y="6342088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699" y="6341340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5" y="6341339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6" y="6342905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7" y="6342904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2" y="6338980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3" y="6332292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3073640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49" y="3172944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3269438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5" y="3369128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3468421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4" y="3560846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5" y="3650848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2" y="6334006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3" y="3755851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0" y="3803464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799" y="4515986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0" y="3098292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307109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2470150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791537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4" y="296237"/>
            <a:ext cx="2019223" cy="495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ELF Execution Procedure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9777</TotalTime>
  <Words>4291</Words>
  <Application>Microsoft Office PowerPoint</Application>
  <PresentationFormat>와이드스크린</PresentationFormat>
  <Paragraphs>1275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2328</cp:revision>
  <dcterms:created xsi:type="dcterms:W3CDTF">2023-01-18T05:21:04Z</dcterms:created>
  <dcterms:modified xsi:type="dcterms:W3CDTF">2023-09-22T10:56:24Z</dcterms:modified>
</cp:coreProperties>
</file>