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CB5B-7485-4174-A0BC-20FD7050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02210-4B40-46D8-9042-32674369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82BD4-7AA2-424A-A5D0-A760377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7DF21-E220-45AC-B3D9-A46176DE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8B7BC-6205-42FA-BBB1-5B22403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6583-79BD-420B-97D3-E1E5417F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BE8E7-40D8-4203-8048-660D22CC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39DF-0AA6-440B-83F6-CBEF1DC9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F59B-ACCA-46BD-AAA0-B5DF699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2ADBF-E60C-43F4-B2B8-74054AE9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64F3E-4CFB-44AD-B905-E4FE2F6A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3D7F7-15F5-48C7-9539-F10C68760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E8F6A-E7BA-415F-83B5-417F844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DBE8-4C70-403D-AEEC-D2A328B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8343A-A8E3-48C9-8E5B-A35CEA9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ADCC-D3A5-4A79-94CC-ED7BE5F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359FE-DA23-4295-8F35-3B23EE95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2BE99-B466-4899-8D36-05043903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47C11-40E3-40B9-BB0E-96D0AC42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9DBA-A9DF-4AD3-9144-5593F54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D4EA-93E2-43CA-ADF3-A337265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A53E9-A67B-44A8-ABFC-A304D671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A2D78-3391-4B92-A44A-BB3EC9D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1B637-4BC2-4F8E-B032-C4BCD096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9BB3-2D4F-4F2A-B32E-FEA11875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694A-1B56-4918-A6C4-3A6F8FE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70559-EB2D-4717-BA1D-4388958C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AECC0-3771-44D0-9AD6-FD378AA7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31C0A-DC4C-48FC-9BB8-E9B33DAC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0A05A-04F7-4677-AF54-CBE6CC4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C63CF-E483-40E7-AA38-A73042B4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A98F-98DD-4525-994A-C056C034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35D1-2B55-4DB6-BD69-1676F7A8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5BE23-6E0C-439E-9FAA-CFE2FA18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761A6-224C-47F6-8BDB-76BE1DAD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07F2B-DC9D-4231-B4EA-613CC1F1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4AAB4-17CC-47DF-8A91-97545258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DB3C9-6A14-42AF-9337-B97B876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17125-57CA-477E-AFC8-CAB9AB25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C521-1022-4C59-9F35-C2E27150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5F041-0AF9-4B9A-808E-4CB4EE6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3D6E1-178B-4FF4-AC96-EA43313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674A6-4F7C-4AE3-BE11-DAD083BB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BAEA2C-38DE-412B-A6F2-9E6872DD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53E1A7-9357-413F-96AE-F47F3755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1B5F2-7623-4325-99C7-2D470C9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FBBAC-0F7A-4362-985C-C8F7AC99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84576-F8BA-4470-9455-199E76BB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2E34B-8227-45C9-8AD6-042FF48E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EB9E-92A4-4BF5-89F0-D0F9DE48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78121-AC1F-47EE-BFAF-8496B491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E2349-F0E6-4A3F-A398-971F62B9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4815-AC8B-4FCA-A0DC-8D482D0E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8B244-09FD-44E5-8232-B18AC989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CA56D-A119-4716-81EE-FC69CD28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3ADE5-63B1-4D9B-9E1A-52BA2CFD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B3814-7C49-4387-9462-CBF8B3FA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1E0D4-8DDA-47EC-944B-45A354B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AC24-DA72-4557-A9A6-9A42F06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001E-9EF4-4FEA-9522-50711C67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E9A7-E2ED-4F5B-9A71-78C2DA13B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D4294-2CD6-424F-9562-F9E1BF8E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37AB-067A-4807-BD7A-84480181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0272-56EA-4176-A5DF-38EE768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1" cy="2387600"/>
          </a:xfrm>
        </p:spPr>
        <p:txBody>
          <a:bodyPr/>
          <a:lstStyle/>
          <a:p>
            <a:r>
              <a:rPr lang="en-US" altLang="ko-KR" dirty="0" err="1"/>
              <a:t>LOw</a:t>
            </a:r>
            <a:r>
              <a:rPr lang="en-US" altLang="ko-KR" dirty="0"/>
              <a:t> </a:t>
            </a:r>
            <a:r>
              <a:rPr lang="en-US" altLang="ko-KR" dirty="0" err="1"/>
              <a:t>LatENcy</a:t>
            </a:r>
            <a:r>
              <a:rPr lang="en-US" altLang="ko-KR" dirty="0"/>
              <a:t> ion trap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7FDC1-0722-4DDB-9853-76E3E620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LOLENC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6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CB0E-E8CC-492B-92B1-519CC44C0911}"/>
              </a:ext>
            </a:extLst>
          </p:cNvPr>
          <p:cNvGrpSpPr/>
          <p:nvPr/>
        </p:nvGrpSpPr>
        <p:grpSpPr>
          <a:xfrm>
            <a:off x="2401352" y="303866"/>
            <a:ext cx="7236896" cy="6429068"/>
            <a:chOff x="2401352" y="303866"/>
            <a:chExt cx="7236896" cy="642906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52ADA-1C95-49DA-A5E3-AFC7D979792C}"/>
                </a:ext>
              </a:extLst>
            </p:cNvPr>
            <p:cNvSpPr/>
            <p:nvPr/>
          </p:nvSpPr>
          <p:spPr>
            <a:xfrm>
              <a:off x="3040400" y="717586"/>
              <a:ext cx="4221228" cy="4221227"/>
            </a:xfrm>
            <a:prstGeom prst="ellipse">
              <a:avLst/>
            </a:prstGeom>
            <a:noFill/>
            <a:ln w="508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4847E63-4469-443E-993E-E96E77C583CB}"/>
                </a:ext>
              </a:extLst>
            </p:cNvPr>
            <p:cNvSpPr/>
            <p:nvPr/>
          </p:nvSpPr>
          <p:spPr>
            <a:xfrm>
              <a:off x="6003194" y="715060"/>
              <a:ext cx="3635054" cy="4269082"/>
            </a:xfrm>
            <a:custGeom>
              <a:avLst/>
              <a:gdLst>
                <a:gd name="connsiteX0" fmla="*/ 0 w 1158240"/>
                <a:gd name="connsiteY0" fmla="*/ 918833 h 1496287"/>
                <a:gd name="connsiteX1" fmla="*/ 335280 w 1158240"/>
                <a:gd name="connsiteY1" fmla="*/ 1459853 h 1496287"/>
                <a:gd name="connsiteX2" fmla="*/ 807720 w 1158240"/>
                <a:gd name="connsiteY2" fmla="*/ 12053 h 1496287"/>
                <a:gd name="connsiteX3" fmla="*/ 1158240 w 1158240"/>
                <a:gd name="connsiteY3" fmla="*/ 766433 h 14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1496287">
                  <a:moveTo>
                    <a:pt x="0" y="918833"/>
                  </a:moveTo>
                  <a:cubicBezTo>
                    <a:pt x="100330" y="1264908"/>
                    <a:pt x="200660" y="1610983"/>
                    <a:pt x="335280" y="1459853"/>
                  </a:cubicBezTo>
                  <a:cubicBezTo>
                    <a:pt x="469900" y="1308723"/>
                    <a:pt x="670560" y="127623"/>
                    <a:pt x="807720" y="12053"/>
                  </a:cubicBezTo>
                  <a:cubicBezTo>
                    <a:pt x="944880" y="-103517"/>
                    <a:pt x="1102360" y="647053"/>
                    <a:pt x="1158240" y="766433"/>
                  </a:cubicBezTo>
                </a:path>
              </a:pathLst>
            </a:custGeom>
            <a:noFill/>
            <a:ln w="3429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03A6CF2C-5188-4EC0-B78D-CAC010D182F9}"/>
                </a:ext>
              </a:extLst>
            </p:cNvPr>
            <p:cNvSpPr/>
            <p:nvPr/>
          </p:nvSpPr>
          <p:spPr>
            <a:xfrm rot="13500000">
              <a:off x="2403449" y="301769"/>
              <a:ext cx="5030898" cy="5035092"/>
            </a:xfrm>
            <a:prstGeom prst="arc">
              <a:avLst/>
            </a:prstGeom>
            <a:ln w="342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1EEB9286-F873-45AD-A6BF-D67D64CB8A19}"/>
                </a:ext>
              </a:extLst>
            </p:cNvPr>
            <p:cNvSpPr/>
            <p:nvPr/>
          </p:nvSpPr>
          <p:spPr>
            <a:xfrm rot="2700000">
              <a:off x="2870444" y="596847"/>
              <a:ext cx="735555" cy="69751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F7532009-CD7C-47D4-BE9B-6A8F7F99B1A9}"/>
                </a:ext>
              </a:extLst>
            </p:cNvPr>
            <p:cNvSpPr txBox="1">
              <a:spLocks/>
            </p:cNvSpPr>
            <p:nvPr/>
          </p:nvSpPr>
          <p:spPr>
            <a:xfrm>
              <a:off x="2568179" y="5227697"/>
              <a:ext cx="6870025" cy="15052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0000" b="1" dirty="0"/>
                <a:t>LOLENC</a:t>
              </a:r>
              <a:endParaRPr lang="ko-KR" altLang="en-US" sz="10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6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ADAC0CB-53DE-4445-BBC1-0161C24C4AE2}"/>
              </a:ext>
            </a:extLst>
          </p:cNvPr>
          <p:cNvSpPr/>
          <p:nvPr/>
        </p:nvSpPr>
        <p:spPr>
          <a:xfrm flipH="1">
            <a:off x="9207499" y="1458022"/>
            <a:ext cx="533400" cy="1445718"/>
          </a:xfrm>
          <a:custGeom>
            <a:avLst/>
            <a:gdLst>
              <a:gd name="connsiteX0" fmla="*/ 0 w 1149292"/>
              <a:gd name="connsiteY0" fmla="*/ 779973 h 1445718"/>
              <a:gd name="connsiteX1" fmla="*/ 377505 w 1149292"/>
              <a:gd name="connsiteY1" fmla="*/ 16575 h 1445718"/>
              <a:gd name="connsiteX2" fmla="*/ 813732 w 1149292"/>
              <a:gd name="connsiteY2" fmla="*/ 1425925 h 1445718"/>
              <a:gd name="connsiteX3" fmla="*/ 1149292 w 1149292"/>
              <a:gd name="connsiteY3" fmla="*/ 712861 h 144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92" h="1445718">
                <a:moveTo>
                  <a:pt x="0" y="779973"/>
                </a:moveTo>
                <a:cubicBezTo>
                  <a:pt x="120941" y="344444"/>
                  <a:pt x="241883" y="-91084"/>
                  <a:pt x="377505" y="16575"/>
                </a:cubicBezTo>
                <a:cubicBezTo>
                  <a:pt x="513127" y="124234"/>
                  <a:pt x="685101" y="1309877"/>
                  <a:pt x="813732" y="1425925"/>
                </a:cubicBezTo>
                <a:cubicBezTo>
                  <a:pt x="942363" y="1541973"/>
                  <a:pt x="1045827" y="1127417"/>
                  <a:pt x="1149292" y="712861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LOw LatENcy ion trap Controller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최광열</dc:creator>
  <cp:lastModifiedBy>최광열</cp:lastModifiedBy>
  <cp:revision>44</cp:revision>
  <dcterms:created xsi:type="dcterms:W3CDTF">2023-09-15T09:59:28Z</dcterms:created>
  <dcterms:modified xsi:type="dcterms:W3CDTF">2023-09-15T10:34:58Z</dcterms:modified>
</cp:coreProperties>
</file>