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8" r:id="rId4"/>
    <p:sldId id="307" r:id="rId5"/>
    <p:sldId id="258" r:id="rId6"/>
    <p:sldId id="290" r:id="rId7"/>
    <p:sldId id="260" r:id="rId8"/>
    <p:sldId id="303" r:id="rId9"/>
    <p:sldId id="304" r:id="rId10"/>
    <p:sldId id="278" r:id="rId11"/>
    <p:sldId id="291" r:id="rId12"/>
    <p:sldId id="292" r:id="rId13"/>
    <p:sldId id="281" r:id="rId14"/>
    <p:sldId id="285" r:id="rId15"/>
    <p:sldId id="277" r:id="rId16"/>
    <p:sldId id="293" r:id="rId17"/>
    <p:sldId id="296" r:id="rId18"/>
    <p:sldId id="294" r:id="rId19"/>
    <p:sldId id="298" r:id="rId20"/>
    <p:sldId id="297" r:id="rId21"/>
    <p:sldId id="300" r:id="rId22"/>
    <p:sldId id="301" r:id="rId23"/>
    <p:sldId id="302" r:id="rId24"/>
    <p:sldId id="305" r:id="rId25"/>
    <p:sldId id="309" r:id="rId26"/>
    <p:sldId id="312" r:id="rId27"/>
    <p:sldId id="314" r:id="rId28"/>
    <p:sldId id="310" r:id="rId29"/>
    <p:sldId id="313" r:id="rId30"/>
    <p:sldId id="311" r:id="rId31"/>
    <p:sldId id="315" r:id="rId32"/>
    <p:sldId id="316" r:id="rId33"/>
    <p:sldId id="299" r:id="rId34"/>
    <p:sldId id="271" r:id="rId35"/>
    <p:sldId id="272" r:id="rId36"/>
    <p:sldId id="274" r:id="rId37"/>
    <p:sldId id="268" r:id="rId38"/>
    <p:sldId id="265" r:id="rId39"/>
    <p:sldId id="269" r:id="rId40"/>
    <p:sldId id="270" r:id="rId41"/>
    <p:sldId id="264" r:id="rId42"/>
    <p:sldId id="276" r:id="rId43"/>
    <p:sldId id="275" r:id="rId44"/>
    <p:sldId id="273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9" autoAdjust="0"/>
    <p:restoredTop sz="94660"/>
  </p:normalViewPr>
  <p:slideViewPr>
    <p:cSldViewPr snapToGrid="0">
      <p:cViewPr>
        <p:scale>
          <a:sx n="100" d="100"/>
          <a:sy n="100" d="100"/>
        </p:scale>
        <p:origin x="68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1145817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RFDC_DDS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AB841DFD-43C5-EE58-F4AC-6BB230D1B5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1078088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117693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</a:t>
            </a:r>
            <a:r>
              <a:rPr lang="en-US" altLang="ko-KR"/>
              <a:t>] fine\_</a:t>
            </a:r>
            <a:r>
              <a:rPr lang="en-US" altLang="ko-KR" dirty="0" err="1"/>
              <a:t>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</a:t>
            </a:r>
            <a:r>
              <a:rPr lang="en-US" altLang="ko-KR"/>
              <a:t>],fine\_</a:t>
            </a:r>
            <a:r>
              <a:rPr lang="en-US" altLang="ko-KR" dirty="0" err="1"/>
              <a:t>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B01E0490-424D-28F9-05D5-65C819AE1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44428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9BC1-972B-4609-AC5D-7E72F38F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Dsign</a:t>
            </a:r>
            <a:r>
              <a:rPr lang="en-US" altLang="ko-KR" dirty="0"/>
              <a:t> Procedure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81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117693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amp\_full\_product[31:0]$\\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CBEA25-A860-F35E-E72B-2540B5321FCA}"/>
              </a:ext>
            </a:extLst>
          </p:cNvPr>
          <p:cNvGrpSpPr/>
          <p:nvPr/>
        </p:nvGrpSpPr>
        <p:grpSpPr>
          <a:xfrm>
            <a:off x="2887133" y="498095"/>
            <a:ext cx="1438468" cy="585638"/>
            <a:chOff x="2887133" y="498095"/>
            <a:chExt cx="1438468" cy="5856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A7CD58-98FC-FAC7-D3BB-1DD68D67819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FD5A8-FF72-128C-82DA-1C74A710F1D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6C3D02-460C-EF5D-595D-27929E63E0CA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5D6684-11F8-0E4E-CED4-B4D77AFAAB2E}"/>
              </a:ext>
            </a:extLst>
          </p:cNvPr>
          <p:cNvGrpSpPr/>
          <p:nvPr/>
        </p:nvGrpSpPr>
        <p:grpSpPr>
          <a:xfrm>
            <a:off x="28871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1DDF31-5586-E1D6-10E7-DE1707F947F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1EE7B8-E021-984B-6609-86D0F9406BE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B8A1AF-A90D-AF50-7C6D-E1B032FB47A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235E25-7587-7C91-49AD-1D68887737B8}"/>
              </a:ext>
            </a:extLst>
          </p:cNvPr>
          <p:cNvGrpSpPr/>
          <p:nvPr/>
        </p:nvGrpSpPr>
        <p:grpSpPr>
          <a:xfrm>
            <a:off x="28871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712C2F-74BA-02A0-A062-43EC8B32CA2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DAF4CC-7094-F4FF-3F2A-37C7F469486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9CB30F-08FC-3018-D353-99AE78E2E74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258B44-B26B-1CFE-09C0-2B8EF8FF47CC}"/>
              </a:ext>
            </a:extLst>
          </p:cNvPr>
          <p:cNvGrpSpPr/>
          <p:nvPr/>
        </p:nvGrpSpPr>
        <p:grpSpPr>
          <a:xfrm>
            <a:off x="28871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4562A3A-9DB5-FEAE-B474-01DB479391D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29ED9B-AC12-04A2-5ABD-72892A937E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BD0A00-A125-1980-682B-04CFF2ECEA6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357940-6257-1BF9-90A5-225F97BCA325}"/>
              </a:ext>
            </a:extLst>
          </p:cNvPr>
          <p:cNvGrpSpPr/>
          <p:nvPr/>
        </p:nvGrpSpPr>
        <p:grpSpPr>
          <a:xfrm>
            <a:off x="28871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B330E9-9860-E0AE-110B-7C4D1B867B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D93F52-B86E-7AF1-CB49-1F1D8741039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446526-837E-D97D-0490-8519474BF18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CB7487-D2AC-984C-07BF-6C1C972DF62D}"/>
              </a:ext>
            </a:extLst>
          </p:cNvPr>
          <p:cNvGrpSpPr/>
          <p:nvPr/>
        </p:nvGrpSpPr>
        <p:grpSpPr>
          <a:xfrm>
            <a:off x="28871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D2EF4F-D30C-359D-1999-1531017FE7D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8E358F-AE74-8A85-63AC-38B7374BB17A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C74A2D-1BD1-235F-70C7-FEFFB253970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D28A2E-6B7B-9B47-60C6-73BEEDF10D81}"/>
              </a:ext>
            </a:extLst>
          </p:cNvPr>
          <p:cNvGrpSpPr/>
          <p:nvPr/>
        </p:nvGrpSpPr>
        <p:grpSpPr>
          <a:xfrm>
            <a:off x="28871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AFE1C37-A764-DBF1-0FAC-22A18947155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B84BCF-21DF-0054-29FC-60415027380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9DD01-2C7E-8F20-ADEB-604BA8F817D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BB5831-85F8-6A43-873B-48753A7FE6AC}"/>
              </a:ext>
            </a:extLst>
          </p:cNvPr>
          <p:cNvGrpSpPr/>
          <p:nvPr/>
        </p:nvGrpSpPr>
        <p:grpSpPr>
          <a:xfrm>
            <a:off x="28871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FBB02E-011D-F673-5F56-9CCF38D5C27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38F029-D27D-737E-4427-D76530ED2E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A93821-F1E0-0858-EFF4-721429AE5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E8B22A-667E-74BC-3584-C979ABC5A581}"/>
              </a:ext>
            </a:extLst>
          </p:cNvPr>
          <p:cNvSpPr/>
          <p:nvPr/>
        </p:nvSpPr>
        <p:spPr>
          <a:xfrm rot="5400000">
            <a:off x="-254416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[47:0]freq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B0A4C-841B-8829-68D5-D22E21D5D0E9}"/>
              </a:ext>
            </a:extLst>
          </p:cNvPr>
          <p:cNvSpPr/>
          <p:nvPr/>
        </p:nvSpPr>
        <p:spPr>
          <a:xfrm rot="5400000">
            <a:off x="-254416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[63:0]timestamp</a:t>
            </a:r>
            <a:endParaRPr lang="ko-KR" altLang="en-US" sz="8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607259-6493-2CBF-4616-3016576AEE1F}"/>
              </a:ext>
            </a:extLst>
          </p:cNvPr>
          <p:cNvSpPr/>
          <p:nvPr/>
        </p:nvSpPr>
        <p:spPr>
          <a:xfrm>
            <a:off x="844669" y="316431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13F4C9A-56D0-C0F3-2D5A-18284DEEB6F8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365746" y="3299888"/>
            <a:ext cx="47892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19886C6-EB3A-C0E5-3412-07C1F7A79581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365746" y="3435464"/>
            <a:ext cx="614499" cy="997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DFA03AA-C3A6-FD11-F17B-2FFF7C4D5EEA}"/>
              </a:ext>
            </a:extLst>
          </p:cNvPr>
          <p:cNvSpPr/>
          <p:nvPr/>
        </p:nvSpPr>
        <p:spPr>
          <a:xfrm>
            <a:off x="2049819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6FE8572-691B-0522-BE8B-D746A2BEE17D}"/>
              </a:ext>
            </a:extLst>
          </p:cNvPr>
          <p:cNvSpPr/>
          <p:nvPr/>
        </p:nvSpPr>
        <p:spPr>
          <a:xfrm>
            <a:off x="2049819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6686C44-D971-EF63-4A61-3A7C9EF1A66C}"/>
              </a:ext>
            </a:extLst>
          </p:cNvPr>
          <p:cNvSpPr/>
          <p:nvPr/>
        </p:nvSpPr>
        <p:spPr>
          <a:xfrm>
            <a:off x="2049819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33AC442-DFA1-A7EC-25BE-AE3BF844C485}"/>
              </a:ext>
            </a:extLst>
          </p:cNvPr>
          <p:cNvSpPr/>
          <p:nvPr/>
        </p:nvSpPr>
        <p:spPr>
          <a:xfrm>
            <a:off x="2049819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83AAB27-EFB8-29A1-E253-B1340146F5A9}"/>
              </a:ext>
            </a:extLst>
          </p:cNvPr>
          <p:cNvSpPr/>
          <p:nvPr/>
        </p:nvSpPr>
        <p:spPr>
          <a:xfrm>
            <a:off x="2049819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EE8BD8E-3FC9-15A6-8A08-D79B0948071E}"/>
              </a:ext>
            </a:extLst>
          </p:cNvPr>
          <p:cNvSpPr/>
          <p:nvPr/>
        </p:nvSpPr>
        <p:spPr>
          <a:xfrm>
            <a:off x="2049819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58A8991-8D84-E826-7F21-16CAC00602AA}"/>
              </a:ext>
            </a:extLst>
          </p:cNvPr>
          <p:cNvSpPr/>
          <p:nvPr/>
        </p:nvSpPr>
        <p:spPr>
          <a:xfrm>
            <a:off x="2049819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48DDB82-B153-B026-8D14-24AEBCAC49E2}"/>
              </a:ext>
            </a:extLst>
          </p:cNvPr>
          <p:cNvSpPr/>
          <p:nvPr/>
        </p:nvSpPr>
        <p:spPr>
          <a:xfrm>
            <a:off x="2049819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75D0287-33D0-C40F-15BD-F7EA8BA556A5}"/>
              </a:ext>
            </a:extLst>
          </p:cNvPr>
          <p:cNvSpPr/>
          <p:nvPr/>
        </p:nvSpPr>
        <p:spPr>
          <a:xfrm>
            <a:off x="1583218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4E7F7D-0608-280E-989D-F03BAD5C115A}"/>
              </a:ext>
            </a:extLst>
          </p:cNvPr>
          <p:cNvSpPr/>
          <p:nvPr/>
        </p:nvSpPr>
        <p:spPr>
          <a:xfrm>
            <a:off x="1583218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49F25B-7FA4-BF1A-E5B5-45A0FA90E7DF}"/>
              </a:ext>
            </a:extLst>
          </p:cNvPr>
          <p:cNvSpPr/>
          <p:nvPr/>
        </p:nvSpPr>
        <p:spPr>
          <a:xfrm>
            <a:off x="1583218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B36B8CE-AC8B-15A1-A29A-CB6F49ABA905}"/>
              </a:ext>
            </a:extLst>
          </p:cNvPr>
          <p:cNvSpPr/>
          <p:nvPr/>
        </p:nvSpPr>
        <p:spPr>
          <a:xfrm>
            <a:off x="1583218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E6C846-328B-8B08-EFD5-B706EB6999B3}"/>
              </a:ext>
            </a:extLst>
          </p:cNvPr>
          <p:cNvSpPr/>
          <p:nvPr/>
        </p:nvSpPr>
        <p:spPr>
          <a:xfrm>
            <a:off x="1583218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A8C397-B944-EFAB-E276-FBBAF4820178}"/>
              </a:ext>
            </a:extLst>
          </p:cNvPr>
          <p:cNvSpPr/>
          <p:nvPr/>
        </p:nvSpPr>
        <p:spPr>
          <a:xfrm>
            <a:off x="1583218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63E3E-5B19-31B0-2659-333BE265742E}"/>
              </a:ext>
            </a:extLst>
          </p:cNvPr>
          <p:cNvSpPr/>
          <p:nvPr/>
        </p:nvSpPr>
        <p:spPr>
          <a:xfrm>
            <a:off x="1583218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D3B92E4-0FB6-ED9C-F7B1-E2284DCBDDFE}"/>
              </a:ext>
            </a:extLst>
          </p:cNvPr>
          <p:cNvSpPr/>
          <p:nvPr/>
        </p:nvSpPr>
        <p:spPr>
          <a:xfrm>
            <a:off x="1583218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7</a:t>
            </a:r>
            <a:endParaRPr lang="ko-KR" altLang="en-US" sz="10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0FA2698-F527-DC44-726A-7C9FF2CC654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AC33AC-364B-32EC-555A-A0855322CD2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BFDD834-8A8B-9A59-9554-2DC423EF8B5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AAC1F-0824-D437-36F9-CA21AD7790BD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C95D9FB-34DB-24DB-66D6-D00C1089EB27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6E2CB7D-24C8-3A93-BAC7-68886789115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303929E-BE97-F0BB-56E0-D9FB99A8525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ED85EE-74E4-726D-E7E5-52469C92F15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944D03E-FDD4-C5F8-154D-6E91F841B280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6A1682-1E7C-1365-DF74-22A2D36E188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662740-B002-37CE-0F01-F9B02A7A8FD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FE1F677-F765-6BDC-4CB4-DB103277788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7EFD-B500-778D-BC51-1B27A5B7A28C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4702FD0-BC70-6D48-4912-7B233099CB74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B593A4-FC0E-7ACB-C954-3A842935BFF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59D5F3-3A72-5925-C1CA-1FA6C963C4B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CFC83BE-3464-C938-91E9-4224D46F9D45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076976D-B8D6-18C5-7E5C-ABE84EBBB3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31FDAB5-660E-A4C5-4389-0807BB38702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C0C0846-55F9-0B66-09DF-2D932D325F3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B74839A-4742-F409-0EE4-9B607B870EEF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16DBEE4-032F-62ED-C14D-64CD8CAE32F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74CE03-7503-AE6A-8D32-999418E10F2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7A4EC7-3C3D-C6AF-EDE9-A2FAB175370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9F44FA6-5BB6-36DA-9B01-923154DA49C7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F3EEC13-AF90-EB0C-7CF3-5C352904F9D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697B315-FF88-FDA5-045E-D215E7C4CFB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0BB974-D156-0F2C-096B-68386A290ECC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9C1115B-BBBF-3E2B-38CD-55FB37F8DF63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2C2A075-6D44-C7F2-B786-74969C43C13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2D235D-DCC4-ED31-00D7-2EF73D13325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A8C941E-7557-5690-3F50-016BD02FAEA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23F2C2F3-520C-7656-FB1D-B0BA32165AEB}"/>
              </a:ext>
            </a:extLst>
          </p:cNvPr>
          <p:cNvSpPr/>
          <p:nvPr/>
        </p:nvSpPr>
        <p:spPr>
          <a:xfrm>
            <a:off x="5374396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F6F8E12B-D81D-9672-1F96-F713C4974528}"/>
              </a:ext>
            </a:extLst>
          </p:cNvPr>
          <p:cNvSpPr/>
          <p:nvPr/>
        </p:nvSpPr>
        <p:spPr>
          <a:xfrm>
            <a:off x="5374396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C1BAB7B-A868-0043-B42D-7F513178380B}"/>
              </a:ext>
            </a:extLst>
          </p:cNvPr>
          <p:cNvSpPr/>
          <p:nvPr/>
        </p:nvSpPr>
        <p:spPr>
          <a:xfrm>
            <a:off x="5374396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E6033C0-7896-4FB4-CADF-E4AECAB71618}"/>
              </a:ext>
            </a:extLst>
          </p:cNvPr>
          <p:cNvSpPr/>
          <p:nvPr/>
        </p:nvSpPr>
        <p:spPr>
          <a:xfrm>
            <a:off x="5374396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6C4ACAA-4FC8-F5BC-10D3-38E17ED4D295}"/>
              </a:ext>
            </a:extLst>
          </p:cNvPr>
          <p:cNvSpPr/>
          <p:nvPr/>
        </p:nvSpPr>
        <p:spPr>
          <a:xfrm>
            <a:off x="5374396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F7783CA-6F7C-7660-5339-2325BE9048D1}"/>
              </a:ext>
            </a:extLst>
          </p:cNvPr>
          <p:cNvSpPr/>
          <p:nvPr/>
        </p:nvSpPr>
        <p:spPr>
          <a:xfrm>
            <a:off x="5374396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52D009E-1021-D2D6-732B-C4BDFFDCB525}"/>
              </a:ext>
            </a:extLst>
          </p:cNvPr>
          <p:cNvSpPr/>
          <p:nvPr/>
        </p:nvSpPr>
        <p:spPr>
          <a:xfrm>
            <a:off x="5374396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3756331-A3BD-2E6D-2C3B-7861AF2A6BF1}"/>
              </a:ext>
            </a:extLst>
          </p:cNvPr>
          <p:cNvSpPr/>
          <p:nvPr/>
        </p:nvSpPr>
        <p:spPr>
          <a:xfrm>
            <a:off x="5374396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3C67FCC-0B58-4F21-6205-C32F63BBF262}"/>
              </a:ext>
            </a:extLst>
          </p:cNvPr>
          <p:cNvSpPr/>
          <p:nvPr/>
        </p:nvSpPr>
        <p:spPr>
          <a:xfrm>
            <a:off x="4907795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ADCC347-AD0D-2CE9-F78F-4833C6103FA0}"/>
              </a:ext>
            </a:extLst>
          </p:cNvPr>
          <p:cNvSpPr/>
          <p:nvPr/>
        </p:nvSpPr>
        <p:spPr>
          <a:xfrm>
            <a:off x="4907795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9</a:t>
            </a:r>
            <a:endParaRPr lang="ko-KR" altLang="en-US" sz="10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85C3EA2-A44A-4ACB-594A-9BA4FC20BA51}"/>
              </a:ext>
            </a:extLst>
          </p:cNvPr>
          <p:cNvSpPr/>
          <p:nvPr/>
        </p:nvSpPr>
        <p:spPr>
          <a:xfrm>
            <a:off x="4907795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4A6E644-767D-F270-EC08-F36E00C29EC2}"/>
              </a:ext>
            </a:extLst>
          </p:cNvPr>
          <p:cNvSpPr/>
          <p:nvPr/>
        </p:nvSpPr>
        <p:spPr>
          <a:xfrm>
            <a:off x="4907795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11</a:t>
            </a:r>
            <a:endParaRPr lang="ko-KR" altLang="en-US" sz="10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B3DA9BD-4085-30A4-A742-C484D34AF3B1}"/>
              </a:ext>
            </a:extLst>
          </p:cNvPr>
          <p:cNvSpPr/>
          <p:nvPr/>
        </p:nvSpPr>
        <p:spPr>
          <a:xfrm>
            <a:off x="4907795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12</a:t>
            </a:r>
            <a:endParaRPr lang="ko-KR" altLang="en-US" sz="10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720DA03-9CB7-BD1A-690B-86E79185DBBB}"/>
              </a:ext>
            </a:extLst>
          </p:cNvPr>
          <p:cNvSpPr/>
          <p:nvPr/>
        </p:nvSpPr>
        <p:spPr>
          <a:xfrm>
            <a:off x="4907795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13</a:t>
            </a:r>
            <a:endParaRPr lang="ko-KR" altLang="en-US" sz="10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9D2D8F2-46EA-51CB-0118-3C9C9270FD01}"/>
              </a:ext>
            </a:extLst>
          </p:cNvPr>
          <p:cNvSpPr/>
          <p:nvPr/>
        </p:nvSpPr>
        <p:spPr>
          <a:xfrm>
            <a:off x="4907795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14</a:t>
            </a:r>
            <a:endParaRPr lang="ko-KR" altLang="en-US" sz="10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8C29C6F-F894-6F15-96CB-1D62F5FEAC3F}"/>
              </a:ext>
            </a:extLst>
          </p:cNvPr>
          <p:cNvSpPr/>
          <p:nvPr/>
        </p:nvSpPr>
        <p:spPr>
          <a:xfrm>
            <a:off x="4907795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15</a:t>
            </a:r>
            <a:endParaRPr lang="ko-KR" altLang="en-US" sz="1000"/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35BDC57E-74C3-810C-9401-18A2532DD602}"/>
              </a:ext>
            </a:extLst>
          </p:cNvPr>
          <p:cNvCxnSpPr>
            <a:cxnSpLocks/>
            <a:stCxn id="86" idx="3"/>
            <a:endCxn id="51" idx="4"/>
          </p:cNvCxnSpPr>
          <p:nvPr/>
        </p:nvCxnSpPr>
        <p:spPr>
          <a:xfrm flipV="1">
            <a:off x="1907720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C21CF41C-61DC-84B3-A402-1604F031D1BF}"/>
              </a:ext>
            </a:extLst>
          </p:cNvPr>
          <p:cNvCxnSpPr>
            <a:cxnSpLocks/>
            <a:stCxn id="87" idx="3"/>
            <a:endCxn id="59" idx="4"/>
          </p:cNvCxnSpPr>
          <p:nvPr/>
        </p:nvCxnSpPr>
        <p:spPr>
          <a:xfrm flipV="1">
            <a:off x="1907720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01492B4-74DB-50E6-2DDA-C517BFB2C77C}"/>
              </a:ext>
            </a:extLst>
          </p:cNvPr>
          <p:cNvCxnSpPr>
            <a:cxnSpLocks/>
            <a:stCxn id="88" idx="3"/>
            <a:endCxn id="63" idx="4"/>
          </p:cNvCxnSpPr>
          <p:nvPr/>
        </p:nvCxnSpPr>
        <p:spPr>
          <a:xfrm flipV="1">
            <a:off x="1907720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8B8ACDE-177D-7AF5-8462-3B8A634F1789}"/>
              </a:ext>
            </a:extLst>
          </p:cNvPr>
          <p:cNvCxnSpPr>
            <a:cxnSpLocks/>
            <a:stCxn id="89" idx="3"/>
            <a:endCxn id="67" idx="4"/>
          </p:cNvCxnSpPr>
          <p:nvPr/>
        </p:nvCxnSpPr>
        <p:spPr>
          <a:xfrm flipV="1">
            <a:off x="1907720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C9164EA-DFEB-221B-B9D9-3C061011AB43}"/>
              </a:ext>
            </a:extLst>
          </p:cNvPr>
          <p:cNvCxnSpPr>
            <a:cxnSpLocks/>
            <a:stCxn id="90" idx="3"/>
            <a:endCxn id="71" idx="4"/>
          </p:cNvCxnSpPr>
          <p:nvPr/>
        </p:nvCxnSpPr>
        <p:spPr>
          <a:xfrm flipV="1">
            <a:off x="1907720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42CB544-EB73-C91A-23E4-A17C13C812BA}"/>
              </a:ext>
            </a:extLst>
          </p:cNvPr>
          <p:cNvCxnSpPr>
            <a:cxnSpLocks/>
            <a:stCxn id="91" idx="3"/>
            <a:endCxn id="75" idx="4"/>
          </p:cNvCxnSpPr>
          <p:nvPr/>
        </p:nvCxnSpPr>
        <p:spPr>
          <a:xfrm flipV="1">
            <a:off x="1907720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BB6A97C-D50B-8996-47C6-C5EC6B0B1766}"/>
              </a:ext>
            </a:extLst>
          </p:cNvPr>
          <p:cNvCxnSpPr>
            <a:cxnSpLocks/>
            <a:stCxn id="92" idx="3"/>
            <a:endCxn id="79" idx="4"/>
          </p:cNvCxnSpPr>
          <p:nvPr/>
        </p:nvCxnSpPr>
        <p:spPr>
          <a:xfrm flipV="1">
            <a:off x="1907720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AD42FA7-74E6-7695-8478-DBCD55BDBAE4}"/>
              </a:ext>
            </a:extLst>
          </p:cNvPr>
          <p:cNvCxnSpPr>
            <a:cxnSpLocks/>
            <a:stCxn id="93" idx="3"/>
            <a:endCxn id="83" idx="4"/>
          </p:cNvCxnSpPr>
          <p:nvPr/>
        </p:nvCxnSpPr>
        <p:spPr>
          <a:xfrm flipV="1">
            <a:off x="1907720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102606EC-C245-A223-3145-D790C92F299B}"/>
              </a:ext>
            </a:extLst>
          </p:cNvPr>
          <p:cNvCxnSpPr>
            <a:cxnSpLocks/>
            <a:stCxn id="158" idx="3"/>
            <a:endCxn id="127" idx="4"/>
          </p:cNvCxnSpPr>
          <p:nvPr/>
        </p:nvCxnSpPr>
        <p:spPr>
          <a:xfrm flipV="1">
            <a:off x="5232297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A9D8137-C8AB-92F1-4389-D5D7C9386B86}"/>
              </a:ext>
            </a:extLst>
          </p:cNvPr>
          <p:cNvCxnSpPr>
            <a:cxnSpLocks/>
            <a:stCxn id="159" idx="3"/>
            <a:endCxn id="131" idx="4"/>
          </p:cNvCxnSpPr>
          <p:nvPr/>
        </p:nvCxnSpPr>
        <p:spPr>
          <a:xfrm flipV="1">
            <a:off x="5232297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79E09E79-4E19-F6F9-A7A7-FDE0CC6FA522}"/>
              </a:ext>
            </a:extLst>
          </p:cNvPr>
          <p:cNvCxnSpPr>
            <a:cxnSpLocks/>
            <a:stCxn id="160" idx="3"/>
            <a:endCxn id="135" idx="4"/>
          </p:cNvCxnSpPr>
          <p:nvPr/>
        </p:nvCxnSpPr>
        <p:spPr>
          <a:xfrm flipV="1">
            <a:off x="5232297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F9982512-581B-39CE-4475-C8267C72E630}"/>
              </a:ext>
            </a:extLst>
          </p:cNvPr>
          <p:cNvCxnSpPr>
            <a:cxnSpLocks/>
            <a:stCxn id="161" idx="3"/>
            <a:endCxn id="139" idx="4"/>
          </p:cNvCxnSpPr>
          <p:nvPr/>
        </p:nvCxnSpPr>
        <p:spPr>
          <a:xfrm flipV="1">
            <a:off x="5232297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CBE21108-BCD5-1949-8E2C-F7BF09D4793B}"/>
              </a:ext>
            </a:extLst>
          </p:cNvPr>
          <p:cNvCxnSpPr>
            <a:cxnSpLocks/>
            <a:stCxn id="162" idx="3"/>
            <a:endCxn id="143" idx="4"/>
          </p:cNvCxnSpPr>
          <p:nvPr/>
        </p:nvCxnSpPr>
        <p:spPr>
          <a:xfrm flipV="1">
            <a:off x="5232297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8AE4E30F-A19C-33E3-969C-F899DA8B6FA6}"/>
              </a:ext>
            </a:extLst>
          </p:cNvPr>
          <p:cNvCxnSpPr>
            <a:cxnSpLocks/>
            <a:stCxn id="163" idx="3"/>
            <a:endCxn id="147" idx="4"/>
          </p:cNvCxnSpPr>
          <p:nvPr/>
        </p:nvCxnSpPr>
        <p:spPr>
          <a:xfrm flipV="1">
            <a:off x="5232297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46D7D072-E1EE-EBC5-434D-ED59DC67F796}"/>
              </a:ext>
            </a:extLst>
          </p:cNvPr>
          <p:cNvCxnSpPr>
            <a:cxnSpLocks/>
            <a:stCxn id="164" idx="3"/>
            <a:endCxn id="151" idx="4"/>
          </p:cNvCxnSpPr>
          <p:nvPr/>
        </p:nvCxnSpPr>
        <p:spPr>
          <a:xfrm flipV="1">
            <a:off x="5232297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852278B8-93E3-1F0B-78BB-84382A9B3BDF}"/>
              </a:ext>
            </a:extLst>
          </p:cNvPr>
          <p:cNvCxnSpPr>
            <a:cxnSpLocks/>
            <a:stCxn id="165" idx="3"/>
            <a:endCxn id="155" idx="4"/>
          </p:cNvCxnSpPr>
          <p:nvPr/>
        </p:nvCxnSpPr>
        <p:spPr>
          <a:xfrm flipV="1">
            <a:off x="5232297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F044A6DE-4238-66DE-9240-329CF7393310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1115821" y="790913"/>
            <a:ext cx="933998" cy="2508975"/>
          </a:xfrm>
          <a:prstGeom prst="bentConnector3">
            <a:avLst>
              <a:gd name="adj1" fmla="val 20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52AD9067-2947-DC92-985F-2DA5F26507FC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1115821" y="1482981"/>
            <a:ext cx="933998" cy="1816907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A981BAA2-FB09-CFE1-7DE3-507CEE31C19B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 flipV="1">
            <a:off x="1115821" y="2156869"/>
            <a:ext cx="933998" cy="1143019"/>
          </a:xfrm>
          <a:prstGeom prst="bentConnector3">
            <a:avLst>
              <a:gd name="adj1" fmla="val 2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BB5B4AF1-8816-408F-81BE-70796817D971}"/>
              </a:ext>
            </a:extLst>
          </p:cNvPr>
          <p:cNvCxnSpPr>
            <a:cxnSpLocks/>
            <a:stCxn id="38" idx="6"/>
            <a:endCxn id="71" idx="2"/>
          </p:cNvCxnSpPr>
          <p:nvPr/>
        </p:nvCxnSpPr>
        <p:spPr>
          <a:xfrm>
            <a:off x="1115821" y="3299888"/>
            <a:ext cx="933998" cy="226383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A98FE7B5-E9D6-8F04-515E-95F4E255E050}"/>
              </a:ext>
            </a:extLst>
          </p:cNvPr>
          <p:cNvCxnSpPr>
            <a:cxnSpLocks/>
            <a:stCxn id="38" idx="6"/>
            <a:endCxn id="67" idx="2"/>
          </p:cNvCxnSpPr>
          <p:nvPr/>
        </p:nvCxnSpPr>
        <p:spPr>
          <a:xfrm flipV="1">
            <a:off x="1115821" y="2848937"/>
            <a:ext cx="933998" cy="4509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B7F10339-0851-165E-0013-F66DEFE1BE86}"/>
              </a:ext>
            </a:extLst>
          </p:cNvPr>
          <p:cNvCxnSpPr>
            <a:cxnSpLocks/>
            <a:stCxn id="38" idx="6"/>
            <a:endCxn id="75" idx="2"/>
          </p:cNvCxnSpPr>
          <p:nvPr/>
        </p:nvCxnSpPr>
        <p:spPr>
          <a:xfrm>
            <a:off x="1115821" y="3299888"/>
            <a:ext cx="933998" cy="9184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FB5E430-9B19-360D-05BC-3582F4697521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>
            <a:off x="1115821" y="3299888"/>
            <a:ext cx="933998" cy="1592339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5550704B-56AC-96E7-B506-CB152E5EDFE5}"/>
              </a:ext>
            </a:extLst>
          </p:cNvPr>
          <p:cNvCxnSpPr>
            <a:cxnSpLocks/>
            <a:stCxn id="38" idx="6"/>
            <a:endCxn id="83" idx="2"/>
          </p:cNvCxnSpPr>
          <p:nvPr/>
        </p:nvCxnSpPr>
        <p:spPr>
          <a:xfrm>
            <a:off x="1115821" y="3299888"/>
            <a:ext cx="933998" cy="2284407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18037206-7B6E-B7FE-6D48-A9B064ABC6EA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 flipV="1">
            <a:off x="1115821" y="790913"/>
            <a:ext cx="4258575" cy="2508975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15A7D90D-A912-841F-7481-D38004F9E781}"/>
              </a:ext>
            </a:extLst>
          </p:cNvPr>
          <p:cNvCxnSpPr>
            <a:cxnSpLocks/>
            <a:stCxn id="38" idx="6"/>
            <a:endCxn id="131" idx="2"/>
          </p:cNvCxnSpPr>
          <p:nvPr/>
        </p:nvCxnSpPr>
        <p:spPr>
          <a:xfrm flipV="1">
            <a:off x="1115821" y="1482981"/>
            <a:ext cx="4258575" cy="1816907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2ED6E9E0-1F91-4DD1-9B78-7A14E022B968}"/>
              </a:ext>
            </a:extLst>
          </p:cNvPr>
          <p:cNvCxnSpPr>
            <a:cxnSpLocks/>
            <a:stCxn id="38" idx="6"/>
            <a:endCxn id="135" idx="2"/>
          </p:cNvCxnSpPr>
          <p:nvPr/>
        </p:nvCxnSpPr>
        <p:spPr>
          <a:xfrm flipV="1">
            <a:off x="1115821" y="2156869"/>
            <a:ext cx="4258575" cy="1143019"/>
          </a:xfrm>
          <a:prstGeom prst="bentConnector3">
            <a:avLst>
              <a:gd name="adj1" fmla="val 80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연결선: 꺾임 265">
            <a:extLst>
              <a:ext uri="{FF2B5EF4-FFF2-40B4-BE49-F238E27FC236}">
                <a16:creationId xmlns:a16="http://schemas.microsoft.com/office/drawing/2014/main" id="{04CFCA37-CF24-3570-D2BE-A8D8F5E4E2E6}"/>
              </a:ext>
            </a:extLst>
          </p:cNvPr>
          <p:cNvCxnSpPr>
            <a:cxnSpLocks/>
            <a:stCxn id="38" idx="6"/>
            <a:endCxn id="139" idx="2"/>
          </p:cNvCxnSpPr>
          <p:nvPr/>
        </p:nvCxnSpPr>
        <p:spPr>
          <a:xfrm flipV="1">
            <a:off x="1115821" y="2848937"/>
            <a:ext cx="4258575" cy="450951"/>
          </a:xfrm>
          <a:prstGeom prst="bentConnector3">
            <a:avLst>
              <a:gd name="adj1" fmla="val 79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FD463176-87B1-C034-D8B6-3DACA6410998}"/>
              </a:ext>
            </a:extLst>
          </p:cNvPr>
          <p:cNvCxnSpPr>
            <a:cxnSpLocks/>
            <a:stCxn id="38" idx="6"/>
            <a:endCxn id="143" idx="2"/>
          </p:cNvCxnSpPr>
          <p:nvPr/>
        </p:nvCxnSpPr>
        <p:spPr>
          <a:xfrm>
            <a:off x="1115821" y="3299888"/>
            <a:ext cx="4258575" cy="226383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55539376-6619-3DE9-E9C9-26586433DD2C}"/>
              </a:ext>
            </a:extLst>
          </p:cNvPr>
          <p:cNvCxnSpPr>
            <a:cxnSpLocks/>
            <a:stCxn id="38" idx="6"/>
            <a:endCxn id="147" idx="2"/>
          </p:cNvCxnSpPr>
          <p:nvPr/>
        </p:nvCxnSpPr>
        <p:spPr>
          <a:xfrm>
            <a:off x="1115821" y="3299888"/>
            <a:ext cx="4258575" cy="918451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9D7613C9-FAEF-3477-FF0A-EAB0DD6375AC}"/>
              </a:ext>
            </a:extLst>
          </p:cNvPr>
          <p:cNvCxnSpPr>
            <a:cxnSpLocks/>
            <a:stCxn id="38" idx="6"/>
            <a:endCxn id="151" idx="2"/>
          </p:cNvCxnSpPr>
          <p:nvPr/>
        </p:nvCxnSpPr>
        <p:spPr>
          <a:xfrm>
            <a:off x="1115821" y="3299888"/>
            <a:ext cx="4258575" cy="1592339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EEE90F68-507A-9B0D-D60C-3938690B67B3}"/>
              </a:ext>
            </a:extLst>
          </p:cNvPr>
          <p:cNvCxnSpPr>
            <a:cxnSpLocks/>
            <a:stCxn id="38" idx="6"/>
            <a:endCxn id="155" idx="2"/>
          </p:cNvCxnSpPr>
          <p:nvPr/>
        </p:nvCxnSpPr>
        <p:spPr>
          <a:xfrm>
            <a:off x="1115821" y="3299888"/>
            <a:ext cx="4258575" cy="2284407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2" name="표 302">
            <a:extLst>
              <a:ext uri="{FF2B5EF4-FFF2-40B4-BE49-F238E27FC236}">
                <a16:creationId xmlns:a16="http://schemas.microsoft.com/office/drawing/2014/main" id="{F8F34299-301F-6965-33A7-EF1A6536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9163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7B792874-1F2D-F059-1426-36629B5C0084}"/>
              </a:ext>
            </a:extLst>
          </p:cNvPr>
          <p:cNvCxnSpPr>
            <a:cxnSpLocks/>
            <a:stCxn id="51" idx="6"/>
            <a:endCxn id="5" idx="1"/>
          </p:cNvCxnSpPr>
          <p:nvPr/>
        </p:nvCxnSpPr>
        <p:spPr>
          <a:xfrm>
            <a:off x="2325511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BE09190F-C2A9-E549-0D47-E889E7C70C98}"/>
              </a:ext>
            </a:extLst>
          </p:cNvPr>
          <p:cNvCxnSpPr>
            <a:cxnSpLocks/>
            <a:stCxn id="59" idx="6"/>
            <a:endCxn id="10" idx="1"/>
          </p:cNvCxnSpPr>
          <p:nvPr/>
        </p:nvCxnSpPr>
        <p:spPr>
          <a:xfrm flipV="1">
            <a:off x="2325511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2FD5B49A-1400-B417-2EB9-A79009797E1E}"/>
              </a:ext>
            </a:extLst>
          </p:cNvPr>
          <p:cNvCxnSpPr>
            <a:cxnSpLocks/>
            <a:stCxn id="63" idx="6"/>
            <a:endCxn id="14" idx="1"/>
          </p:cNvCxnSpPr>
          <p:nvPr/>
        </p:nvCxnSpPr>
        <p:spPr>
          <a:xfrm flipV="1">
            <a:off x="2325511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꺾임 311">
            <a:extLst>
              <a:ext uri="{FF2B5EF4-FFF2-40B4-BE49-F238E27FC236}">
                <a16:creationId xmlns:a16="http://schemas.microsoft.com/office/drawing/2014/main" id="{B4FC9BFF-14D7-94B2-BF07-41F403EB3846}"/>
              </a:ext>
            </a:extLst>
          </p:cNvPr>
          <p:cNvCxnSpPr>
            <a:cxnSpLocks/>
            <a:stCxn id="67" idx="6"/>
            <a:endCxn id="18" idx="1"/>
          </p:cNvCxnSpPr>
          <p:nvPr/>
        </p:nvCxnSpPr>
        <p:spPr>
          <a:xfrm flipV="1">
            <a:off x="2325511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C610BF5F-7FF8-6D0E-357B-DED11BB4AD50}"/>
              </a:ext>
            </a:extLst>
          </p:cNvPr>
          <p:cNvCxnSpPr>
            <a:cxnSpLocks/>
            <a:stCxn id="71" idx="6"/>
            <a:endCxn id="22" idx="1"/>
          </p:cNvCxnSpPr>
          <p:nvPr/>
        </p:nvCxnSpPr>
        <p:spPr>
          <a:xfrm flipV="1">
            <a:off x="2325511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1D47C159-6002-73D2-2E2F-313135CD80DC}"/>
              </a:ext>
            </a:extLst>
          </p:cNvPr>
          <p:cNvCxnSpPr>
            <a:cxnSpLocks/>
            <a:stCxn id="75" idx="6"/>
            <a:endCxn id="26" idx="1"/>
          </p:cNvCxnSpPr>
          <p:nvPr/>
        </p:nvCxnSpPr>
        <p:spPr>
          <a:xfrm flipV="1">
            <a:off x="2325511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8B3B23F2-1E75-3FD5-17E8-01E5243A291C}"/>
              </a:ext>
            </a:extLst>
          </p:cNvPr>
          <p:cNvCxnSpPr>
            <a:cxnSpLocks/>
            <a:stCxn id="79" idx="6"/>
            <a:endCxn id="30" idx="1"/>
          </p:cNvCxnSpPr>
          <p:nvPr/>
        </p:nvCxnSpPr>
        <p:spPr>
          <a:xfrm flipV="1">
            <a:off x="2325511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84211495-9326-7812-2162-95F907CC7A94}"/>
              </a:ext>
            </a:extLst>
          </p:cNvPr>
          <p:cNvCxnSpPr>
            <a:cxnSpLocks/>
            <a:stCxn id="83" idx="6"/>
            <a:endCxn id="34" idx="1"/>
          </p:cNvCxnSpPr>
          <p:nvPr/>
        </p:nvCxnSpPr>
        <p:spPr>
          <a:xfrm flipV="1">
            <a:off x="2325511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3A941468-A6B6-2954-8ADD-E131F1BD7267}"/>
              </a:ext>
            </a:extLst>
          </p:cNvPr>
          <p:cNvCxnSpPr>
            <a:cxnSpLocks/>
            <a:stCxn id="127" idx="6"/>
            <a:endCxn id="96" idx="1"/>
          </p:cNvCxnSpPr>
          <p:nvPr/>
        </p:nvCxnSpPr>
        <p:spPr>
          <a:xfrm>
            <a:off x="5650088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81DF0337-093D-7660-4A4C-DC1535169BBC}"/>
              </a:ext>
            </a:extLst>
          </p:cNvPr>
          <p:cNvCxnSpPr>
            <a:cxnSpLocks/>
            <a:stCxn id="131" idx="6"/>
            <a:endCxn id="100" idx="1"/>
          </p:cNvCxnSpPr>
          <p:nvPr/>
        </p:nvCxnSpPr>
        <p:spPr>
          <a:xfrm flipV="1">
            <a:off x="5650088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42688205-DBDD-609F-801A-746552FB365B}"/>
              </a:ext>
            </a:extLst>
          </p:cNvPr>
          <p:cNvCxnSpPr>
            <a:cxnSpLocks/>
            <a:stCxn id="135" idx="6"/>
            <a:endCxn id="104" idx="1"/>
          </p:cNvCxnSpPr>
          <p:nvPr/>
        </p:nvCxnSpPr>
        <p:spPr>
          <a:xfrm flipV="1">
            <a:off x="5650088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FB0F819-603B-0988-CCE7-0C711C421DBA}"/>
              </a:ext>
            </a:extLst>
          </p:cNvPr>
          <p:cNvCxnSpPr>
            <a:cxnSpLocks/>
            <a:stCxn id="139" idx="6"/>
            <a:endCxn id="108" idx="1"/>
          </p:cNvCxnSpPr>
          <p:nvPr/>
        </p:nvCxnSpPr>
        <p:spPr>
          <a:xfrm flipV="1">
            <a:off x="5650088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694A95C7-D0EE-C9E8-76A7-0D42DA1AA613}"/>
              </a:ext>
            </a:extLst>
          </p:cNvPr>
          <p:cNvCxnSpPr>
            <a:cxnSpLocks/>
            <a:stCxn id="143" idx="6"/>
            <a:endCxn id="112" idx="1"/>
          </p:cNvCxnSpPr>
          <p:nvPr/>
        </p:nvCxnSpPr>
        <p:spPr>
          <a:xfrm flipV="1">
            <a:off x="5650088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AC9E29C9-172B-7FBD-37B7-CFDB9300E828}"/>
              </a:ext>
            </a:extLst>
          </p:cNvPr>
          <p:cNvCxnSpPr>
            <a:cxnSpLocks/>
            <a:stCxn id="147" idx="6"/>
            <a:endCxn id="116" idx="1"/>
          </p:cNvCxnSpPr>
          <p:nvPr/>
        </p:nvCxnSpPr>
        <p:spPr>
          <a:xfrm flipV="1">
            <a:off x="5650088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950BE717-871E-85FE-8B34-7CE6D419138F}"/>
              </a:ext>
            </a:extLst>
          </p:cNvPr>
          <p:cNvCxnSpPr>
            <a:cxnSpLocks/>
            <a:stCxn id="151" idx="6"/>
            <a:endCxn id="120" idx="1"/>
          </p:cNvCxnSpPr>
          <p:nvPr/>
        </p:nvCxnSpPr>
        <p:spPr>
          <a:xfrm flipV="1">
            <a:off x="5650088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연결선: 꺾임 333">
            <a:extLst>
              <a:ext uri="{FF2B5EF4-FFF2-40B4-BE49-F238E27FC236}">
                <a16:creationId xmlns:a16="http://schemas.microsoft.com/office/drawing/2014/main" id="{73469882-1435-FE26-E439-B28499B405FB}"/>
              </a:ext>
            </a:extLst>
          </p:cNvPr>
          <p:cNvCxnSpPr>
            <a:cxnSpLocks/>
            <a:stCxn id="155" idx="6"/>
            <a:endCxn id="124" idx="1"/>
          </p:cNvCxnSpPr>
          <p:nvPr/>
        </p:nvCxnSpPr>
        <p:spPr>
          <a:xfrm flipV="1">
            <a:off x="5650088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7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2B3593-B4B6-F560-9E40-0BCE47F61BE9}"/>
              </a:ext>
            </a:extLst>
          </p:cNvPr>
          <p:cNvGrpSpPr/>
          <p:nvPr/>
        </p:nvGrpSpPr>
        <p:grpSpPr>
          <a:xfrm>
            <a:off x="944033" y="498095"/>
            <a:ext cx="1438468" cy="585638"/>
            <a:chOff x="2887133" y="498095"/>
            <a:chExt cx="1438468" cy="5856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663D30-2D12-723A-ECF5-CE324050B91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45C072-45BB-61CD-8CE0-D5AC54A3A2B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CC92FF-FE10-A32C-938E-313F6485D27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41FF1C-CB23-4D97-EB1C-E4514C70AEFB}"/>
              </a:ext>
            </a:extLst>
          </p:cNvPr>
          <p:cNvGrpSpPr/>
          <p:nvPr/>
        </p:nvGrpSpPr>
        <p:grpSpPr>
          <a:xfrm>
            <a:off x="9440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CF9F5-7917-E3C1-5BD3-49FF89A6EBC2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6357B8-3391-5EAC-77F2-83D0E4D09F8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7315EC-A651-D976-6D25-6A556E0C9E0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4E0AE6-70EA-18AF-871E-18080A07D10F}"/>
              </a:ext>
            </a:extLst>
          </p:cNvPr>
          <p:cNvGrpSpPr/>
          <p:nvPr/>
        </p:nvGrpSpPr>
        <p:grpSpPr>
          <a:xfrm>
            <a:off x="9440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ADB3AF-1593-FC0F-CB9A-1EEBDD61969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0AB47B-962D-189D-44AB-FA0FFA8857C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C1FC1-0743-CB94-9950-FBDEDA5E096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131D0-ABDE-C5DE-ADCF-F83894FC4326}"/>
              </a:ext>
            </a:extLst>
          </p:cNvPr>
          <p:cNvGrpSpPr/>
          <p:nvPr/>
        </p:nvGrpSpPr>
        <p:grpSpPr>
          <a:xfrm>
            <a:off x="9440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10164F-B0EE-200A-E929-5CFB8CAED97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90768-A188-474F-79C0-428C6748568D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A783CB-8927-FE4E-BC3B-C42C5E008CC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2F6191-F1AE-F7DE-6B42-1EAF3DE2217E}"/>
              </a:ext>
            </a:extLst>
          </p:cNvPr>
          <p:cNvGrpSpPr/>
          <p:nvPr/>
        </p:nvGrpSpPr>
        <p:grpSpPr>
          <a:xfrm>
            <a:off x="9440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94EFD7-DF74-D8AD-C814-06F30AB2D708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2E2AF0-C121-3677-43B4-1B1EEEA934C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B192A5-F455-94F5-0FA3-703243F7BA9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1D3458-F570-5E57-DA38-3C45322D9FD1}"/>
              </a:ext>
            </a:extLst>
          </p:cNvPr>
          <p:cNvGrpSpPr/>
          <p:nvPr/>
        </p:nvGrpSpPr>
        <p:grpSpPr>
          <a:xfrm>
            <a:off x="9440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6DD573-6CB1-135F-CE00-8D6DABEDF09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BA29E2-DE0D-AC0D-4786-7B6D1AD4B3E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4761C0-1512-FF4C-567C-3342325EF6F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FC7164-245A-562B-5E90-0991D3E128A1}"/>
              </a:ext>
            </a:extLst>
          </p:cNvPr>
          <p:cNvGrpSpPr/>
          <p:nvPr/>
        </p:nvGrpSpPr>
        <p:grpSpPr>
          <a:xfrm>
            <a:off x="9440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7F1A23B-CD1F-7D87-64B7-617232136DB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1DF42F-C89F-A556-B965-F219540760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AA3C95-CF14-01D6-A015-A59B2489219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9BC199-2EAF-A72E-5A49-592EDA48EAEA}"/>
              </a:ext>
            </a:extLst>
          </p:cNvPr>
          <p:cNvGrpSpPr/>
          <p:nvPr/>
        </p:nvGrpSpPr>
        <p:grpSpPr>
          <a:xfrm>
            <a:off x="9440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D275E4-0C0C-4B01-CEE5-6509A103835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C5A2E9-594A-0DCC-054E-E5E7CF81BAC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C1310B-59C6-6BF5-D862-FE80CFADF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91668C5-87D6-833F-A0A7-CAD1CB0526F6}"/>
              </a:ext>
            </a:extLst>
          </p:cNvPr>
          <p:cNvSpPr/>
          <p:nvPr/>
        </p:nvSpPr>
        <p:spPr>
          <a:xfrm>
            <a:off x="2989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593AAA6-A845-C948-CA94-F180217A593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097EB8-41F1-B303-8FF2-266CDC2B5D8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7E1B0F-F36D-B1AA-CDB3-D5E5E6CDEFC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E63203-05C2-506B-B39A-5BCF7FC560F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B1975BC-2D63-AC27-9A53-440EF90D313E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B4451FC-3F4F-5DDA-6DB4-61D4950C4D7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D3E163-4017-1BFB-52F3-07CA014792E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C4C9B1-08DC-FADF-722A-DDD74DF9C1A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24605A-5938-D823-3C0D-2BC81B0B193B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3782595-899F-ED13-36BE-9BDC93F5136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D5C76B-3A7E-6843-5791-AD4A7F32AF0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BAA2B1-9A73-2389-8154-0C1090871BB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973CAB2-1663-7178-EB49-26B64295BE5B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425AFAE-E938-C505-A936-0F637B63336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7AD99C-89FE-A686-059E-99B0ED28E6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B1945E-9C1C-FC5B-839F-930FD100308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ACB4DB7-7B8E-54C4-1754-2D88378AE1D1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8F0CC7E-1F10-30CD-0516-E63381CDCC59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6D9579-A69B-A022-39D9-B76B502067D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EF00EF-BF24-6BCD-8E14-0E4A98C96E1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A0A3905-F0D7-A87A-9B13-99CA29B5B35C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D6317-F65E-C506-1954-52E0F7F50BE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D11DCE-F509-4FF5-E56D-16AD26D501E2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82747C-1FD7-C0CF-DFA5-DA5FBF90002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CBAAF-166F-539B-DB57-2BB3E5DA8E4B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73EF61B-1CC0-0F62-E46F-D3144D0E43F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EAB8EE-7B93-C958-54D0-E44B0E60441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B89564-015A-69F6-8B71-DE8E4D60FDE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D8D8AB3-2F65-B858-FB8B-3F09B444CD82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A9DFB0E-F886-ED8F-E658-087F0CDB066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5A8CEE-FE93-3B23-6575-1B73A2E3B5F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10DBC9-8E7A-963B-334A-892682477A03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716A2117-31F1-99CB-B47F-E165ECB2F924}"/>
              </a:ext>
            </a:extLst>
          </p:cNvPr>
          <p:cNvSpPr/>
          <p:nvPr/>
        </p:nvSpPr>
        <p:spPr>
          <a:xfrm>
            <a:off x="3010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D62ADA8-15B9-BC67-FF38-5BC421418FA4}"/>
              </a:ext>
            </a:extLst>
          </p:cNvPr>
          <p:cNvSpPr/>
          <p:nvPr/>
        </p:nvSpPr>
        <p:spPr>
          <a:xfrm>
            <a:off x="2989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A3707D-D90A-32D9-865C-72FDD9493F84}"/>
              </a:ext>
            </a:extLst>
          </p:cNvPr>
          <p:cNvSpPr/>
          <p:nvPr/>
        </p:nvSpPr>
        <p:spPr>
          <a:xfrm>
            <a:off x="3010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EB44318-BA88-FB6C-0DCA-FF149D7A79AF}"/>
              </a:ext>
            </a:extLst>
          </p:cNvPr>
          <p:cNvSpPr/>
          <p:nvPr/>
        </p:nvSpPr>
        <p:spPr>
          <a:xfrm>
            <a:off x="2989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810B6A1-8480-AA93-0E48-2B23163F0FE4}"/>
              </a:ext>
            </a:extLst>
          </p:cNvPr>
          <p:cNvSpPr/>
          <p:nvPr/>
        </p:nvSpPr>
        <p:spPr>
          <a:xfrm>
            <a:off x="3010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9A1235F-C035-86C7-EEE0-28AB56CAE680}"/>
              </a:ext>
            </a:extLst>
          </p:cNvPr>
          <p:cNvSpPr/>
          <p:nvPr/>
        </p:nvSpPr>
        <p:spPr>
          <a:xfrm>
            <a:off x="2989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01FB6B-EC34-AC38-E872-826B6B27A452}"/>
              </a:ext>
            </a:extLst>
          </p:cNvPr>
          <p:cNvSpPr/>
          <p:nvPr/>
        </p:nvSpPr>
        <p:spPr>
          <a:xfrm>
            <a:off x="3010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2D3FDD0-2F86-DCDC-B290-40193FFC1CD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2382501" y="790913"/>
            <a:ext cx="60670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822557B-8DD9-26BB-69C7-25F1DD393A8B}"/>
              </a:ext>
            </a:extLst>
          </p:cNvPr>
          <p:cNvCxnSpPr>
            <a:cxnSpLocks/>
            <a:stCxn id="11" idx="3"/>
            <a:endCxn id="69" idx="2"/>
          </p:cNvCxnSpPr>
          <p:nvPr/>
        </p:nvCxnSpPr>
        <p:spPr>
          <a:xfrm>
            <a:off x="2382501" y="1468246"/>
            <a:ext cx="627989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2D79FB8-F800-FE61-11C7-923860ACD924}"/>
              </a:ext>
            </a:extLst>
          </p:cNvPr>
          <p:cNvCxnSpPr>
            <a:cxnSpLocks/>
            <a:stCxn id="15" idx="3"/>
            <a:endCxn id="70" idx="2"/>
          </p:cNvCxnSpPr>
          <p:nvPr/>
        </p:nvCxnSpPr>
        <p:spPr>
          <a:xfrm flipV="1">
            <a:off x="2382501" y="2131938"/>
            <a:ext cx="606702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7D7C8B8-5CE1-E708-C674-655BE7803D61}"/>
              </a:ext>
            </a:extLst>
          </p:cNvPr>
          <p:cNvCxnSpPr>
            <a:cxnSpLocks/>
            <a:stCxn id="19" idx="3"/>
            <a:endCxn id="71" idx="2"/>
          </p:cNvCxnSpPr>
          <p:nvPr/>
        </p:nvCxnSpPr>
        <p:spPr>
          <a:xfrm flipV="1">
            <a:off x="2382501" y="2821736"/>
            <a:ext cx="627989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387893C-3606-E952-BD6E-ECBA8FD8AC00}"/>
              </a:ext>
            </a:extLst>
          </p:cNvPr>
          <p:cNvCxnSpPr>
            <a:cxnSpLocks/>
            <a:stCxn id="23" idx="3"/>
            <a:endCxn id="72" idx="2"/>
          </p:cNvCxnSpPr>
          <p:nvPr/>
        </p:nvCxnSpPr>
        <p:spPr>
          <a:xfrm>
            <a:off x="2382501" y="3511536"/>
            <a:ext cx="606702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D63CEC0-536E-E2C6-EEC2-3ECF608DD9A9}"/>
              </a:ext>
            </a:extLst>
          </p:cNvPr>
          <p:cNvCxnSpPr>
            <a:cxnSpLocks/>
            <a:stCxn id="27" idx="3"/>
            <a:endCxn id="73" idx="2"/>
          </p:cNvCxnSpPr>
          <p:nvPr/>
        </p:nvCxnSpPr>
        <p:spPr>
          <a:xfrm>
            <a:off x="2382501" y="4188868"/>
            <a:ext cx="627989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52C564F-CBA5-E91C-D17C-682271168E5A}"/>
              </a:ext>
            </a:extLst>
          </p:cNvPr>
          <p:cNvCxnSpPr>
            <a:cxnSpLocks/>
            <a:stCxn id="31" idx="3"/>
            <a:endCxn id="74" idx="2"/>
          </p:cNvCxnSpPr>
          <p:nvPr/>
        </p:nvCxnSpPr>
        <p:spPr>
          <a:xfrm>
            <a:off x="2382501" y="4860558"/>
            <a:ext cx="606702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98992D1F-D2A9-1236-06BC-1254F5489807}"/>
              </a:ext>
            </a:extLst>
          </p:cNvPr>
          <p:cNvCxnSpPr>
            <a:cxnSpLocks/>
            <a:stCxn id="35" idx="3"/>
            <a:endCxn id="75" idx="2"/>
          </p:cNvCxnSpPr>
          <p:nvPr/>
        </p:nvCxnSpPr>
        <p:spPr>
          <a:xfrm>
            <a:off x="2382501" y="5554824"/>
            <a:ext cx="627989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3055F64D-00C8-B28A-81AE-56F6AB4911BC}"/>
              </a:ext>
            </a:extLst>
          </p:cNvPr>
          <p:cNvSpPr/>
          <p:nvPr/>
        </p:nvSpPr>
        <p:spPr>
          <a:xfrm>
            <a:off x="8323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999C60B-1271-D8BD-6582-444AF7B1C9BE}"/>
              </a:ext>
            </a:extLst>
          </p:cNvPr>
          <p:cNvSpPr/>
          <p:nvPr/>
        </p:nvSpPr>
        <p:spPr>
          <a:xfrm>
            <a:off x="8344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122C766-F97A-6E69-8C01-6744818621B3}"/>
              </a:ext>
            </a:extLst>
          </p:cNvPr>
          <p:cNvSpPr/>
          <p:nvPr/>
        </p:nvSpPr>
        <p:spPr>
          <a:xfrm>
            <a:off x="8323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6E5F7CC-B6A9-309C-296E-4A02AE96F310}"/>
              </a:ext>
            </a:extLst>
          </p:cNvPr>
          <p:cNvSpPr/>
          <p:nvPr/>
        </p:nvSpPr>
        <p:spPr>
          <a:xfrm>
            <a:off x="8344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AD0D705-E64D-1866-ED06-DD22D882D816}"/>
              </a:ext>
            </a:extLst>
          </p:cNvPr>
          <p:cNvSpPr/>
          <p:nvPr/>
        </p:nvSpPr>
        <p:spPr>
          <a:xfrm>
            <a:off x="8323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4647C6-7CF3-8598-1E9D-FCAE0A9E5B74}"/>
              </a:ext>
            </a:extLst>
          </p:cNvPr>
          <p:cNvSpPr/>
          <p:nvPr/>
        </p:nvSpPr>
        <p:spPr>
          <a:xfrm>
            <a:off x="8344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B0BB05A-FD2E-BB68-1B75-941831E0FD94}"/>
              </a:ext>
            </a:extLst>
          </p:cNvPr>
          <p:cNvSpPr/>
          <p:nvPr/>
        </p:nvSpPr>
        <p:spPr>
          <a:xfrm>
            <a:off x="8323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A3A965-6D89-FDF5-E512-91B004463C7B}"/>
              </a:ext>
            </a:extLst>
          </p:cNvPr>
          <p:cNvSpPr/>
          <p:nvPr/>
        </p:nvSpPr>
        <p:spPr>
          <a:xfrm>
            <a:off x="8344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2920DF36-3B7F-F79A-5D8F-E2AB001A5761}"/>
              </a:ext>
            </a:extLst>
          </p:cNvPr>
          <p:cNvCxnSpPr>
            <a:cxnSpLocks/>
            <a:stCxn id="40" idx="3"/>
            <a:endCxn id="109" idx="2"/>
          </p:cNvCxnSpPr>
          <p:nvPr/>
        </p:nvCxnSpPr>
        <p:spPr>
          <a:xfrm flipV="1">
            <a:off x="7650178" y="790913"/>
            <a:ext cx="67302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89D72B1-166D-92D6-CD4C-F4E8BFC2051F}"/>
              </a:ext>
            </a:extLst>
          </p:cNvPr>
          <p:cNvCxnSpPr>
            <a:cxnSpLocks/>
            <a:stCxn id="44" idx="3"/>
            <a:endCxn id="110" idx="2"/>
          </p:cNvCxnSpPr>
          <p:nvPr/>
        </p:nvCxnSpPr>
        <p:spPr>
          <a:xfrm>
            <a:off x="7650178" y="1468246"/>
            <a:ext cx="694312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53C4412-2077-3180-7223-F98EBF98BE06}"/>
              </a:ext>
            </a:extLst>
          </p:cNvPr>
          <p:cNvCxnSpPr>
            <a:cxnSpLocks/>
            <a:stCxn id="48" idx="3"/>
            <a:endCxn id="111" idx="2"/>
          </p:cNvCxnSpPr>
          <p:nvPr/>
        </p:nvCxnSpPr>
        <p:spPr>
          <a:xfrm flipV="1">
            <a:off x="7650178" y="2131938"/>
            <a:ext cx="673025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FFE4300-23E9-DF24-E9FF-1FC4A8D0587B}"/>
              </a:ext>
            </a:extLst>
          </p:cNvPr>
          <p:cNvCxnSpPr>
            <a:cxnSpLocks/>
            <a:stCxn id="52" idx="3"/>
            <a:endCxn id="112" idx="2"/>
          </p:cNvCxnSpPr>
          <p:nvPr/>
        </p:nvCxnSpPr>
        <p:spPr>
          <a:xfrm flipV="1">
            <a:off x="7650178" y="2821736"/>
            <a:ext cx="694312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A77100B-11C1-A94A-AFFF-A75BF2EFBE8A}"/>
              </a:ext>
            </a:extLst>
          </p:cNvPr>
          <p:cNvCxnSpPr>
            <a:cxnSpLocks/>
            <a:stCxn id="56" idx="3"/>
            <a:endCxn id="113" idx="2"/>
          </p:cNvCxnSpPr>
          <p:nvPr/>
        </p:nvCxnSpPr>
        <p:spPr>
          <a:xfrm>
            <a:off x="7650178" y="3511536"/>
            <a:ext cx="673025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E8CC79F-724C-FB38-4403-FFDD17E16D0D}"/>
              </a:ext>
            </a:extLst>
          </p:cNvPr>
          <p:cNvCxnSpPr>
            <a:cxnSpLocks/>
            <a:stCxn id="60" idx="3"/>
            <a:endCxn id="114" idx="2"/>
          </p:cNvCxnSpPr>
          <p:nvPr/>
        </p:nvCxnSpPr>
        <p:spPr>
          <a:xfrm>
            <a:off x="7650178" y="4188868"/>
            <a:ext cx="694312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B2AE02F-3850-12A3-9C13-1E938D1FC188}"/>
              </a:ext>
            </a:extLst>
          </p:cNvPr>
          <p:cNvCxnSpPr>
            <a:cxnSpLocks/>
            <a:stCxn id="64" idx="3"/>
            <a:endCxn id="115" idx="2"/>
          </p:cNvCxnSpPr>
          <p:nvPr/>
        </p:nvCxnSpPr>
        <p:spPr>
          <a:xfrm>
            <a:off x="7650178" y="4860558"/>
            <a:ext cx="673025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3590425-3155-DA51-A284-F6D4406A81C0}"/>
              </a:ext>
            </a:extLst>
          </p:cNvPr>
          <p:cNvCxnSpPr>
            <a:cxnSpLocks/>
            <a:stCxn id="68" idx="3"/>
            <a:endCxn id="116" idx="2"/>
          </p:cNvCxnSpPr>
          <p:nvPr/>
        </p:nvCxnSpPr>
        <p:spPr>
          <a:xfrm>
            <a:off x="7650178" y="5554824"/>
            <a:ext cx="694312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9F6040-1BA4-D609-92D4-7214F0FB5B33}"/>
              </a:ext>
            </a:extLst>
          </p:cNvPr>
          <p:cNvSpPr/>
          <p:nvPr/>
        </p:nvSpPr>
        <p:spPr>
          <a:xfrm rot="5400000">
            <a:off x="-85613" y="294767"/>
            <a:ext cx="662519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[13:0]amp</a:t>
            </a:r>
            <a:endParaRPr lang="ko-KR" altLang="en-US" sz="8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13DDBBC-ABD3-9CD8-4547-CC0D5E882EFB}"/>
              </a:ext>
            </a:extLst>
          </p:cNvPr>
          <p:cNvCxnSpPr>
            <a:cxnSpLocks/>
            <a:stCxn id="134" idx="0"/>
            <a:endCxn id="36" idx="0"/>
          </p:cNvCxnSpPr>
          <p:nvPr/>
        </p:nvCxnSpPr>
        <p:spPr>
          <a:xfrm>
            <a:off x="365745" y="414866"/>
            <a:ext cx="2759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6D0ED45D-165B-C209-F6A2-E4DDF82D8D00}"/>
              </a:ext>
            </a:extLst>
          </p:cNvPr>
          <p:cNvCxnSpPr>
            <a:cxnSpLocks/>
            <a:stCxn id="134" idx="0"/>
            <a:endCxn id="69" idx="0"/>
          </p:cNvCxnSpPr>
          <p:nvPr/>
        </p:nvCxnSpPr>
        <p:spPr>
          <a:xfrm>
            <a:off x="365745" y="414866"/>
            <a:ext cx="2780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4A2477D2-2940-CB2D-C6FE-031F9F32305F}"/>
              </a:ext>
            </a:extLst>
          </p:cNvPr>
          <p:cNvCxnSpPr>
            <a:cxnSpLocks/>
            <a:stCxn id="134" idx="0"/>
            <a:endCxn id="70" idx="0"/>
          </p:cNvCxnSpPr>
          <p:nvPr/>
        </p:nvCxnSpPr>
        <p:spPr>
          <a:xfrm>
            <a:off x="365745" y="414866"/>
            <a:ext cx="2759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A8BA5BCA-846C-338D-4450-9272882CD049}"/>
              </a:ext>
            </a:extLst>
          </p:cNvPr>
          <p:cNvCxnSpPr>
            <a:cxnSpLocks/>
            <a:stCxn id="134" idx="0"/>
            <a:endCxn id="71" idx="0"/>
          </p:cNvCxnSpPr>
          <p:nvPr/>
        </p:nvCxnSpPr>
        <p:spPr>
          <a:xfrm>
            <a:off x="365745" y="414866"/>
            <a:ext cx="2780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924F8179-AA5D-E357-9B0D-1E8AF3548B17}"/>
              </a:ext>
            </a:extLst>
          </p:cNvPr>
          <p:cNvCxnSpPr>
            <a:cxnSpLocks/>
            <a:stCxn id="134" idx="0"/>
            <a:endCxn id="72" idx="0"/>
          </p:cNvCxnSpPr>
          <p:nvPr/>
        </p:nvCxnSpPr>
        <p:spPr>
          <a:xfrm>
            <a:off x="365745" y="414866"/>
            <a:ext cx="2759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BB5EB674-350E-B40D-A979-0C7CBEA7A745}"/>
              </a:ext>
            </a:extLst>
          </p:cNvPr>
          <p:cNvCxnSpPr>
            <a:cxnSpLocks/>
            <a:stCxn id="134" idx="0"/>
            <a:endCxn id="73" idx="0"/>
          </p:cNvCxnSpPr>
          <p:nvPr/>
        </p:nvCxnSpPr>
        <p:spPr>
          <a:xfrm>
            <a:off x="365745" y="414866"/>
            <a:ext cx="2780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07D9304C-C38F-1595-6968-5D20F29E66F9}"/>
              </a:ext>
            </a:extLst>
          </p:cNvPr>
          <p:cNvCxnSpPr>
            <a:cxnSpLocks/>
            <a:stCxn id="134" idx="0"/>
            <a:endCxn id="74" idx="0"/>
          </p:cNvCxnSpPr>
          <p:nvPr/>
        </p:nvCxnSpPr>
        <p:spPr>
          <a:xfrm>
            <a:off x="365745" y="414866"/>
            <a:ext cx="2759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7ED95298-4E94-853E-D72A-F8B2110E6FAE}"/>
              </a:ext>
            </a:extLst>
          </p:cNvPr>
          <p:cNvCxnSpPr>
            <a:cxnSpLocks/>
            <a:stCxn id="134" idx="0"/>
            <a:endCxn id="75" idx="0"/>
          </p:cNvCxnSpPr>
          <p:nvPr/>
        </p:nvCxnSpPr>
        <p:spPr>
          <a:xfrm>
            <a:off x="365745" y="414866"/>
            <a:ext cx="2780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937F2A55-0367-34C6-71E3-EEB1CD95D68B}"/>
              </a:ext>
            </a:extLst>
          </p:cNvPr>
          <p:cNvCxnSpPr>
            <a:cxnSpLocks/>
            <a:stCxn id="134" idx="0"/>
            <a:endCxn id="109" idx="0"/>
          </p:cNvCxnSpPr>
          <p:nvPr/>
        </p:nvCxnSpPr>
        <p:spPr>
          <a:xfrm>
            <a:off x="365745" y="414866"/>
            <a:ext cx="8093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48A375FC-024B-A557-2457-DC2FB77F3704}"/>
              </a:ext>
            </a:extLst>
          </p:cNvPr>
          <p:cNvCxnSpPr>
            <a:cxnSpLocks/>
            <a:stCxn id="134" idx="0"/>
            <a:endCxn id="110" idx="0"/>
          </p:cNvCxnSpPr>
          <p:nvPr/>
        </p:nvCxnSpPr>
        <p:spPr>
          <a:xfrm>
            <a:off x="365745" y="414866"/>
            <a:ext cx="8114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8179C26-1031-CF0C-64F1-C71086267BB0}"/>
              </a:ext>
            </a:extLst>
          </p:cNvPr>
          <p:cNvCxnSpPr>
            <a:cxnSpLocks/>
            <a:stCxn id="134" idx="0"/>
            <a:endCxn id="111" idx="0"/>
          </p:cNvCxnSpPr>
          <p:nvPr/>
        </p:nvCxnSpPr>
        <p:spPr>
          <a:xfrm>
            <a:off x="365745" y="414866"/>
            <a:ext cx="8093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0CED04A-40F0-DE6C-67E3-206072EB961D}"/>
              </a:ext>
            </a:extLst>
          </p:cNvPr>
          <p:cNvCxnSpPr>
            <a:cxnSpLocks/>
            <a:stCxn id="134" idx="0"/>
            <a:endCxn id="112" idx="0"/>
          </p:cNvCxnSpPr>
          <p:nvPr/>
        </p:nvCxnSpPr>
        <p:spPr>
          <a:xfrm>
            <a:off x="365745" y="414866"/>
            <a:ext cx="8114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99563900-F20A-8ED0-3190-81C91E338DC9}"/>
              </a:ext>
            </a:extLst>
          </p:cNvPr>
          <p:cNvCxnSpPr>
            <a:cxnSpLocks/>
            <a:stCxn id="134" idx="0"/>
            <a:endCxn id="113" idx="0"/>
          </p:cNvCxnSpPr>
          <p:nvPr/>
        </p:nvCxnSpPr>
        <p:spPr>
          <a:xfrm>
            <a:off x="365745" y="414866"/>
            <a:ext cx="8093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7EF702A-C411-759C-E776-47B33F63D96D}"/>
              </a:ext>
            </a:extLst>
          </p:cNvPr>
          <p:cNvCxnSpPr>
            <a:cxnSpLocks/>
            <a:stCxn id="134" idx="0"/>
            <a:endCxn id="114" idx="0"/>
          </p:cNvCxnSpPr>
          <p:nvPr/>
        </p:nvCxnSpPr>
        <p:spPr>
          <a:xfrm>
            <a:off x="365745" y="414866"/>
            <a:ext cx="8114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566AB25-E549-C431-62B6-B49B54923F16}"/>
              </a:ext>
            </a:extLst>
          </p:cNvPr>
          <p:cNvCxnSpPr>
            <a:cxnSpLocks/>
            <a:stCxn id="134" idx="0"/>
            <a:endCxn id="115" idx="0"/>
          </p:cNvCxnSpPr>
          <p:nvPr/>
        </p:nvCxnSpPr>
        <p:spPr>
          <a:xfrm>
            <a:off x="365745" y="414866"/>
            <a:ext cx="8093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EB8BA668-9EF3-C0D1-3EE0-E45D816D5908}"/>
              </a:ext>
            </a:extLst>
          </p:cNvPr>
          <p:cNvCxnSpPr>
            <a:cxnSpLocks/>
            <a:stCxn id="134" idx="0"/>
            <a:endCxn id="116" idx="0"/>
          </p:cNvCxnSpPr>
          <p:nvPr/>
        </p:nvCxnSpPr>
        <p:spPr>
          <a:xfrm>
            <a:off x="365745" y="414866"/>
            <a:ext cx="8114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E327A5B-5995-4CD4-DA55-517949281F52}"/>
              </a:ext>
            </a:extLst>
          </p:cNvPr>
          <p:cNvSpPr/>
          <p:nvPr/>
        </p:nvSpPr>
        <p:spPr>
          <a:xfrm>
            <a:off x="4422038" y="62463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[0]</a:t>
            </a:r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371665A-2EC4-8DF0-2BDE-8B614D30395F}"/>
              </a:ext>
            </a:extLst>
          </p:cNvPr>
          <p:cNvSpPr/>
          <p:nvPr/>
        </p:nvSpPr>
        <p:spPr>
          <a:xfrm>
            <a:off x="4429101" y="1299513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70EF756-9433-3325-91A5-1C6535B69B46}"/>
              </a:ext>
            </a:extLst>
          </p:cNvPr>
          <p:cNvSpPr/>
          <p:nvPr/>
        </p:nvSpPr>
        <p:spPr>
          <a:xfrm>
            <a:off x="4428652" y="198235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[2]</a:t>
            </a:r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4753A1B5-4B92-4EFE-8468-B1875E2A28B0}"/>
              </a:ext>
            </a:extLst>
          </p:cNvPr>
          <p:cNvSpPr/>
          <p:nvPr/>
        </p:nvSpPr>
        <p:spPr>
          <a:xfrm>
            <a:off x="4443325" y="265358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[3]</a:t>
            </a:r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A96BFBF-7EA8-F1B1-514A-B92A6C32EBF0}"/>
              </a:ext>
            </a:extLst>
          </p:cNvPr>
          <p:cNvSpPr/>
          <p:nvPr/>
        </p:nvSpPr>
        <p:spPr>
          <a:xfrm>
            <a:off x="4452403" y="337926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[4]</a:t>
            </a:r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79DACAE-9D85-F497-B19F-43785779C3F2}"/>
              </a:ext>
            </a:extLst>
          </p:cNvPr>
          <p:cNvSpPr/>
          <p:nvPr/>
        </p:nvSpPr>
        <p:spPr>
          <a:xfrm>
            <a:off x="4460567" y="412550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[5]</a:t>
            </a:r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C9425F3-44BF-B586-9919-ABAA327D233A}"/>
              </a:ext>
            </a:extLst>
          </p:cNvPr>
          <p:cNvSpPr/>
          <p:nvPr/>
        </p:nvSpPr>
        <p:spPr>
          <a:xfrm>
            <a:off x="4452403" y="474927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[6]</a:t>
            </a:r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A589FE-19F7-B63E-6D8A-D811C5B7E1D4}"/>
              </a:ext>
            </a:extLst>
          </p:cNvPr>
          <p:cNvSpPr/>
          <p:nvPr/>
        </p:nvSpPr>
        <p:spPr>
          <a:xfrm>
            <a:off x="4452403" y="542349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[7]</a:t>
            </a:r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D0FE654-3182-77CB-7368-82F391616987}"/>
              </a:ext>
            </a:extLst>
          </p:cNvPr>
          <p:cNvSpPr/>
          <p:nvPr/>
        </p:nvSpPr>
        <p:spPr>
          <a:xfrm>
            <a:off x="9641748" y="63652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[8]</a:t>
            </a:r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9024F56-DDDF-65F0-78B0-F187507ACA88}"/>
              </a:ext>
            </a:extLst>
          </p:cNvPr>
          <p:cNvSpPr/>
          <p:nvPr/>
        </p:nvSpPr>
        <p:spPr>
          <a:xfrm>
            <a:off x="9639005" y="130814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[9]</a:t>
            </a:r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7E58DC3-5907-DE9A-25FD-94E69A29EEF3}"/>
              </a:ext>
            </a:extLst>
          </p:cNvPr>
          <p:cNvSpPr/>
          <p:nvPr/>
        </p:nvSpPr>
        <p:spPr>
          <a:xfrm>
            <a:off x="9639005" y="197976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[10]</a:t>
            </a:r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0E001DD-E446-D986-F0D7-91713E2A356A}"/>
              </a:ext>
            </a:extLst>
          </p:cNvPr>
          <p:cNvSpPr/>
          <p:nvPr/>
        </p:nvSpPr>
        <p:spPr>
          <a:xfrm>
            <a:off x="9639005" y="267181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[11]</a:t>
            </a:r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94D0FBF-AB8D-35D0-E070-D1151EDD56E2}"/>
              </a:ext>
            </a:extLst>
          </p:cNvPr>
          <p:cNvSpPr/>
          <p:nvPr/>
        </p:nvSpPr>
        <p:spPr>
          <a:xfrm>
            <a:off x="9639005" y="341465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[12]</a:t>
            </a:r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B5919DE-9EF1-484A-EDC2-8CD3ED5F3B96}"/>
              </a:ext>
            </a:extLst>
          </p:cNvPr>
          <p:cNvSpPr/>
          <p:nvPr/>
        </p:nvSpPr>
        <p:spPr>
          <a:xfrm>
            <a:off x="9647588" y="415749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[13]</a:t>
            </a:r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77398A6-B862-5066-A117-536DDC75090B}"/>
              </a:ext>
            </a:extLst>
          </p:cNvPr>
          <p:cNvSpPr/>
          <p:nvPr/>
        </p:nvSpPr>
        <p:spPr>
          <a:xfrm>
            <a:off x="9639005" y="4822457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[14]</a:t>
            </a:r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8D86794-2ADE-8045-0D51-300CA52C8E2F}"/>
              </a:ext>
            </a:extLst>
          </p:cNvPr>
          <p:cNvSpPr/>
          <p:nvPr/>
        </p:nvSpPr>
        <p:spPr>
          <a:xfrm>
            <a:off x="9647588" y="5447968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[15]</a:t>
            </a:r>
            <a:endParaRPr lang="ko-KR" altLang="en-US"/>
          </a:p>
        </p:txBody>
      </p: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CFCADFF6-0B01-093E-85EB-18485B1C2D60}"/>
              </a:ext>
            </a:extLst>
          </p:cNvPr>
          <p:cNvCxnSpPr>
            <a:cxnSpLocks/>
            <a:stCxn id="36" idx="6"/>
            <a:endCxn id="195" idx="1"/>
          </p:cNvCxnSpPr>
          <p:nvPr/>
        </p:nvCxnSpPr>
        <p:spPr>
          <a:xfrm>
            <a:off x="3260355" y="790913"/>
            <a:ext cx="1161683" cy="24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06DDB407-2D6F-805A-E3E7-ED67160AA0F2}"/>
              </a:ext>
            </a:extLst>
          </p:cNvPr>
          <p:cNvCxnSpPr>
            <a:cxnSpLocks/>
            <a:stCxn id="69" idx="6"/>
            <a:endCxn id="196" idx="1"/>
          </p:cNvCxnSpPr>
          <p:nvPr/>
        </p:nvCxnSpPr>
        <p:spPr>
          <a:xfrm>
            <a:off x="3281642" y="1480711"/>
            <a:ext cx="1147459" cy="9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0E1FE8FA-C691-F120-ABE8-2D64A847E5C2}"/>
              </a:ext>
            </a:extLst>
          </p:cNvPr>
          <p:cNvCxnSpPr>
            <a:cxnSpLocks/>
            <a:stCxn id="70" idx="6"/>
            <a:endCxn id="197" idx="1"/>
          </p:cNvCxnSpPr>
          <p:nvPr/>
        </p:nvCxnSpPr>
        <p:spPr>
          <a:xfrm>
            <a:off x="3260355" y="2131938"/>
            <a:ext cx="1168297" cy="40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39422B10-4D5C-A2A2-BDB0-C145B9014BD2}"/>
              </a:ext>
            </a:extLst>
          </p:cNvPr>
          <p:cNvCxnSpPr>
            <a:cxnSpLocks/>
            <a:stCxn id="71" idx="6"/>
            <a:endCxn id="198" idx="1"/>
          </p:cNvCxnSpPr>
          <p:nvPr/>
        </p:nvCxnSpPr>
        <p:spPr>
          <a:xfrm>
            <a:off x="3281642" y="2821736"/>
            <a:ext cx="1161683" cy="22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0390C0A-6D92-D44F-A8E5-50F3B25241A7}"/>
              </a:ext>
            </a:extLst>
          </p:cNvPr>
          <p:cNvCxnSpPr>
            <a:cxnSpLocks/>
            <a:stCxn id="72" idx="6"/>
            <a:endCxn id="199" idx="1"/>
          </p:cNvCxnSpPr>
          <p:nvPr/>
        </p:nvCxnSpPr>
        <p:spPr>
          <a:xfrm>
            <a:off x="3260355" y="3564576"/>
            <a:ext cx="1192048" cy="5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A939B7A0-FE15-7D29-B93E-89626DF92BA7}"/>
              </a:ext>
            </a:extLst>
          </p:cNvPr>
          <p:cNvCxnSpPr>
            <a:cxnSpLocks/>
            <a:stCxn id="73" idx="6"/>
            <a:endCxn id="200" idx="1"/>
          </p:cNvCxnSpPr>
          <p:nvPr/>
        </p:nvCxnSpPr>
        <p:spPr>
          <a:xfrm>
            <a:off x="3281642" y="4254374"/>
            <a:ext cx="1178925" cy="6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BDE743E0-29A1-326F-1AB5-0B77FB80CA85}"/>
              </a:ext>
            </a:extLst>
          </p:cNvPr>
          <p:cNvCxnSpPr>
            <a:cxnSpLocks/>
            <a:stCxn id="74" idx="6"/>
            <a:endCxn id="201" idx="1"/>
          </p:cNvCxnSpPr>
          <p:nvPr/>
        </p:nvCxnSpPr>
        <p:spPr>
          <a:xfrm>
            <a:off x="3260355" y="4905601"/>
            <a:ext cx="1192048" cy="34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8991C81B-BBE1-532F-B822-6A5FA803A305}"/>
              </a:ext>
            </a:extLst>
          </p:cNvPr>
          <p:cNvCxnSpPr>
            <a:cxnSpLocks/>
            <a:stCxn id="75" idx="6"/>
            <a:endCxn id="202" idx="1"/>
          </p:cNvCxnSpPr>
          <p:nvPr/>
        </p:nvCxnSpPr>
        <p:spPr>
          <a:xfrm>
            <a:off x="3281642" y="5595399"/>
            <a:ext cx="1170761" cy="1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20209519-37B2-4687-A775-9C1E1360D9F7}"/>
              </a:ext>
            </a:extLst>
          </p:cNvPr>
          <p:cNvCxnSpPr>
            <a:cxnSpLocks/>
            <a:stCxn id="109" idx="6"/>
            <a:endCxn id="203" idx="1"/>
          </p:cNvCxnSpPr>
          <p:nvPr/>
        </p:nvCxnSpPr>
        <p:spPr>
          <a:xfrm>
            <a:off x="8594355" y="790913"/>
            <a:ext cx="1047393" cy="36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47CEA2D-9976-1C6D-1B58-A058AEC36F5E}"/>
              </a:ext>
            </a:extLst>
          </p:cNvPr>
          <p:cNvCxnSpPr>
            <a:cxnSpLocks/>
            <a:stCxn id="110" idx="6"/>
            <a:endCxn id="204" idx="1"/>
          </p:cNvCxnSpPr>
          <p:nvPr/>
        </p:nvCxnSpPr>
        <p:spPr>
          <a:xfrm>
            <a:off x="8615642" y="1480711"/>
            <a:ext cx="1023363" cy="17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E3675AFE-D909-4C7F-FC16-DDBA8418DB0E}"/>
              </a:ext>
            </a:extLst>
          </p:cNvPr>
          <p:cNvCxnSpPr>
            <a:cxnSpLocks/>
            <a:stCxn id="111" idx="6"/>
            <a:endCxn id="205" idx="1"/>
          </p:cNvCxnSpPr>
          <p:nvPr/>
        </p:nvCxnSpPr>
        <p:spPr>
          <a:xfrm>
            <a:off x="8594355" y="2131938"/>
            <a:ext cx="1044650" cy="38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969654A9-2861-14E2-74C9-B6F2338D2174}"/>
              </a:ext>
            </a:extLst>
          </p:cNvPr>
          <p:cNvCxnSpPr>
            <a:cxnSpLocks/>
            <a:stCxn id="112" idx="6"/>
            <a:endCxn id="206" idx="1"/>
          </p:cNvCxnSpPr>
          <p:nvPr/>
        </p:nvCxnSpPr>
        <p:spPr>
          <a:xfrm>
            <a:off x="8615642" y="2821736"/>
            <a:ext cx="1023363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E28F4635-40C6-FBFC-3329-6C53CB0133E6}"/>
              </a:ext>
            </a:extLst>
          </p:cNvPr>
          <p:cNvCxnSpPr>
            <a:cxnSpLocks/>
            <a:stCxn id="113" idx="6"/>
            <a:endCxn id="207" idx="1"/>
          </p:cNvCxnSpPr>
          <p:nvPr/>
        </p:nvCxnSpPr>
        <p:spPr>
          <a:xfrm>
            <a:off x="8594355" y="3564576"/>
            <a:ext cx="1044650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8F3C223F-CF61-E90E-324E-AD233BC71332}"/>
              </a:ext>
            </a:extLst>
          </p:cNvPr>
          <p:cNvCxnSpPr>
            <a:cxnSpLocks/>
            <a:stCxn id="114" idx="6"/>
            <a:endCxn id="208" idx="1"/>
          </p:cNvCxnSpPr>
          <p:nvPr/>
        </p:nvCxnSpPr>
        <p:spPr>
          <a:xfrm>
            <a:off x="8615642" y="4254374"/>
            <a:ext cx="1031946" cy="93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4DBA74AF-1797-7585-9835-449D5BE5D160}"/>
              </a:ext>
            </a:extLst>
          </p:cNvPr>
          <p:cNvCxnSpPr>
            <a:cxnSpLocks/>
            <a:stCxn id="115" idx="6"/>
            <a:endCxn id="209" idx="1"/>
          </p:cNvCxnSpPr>
          <p:nvPr/>
        </p:nvCxnSpPr>
        <p:spPr>
          <a:xfrm>
            <a:off x="8594355" y="4905601"/>
            <a:ext cx="1044650" cy="107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908F13B8-6913-3C05-CE0C-49F0E97AD141}"/>
              </a:ext>
            </a:extLst>
          </p:cNvPr>
          <p:cNvCxnSpPr>
            <a:cxnSpLocks/>
            <a:stCxn id="116" idx="6"/>
            <a:endCxn id="210" idx="1"/>
          </p:cNvCxnSpPr>
          <p:nvPr/>
        </p:nvCxnSpPr>
        <p:spPr>
          <a:xfrm>
            <a:off x="8615642" y="5595399"/>
            <a:ext cx="1031946" cy="43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8" name="표 302">
            <a:extLst>
              <a:ext uri="{FF2B5EF4-FFF2-40B4-BE49-F238E27FC236}">
                <a16:creationId xmlns:a16="http://schemas.microsoft.com/office/drawing/2014/main" id="{9FB89FF5-0B19-E0A9-9FAC-FAFC65CA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9186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66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02">
            <a:extLst>
              <a:ext uri="{FF2B5EF4-FFF2-40B4-BE49-F238E27FC236}">
                <a16:creationId xmlns:a16="http://schemas.microsoft.com/office/drawing/2014/main" id="{0079C61B-7699-4AE8-B678-3A0DD926C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70608"/>
              </p:ext>
            </p:extLst>
          </p:nvPr>
        </p:nvGraphicFramePr>
        <p:xfrm>
          <a:off x="1789130" y="287782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7ED394B-B3F5-29FB-32E5-582A3C11157F}"/>
              </a:ext>
            </a:extLst>
          </p:cNvPr>
          <p:cNvSpPr/>
          <p:nvPr/>
        </p:nvSpPr>
        <p:spPr>
          <a:xfrm rot="5400000">
            <a:off x="11048584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[255:0]m00_axis</a:t>
            </a:r>
            <a:endParaRPr lang="ko-KR" altLang="en-US" sz="8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D1B5332-A2BE-5B45-14C0-5FE5F8BC1CA6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8223111" y="1227926"/>
            <a:ext cx="1184704" cy="5226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08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BB3CED1-5BA2-4CF2-A86B-DB7A61E3FC49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6577861" y="3262952"/>
            <a:ext cx="1307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A78503D-3927-43B1-8B4E-EEE463846D5F}"/>
              </a:ext>
            </a:extLst>
          </p:cNvPr>
          <p:cNvCxnSpPr>
            <a:cxnSpLocks/>
            <a:stCxn id="94" idx="6"/>
          </p:cNvCxnSpPr>
          <p:nvPr/>
        </p:nvCxnSpPr>
        <p:spPr>
          <a:xfrm>
            <a:off x="7846812" y="2114385"/>
            <a:ext cx="1307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1B8DB41-CA10-B11A-7249-E09F5398FE82}"/>
              </a:ext>
            </a:extLst>
          </p:cNvPr>
          <p:cNvGrpSpPr/>
          <p:nvPr/>
        </p:nvGrpSpPr>
        <p:grpSpPr>
          <a:xfrm>
            <a:off x="3478396" y="1928118"/>
            <a:ext cx="372533" cy="372533"/>
            <a:chOff x="2464082" y="3863622"/>
            <a:chExt cx="372533" cy="3725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5F809C8-D724-58C1-CBFA-46FA8275DA4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E583084-8ACE-A79E-679B-7F97FDF1A405}"/>
                </a:ext>
              </a:extLst>
            </p:cNvPr>
            <p:cNvCxnSpPr>
              <a:cxnSpLocks/>
              <a:stCxn id="35" idx="2"/>
              <a:endCxn id="35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EF9CC46-30FD-BBBD-8B98-2918046DBC0F}"/>
                </a:ext>
              </a:extLst>
            </p:cNvPr>
            <p:cNvCxnSpPr>
              <a:cxnSpLocks/>
              <a:stCxn id="35" idx="0"/>
              <a:endCxn id="35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97B992-BCA4-9D06-0F31-568A5462C916}"/>
              </a:ext>
            </a:extLst>
          </p:cNvPr>
          <p:cNvCxnSpPr>
            <a:cxnSpLocks/>
            <a:stCxn id="49" idx="2"/>
            <a:endCxn id="35" idx="0"/>
          </p:cNvCxnSpPr>
          <p:nvPr/>
        </p:nvCxnSpPr>
        <p:spPr>
          <a:xfrm>
            <a:off x="3664661" y="1157134"/>
            <a:ext cx="2" cy="770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5F9F0F-5D78-B5DD-6E2B-2F13BC3C323E}"/>
              </a:ext>
            </a:extLst>
          </p:cNvPr>
          <p:cNvSpPr/>
          <p:nvPr/>
        </p:nvSpPr>
        <p:spPr>
          <a:xfrm>
            <a:off x="8963496" y="1716463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D221108-9316-D1F4-524E-66E75603BF22}"/>
              </a:ext>
            </a:extLst>
          </p:cNvPr>
          <p:cNvCxnSpPr>
            <a:cxnSpLocks/>
            <a:stCxn id="35" idx="6"/>
            <a:endCxn id="87" idx="2"/>
          </p:cNvCxnSpPr>
          <p:nvPr/>
        </p:nvCxnSpPr>
        <p:spPr>
          <a:xfrm flipV="1">
            <a:off x="3850929" y="2111318"/>
            <a:ext cx="1637342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5E4DE-3712-156E-72FE-4E1996C9A797}"/>
              </a:ext>
            </a:extLst>
          </p:cNvPr>
          <p:cNvSpPr/>
          <p:nvPr/>
        </p:nvSpPr>
        <p:spPr>
          <a:xfrm>
            <a:off x="8626529" y="1972822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BC1ACEF-5DC3-E9FC-4F67-1FAD4D015783}"/>
              </a:ext>
            </a:extLst>
          </p:cNvPr>
          <p:cNvGrpSpPr/>
          <p:nvPr/>
        </p:nvGrpSpPr>
        <p:grpSpPr>
          <a:xfrm>
            <a:off x="3141429" y="2184477"/>
            <a:ext cx="372533" cy="372533"/>
            <a:chOff x="2464082" y="3863622"/>
            <a:chExt cx="372533" cy="3725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2431A0-34B0-E4F3-5FD3-74B4DE3F68DB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7864155-3ED8-1278-A3F0-08D1C3FEC9C4}"/>
                </a:ext>
              </a:extLst>
            </p:cNvPr>
            <p:cNvCxnSpPr>
              <a:cxnSpLocks/>
              <a:stCxn id="43" idx="2"/>
              <a:endCxn id="4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FD5067B-EA63-68F0-9BB7-E6100AD01F43}"/>
                </a:ext>
              </a:extLst>
            </p:cNvPr>
            <p:cNvCxnSpPr>
              <a:cxnSpLocks/>
              <a:stCxn id="43" idx="0"/>
              <a:endCxn id="4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85FA8-9720-B691-69EF-F1DD17C2D85E}"/>
              </a:ext>
            </a:extLst>
          </p:cNvPr>
          <p:cNvCxnSpPr>
            <a:cxnSpLocks/>
            <a:stCxn id="43" idx="6"/>
            <a:endCxn id="79" idx="2"/>
          </p:cNvCxnSpPr>
          <p:nvPr/>
        </p:nvCxnSpPr>
        <p:spPr>
          <a:xfrm flipV="1">
            <a:off x="3513962" y="2368881"/>
            <a:ext cx="1613575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ED3BEB-F756-1143-A6AF-4A3529FE34B0}"/>
              </a:ext>
            </a:extLst>
          </p:cNvPr>
          <p:cNvSpPr/>
          <p:nvPr/>
        </p:nvSpPr>
        <p:spPr>
          <a:xfrm>
            <a:off x="3051789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38F22A1-7888-C3CF-85EA-AB5E7D294E0E}"/>
              </a:ext>
            </a:extLst>
          </p:cNvPr>
          <p:cNvCxnSpPr>
            <a:cxnSpLocks/>
            <a:stCxn id="47" idx="2"/>
            <a:endCxn id="43" idx="0"/>
          </p:cNvCxnSpPr>
          <p:nvPr/>
        </p:nvCxnSpPr>
        <p:spPr>
          <a:xfrm>
            <a:off x="3327694" y="1157134"/>
            <a:ext cx="2" cy="102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C3B4C0-E678-786A-3E56-222BE3634F11}"/>
              </a:ext>
            </a:extLst>
          </p:cNvPr>
          <p:cNvSpPr/>
          <p:nvPr/>
        </p:nvSpPr>
        <p:spPr>
          <a:xfrm>
            <a:off x="3388756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056293D-FBC2-5C0C-0A94-A1D262BD8865}"/>
              </a:ext>
            </a:extLst>
          </p:cNvPr>
          <p:cNvGrpSpPr/>
          <p:nvPr/>
        </p:nvGrpSpPr>
        <p:grpSpPr>
          <a:xfrm>
            <a:off x="2209445" y="3076685"/>
            <a:ext cx="372533" cy="372533"/>
            <a:chOff x="2464082" y="3863622"/>
            <a:chExt cx="372533" cy="372533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DDFB8F7-4E89-74E8-BF9B-2EACBB2A943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D9A51EE-D229-6A1A-7147-6B95F6874C60}"/>
                </a:ext>
              </a:extLst>
            </p:cNvPr>
            <p:cNvCxnSpPr>
              <a:cxnSpLocks/>
              <a:stCxn id="106" idx="2"/>
              <a:endCxn id="106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CB9B01C-1FD9-F179-E2CF-2F86A56F88AA}"/>
                </a:ext>
              </a:extLst>
            </p:cNvPr>
            <p:cNvCxnSpPr>
              <a:cxnSpLocks/>
              <a:stCxn id="106" idx="0"/>
              <a:endCxn id="106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2C2F648-861D-C069-158D-10CC9CB88912}"/>
              </a:ext>
            </a:extLst>
          </p:cNvPr>
          <p:cNvCxnSpPr>
            <a:cxnSpLocks/>
            <a:stCxn id="110" idx="2"/>
            <a:endCxn id="106" idx="0"/>
          </p:cNvCxnSpPr>
          <p:nvPr/>
        </p:nvCxnSpPr>
        <p:spPr>
          <a:xfrm>
            <a:off x="2395710" y="1157134"/>
            <a:ext cx="2" cy="1919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288E92F-00B7-F141-A80E-FAB0CAC4998B}"/>
              </a:ext>
            </a:extLst>
          </p:cNvPr>
          <p:cNvSpPr/>
          <p:nvPr/>
        </p:nvSpPr>
        <p:spPr>
          <a:xfrm>
            <a:off x="7694545" y="2865030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84A0A13-8F62-0981-DD13-178D3F94C7F9}"/>
              </a:ext>
            </a:extLst>
          </p:cNvPr>
          <p:cNvCxnSpPr>
            <a:cxnSpLocks/>
            <a:stCxn id="106" idx="6"/>
            <a:endCxn id="75" idx="2"/>
          </p:cNvCxnSpPr>
          <p:nvPr/>
        </p:nvCxnSpPr>
        <p:spPr>
          <a:xfrm flipV="1">
            <a:off x="2581978" y="3262408"/>
            <a:ext cx="1624070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5B9A-AE9B-1186-F65A-5F1F0FE940E5}"/>
              </a:ext>
            </a:extLst>
          </p:cNvPr>
          <p:cNvSpPr/>
          <p:nvPr/>
        </p:nvSpPr>
        <p:spPr>
          <a:xfrm>
            <a:off x="7357578" y="3121389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3A7054-CC4F-1FC3-0CE5-3CAE71F21391}"/>
              </a:ext>
            </a:extLst>
          </p:cNvPr>
          <p:cNvGrpSpPr/>
          <p:nvPr/>
        </p:nvGrpSpPr>
        <p:grpSpPr>
          <a:xfrm>
            <a:off x="3880652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6FE0C3-D944-C15E-1D5C-A8908A1EF0A2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114AAC-3F8A-F7F3-1809-C0D766F29766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F47CE97-B44A-E466-716A-07C6781A04DC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6AE6A9D-BEA4-EA4F-8980-683C8F49008A}"/>
              </a:ext>
            </a:extLst>
          </p:cNvPr>
          <p:cNvGrpSpPr/>
          <p:nvPr/>
        </p:nvGrpSpPr>
        <p:grpSpPr>
          <a:xfrm>
            <a:off x="1872478" y="3333044"/>
            <a:ext cx="372533" cy="372533"/>
            <a:chOff x="2464082" y="3863622"/>
            <a:chExt cx="372533" cy="37253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48872D3-978C-7D38-2BF9-57ADDA503CA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5A50EF-1E58-D7AB-A8BF-FB3A840B1092}"/>
                </a:ext>
              </a:extLst>
            </p:cNvPr>
            <p:cNvCxnSpPr>
              <a:cxnSpLocks/>
              <a:stCxn id="11" idx="2"/>
              <a:endCxn id="1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A35366B-2D6C-8937-756B-5A17F270C69D}"/>
                </a:ext>
              </a:extLst>
            </p:cNvPr>
            <p:cNvCxnSpPr>
              <a:cxnSpLocks/>
              <a:stCxn id="11" idx="0"/>
              <a:endCxn id="1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EFDFD-8EA6-A5C4-5D70-932B16C4C489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>
            <a:off x="2245011" y="3519311"/>
            <a:ext cx="1635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F7D9D5-00A6-AD58-FB26-BF2D512D70D6}"/>
              </a:ext>
            </a:extLst>
          </p:cNvPr>
          <p:cNvSpPr/>
          <p:nvPr/>
        </p:nvSpPr>
        <p:spPr>
          <a:xfrm>
            <a:off x="1782838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DFC02B-B539-7717-EC4D-F2287E23FA82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>
            <a:off x="2058743" y="1157134"/>
            <a:ext cx="2" cy="2175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3031C0-DD21-2A5A-3ABA-D356F0AED4FD}"/>
              </a:ext>
            </a:extLst>
          </p:cNvPr>
          <p:cNvSpPr/>
          <p:nvPr/>
        </p:nvSpPr>
        <p:spPr>
          <a:xfrm>
            <a:off x="2119805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B50A295-6E29-25E5-82AD-0AB910F97674}"/>
              </a:ext>
            </a:extLst>
          </p:cNvPr>
          <p:cNvSpPr/>
          <p:nvPr/>
        </p:nvSpPr>
        <p:spPr>
          <a:xfrm>
            <a:off x="2562844" y="67452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DF46805-5471-EF0B-7B6C-02736D5F5E40}"/>
              </a:ext>
            </a:extLst>
          </p:cNvPr>
          <p:cNvSpPr/>
          <p:nvPr/>
        </p:nvSpPr>
        <p:spPr>
          <a:xfrm rot="18900000">
            <a:off x="8696679" y="242805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F7D0C-482D-F2CA-ED5A-933974A72053}"/>
              </a:ext>
            </a:extLst>
          </p:cNvPr>
          <p:cNvSpPr/>
          <p:nvPr/>
        </p:nvSpPr>
        <p:spPr>
          <a:xfrm>
            <a:off x="4698612" y="706496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169508-DCCB-3DCA-1DBA-77BFA019B76A}"/>
              </a:ext>
            </a:extLst>
          </p:cNvPr>
          <p:cNvSpPr/>
          <p:nvPr/>
        </p:nvSpPr>
        <p:spPr>
          <a:xfrm>
            <a:off x="-140269" y="2322892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D1B3FEEB-1150-C989-009F-FAE93BD5E800}"/>
              </a:ext>
            </a:extLst>
          </p:cNvPr>
          <p:cNvSpPr/>
          <p:nvPr/>
        </p:nvSpPr>
        <p:spPr>
          <a:xfrm rot="16200000">
            <a:off x="9293798" y="175680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FD0528-883B-C611-1EEC-8E125DC51170}"/>
              </a:ext>
            </a:extLst>
          </p:cNvPr>
          <p:cNvSpPr/>
          <p:nvPr/>
        </p:nvSpPr>
        <p:spPr>
          <a:xfrm>
            <a:off x="8963496" y="716870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16 SIN LUT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DD8797-BBD9-8A68-796E-509E1018AD2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346408" y="3519311"/>
            <a:ext cx="5260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CEF529-6E10-5DE7-3A6B-2BB6FDEEC79C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1592645" y="3262952"/>
            <a:ext cx="61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A8767F1-C831-C915-75B3-24B3E510C5CA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2468568" y="2370744"/>
            <a:ext cx="672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9FDFD59-3687-D09F-0203-C51F1AB0B7CC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713577" y="2114385"/>
            <a:ext cx="76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39212CE-13AB-3F6A-7F78-2D5C37B1D140}"/>
              </a:ext>
            </a:extLst>
          </p:cNvPr>
          <p:cNvCxnSpPr>
            <a:cxnSpLocks/>
          </p:cNvCxnSpPr>
          <p:nvPr/>
        </p:nvCxnSpPr>
        <p:spPr>
          <a:xfrm flipH="1">
            <a:off x="1346408" y="2114385"/>
            <a:ext cx="1380650" cy="14049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68AD9B-8EE4-9F51-8625-430B192402CE}"/>
              </a:ext>
            </a:extLst>
          </p:cNvPr>
          <p:cNvSpPr/>
          <p:nvPr/>
        </p:nvSpPr>
        <p:spPr>
          <a:xfrm>
            <a:off x="8530535" y="475412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[255:240]axis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233A0A-CED0-8983-B5D8-93773316CC35}"/>
              </a:ext>
            </a:extLst>
          </p:cNvPr>
          <p:cNvSpPr/>
          <p:nvPr/>
        </p:nvSpPr>
        <p:spPr>
          <a:xfrm>
            <a:off x="9335880" y="436380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[239:224]axis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A87BEA-5EDA-0216-BB1F-7CEA49AE6CC5}"/>
              </a:ext>
            </a:extLst>
          </p:cNvPr>
          <p:cNvSpPr/>
          <p:nvPr/>
        </p:nvSpPr>
        <p:spPr>
          <a:xfrm>
            <a:off x="10028195" y="392965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74C746-43D7-AFC4-50C6-DDAA25662C9B}"/>
              </a:ext>
            </a:extLst>
          </p:cNvPr>
          <p:cNvSpPr/>
          <p:nvPr/>
        </p:nvSpPr>
        <p:spPr>
          <a:xfrm>
            <a:off x="10694668" y="355023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BF1CF42-F219-3EBD-28C2-AA7CDEA23697}"/>
              </a:ext>
            </a:extLst>
          </p:cNvPr>
          <p:cNvCxnSpPr>
            <a:stCxn id="4" idx="3"/>
            <a:endCxn id="83" idx="0"/>
          </p:cNvCxnSpPr>
          <p:nvPr/>
        </p:nvCxnSpPr>
        <p:spPr>
          <a:xfrm>
            <a:off x="9054752" y="3519312"/>
            <a:ext cx="428284" cy="12348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1D0C35-E511-4114-6369-4C556B7641DD}"/>
              </a:ext>
            </a:extLst>
          </p:cNvPr>
          <p:cNvCxnSpPr>
            <a:cxnSpLocks/>
            <a:stCxn id="104" idx="3"/>
            <a:endCxn id="84" idx="0"/>
          </p:cNvCxnSpPr>
          <p:nvPr/>
        </p:nvCxnSpPr>
        <p:spPr>
          <a:xfrm>
            <a:off x="9391719" y="3262953"/>
            <a:ext cx="896662" cy="11008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F1979F8-2B6A-AFE4-7740-8EF8B8138A3C}"/>
              </a:ext>
            </a:extLst>
          </p:cNvPr>
          <p:cNvCxnSpPr>
            <a:cxnSpLocks/>
            <a:stCxn id="41" idx="3"/>
            <a:endCxn id="85" idx="0"/>
          </p:cNvCxnSpPr>
          <p:nvPr/>
        </p:nvCxnSpPr>
        <p:spPr>
          <a:xfrm>
            <a:off x="10323703" y="2370745"/>
            <a:ext cx="656993" cy="15589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3EB7F55-1AB7-DFC5-039B-46E62DA88581}"/>
              </a:ext>
            </a:extLst>
          </p:cNvPr>
          <p:cNvCxnSpPr>
            <a:cxnSpLocks/>
            <a:stCxn id="39" idx="3"/>
            <a:endCxn id="86" idx="0"/>
          </p:cNvCxnSpPr>
          <p:nvPr/>
        </p:nvCxnSpPr>
        <p:spPr>
          <a:xfrm>
            <a:off x="10660670" y="2114386"/>
            <a:ext cx="986499" cy="14358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0D298FB-7EF9-468D-CD7B-BA8150938065}"/>
              </a:ext>
            </a:extLst>
          </p:cNvPr>
          <p:cNvCxnSpPr>
            <a:cxnSpLocks/>
          </p:cNvCxnSpPr>
          <p:nvPr/>
        </p:nvCxnSpPr>
        <p:spPr>
          <a:xfrm flipH="1">
            <a:off x="4931962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552899B-08A8-B5E5-3414-15A9EDB58459}"/>
              </a:ext>
            </a:extLst>
          </p:cNvPr>
          <p:cNvSpPr/>
          <p:nvPr/>
        </p:nvSpPr>
        <p:spPr>
          <a:xfrm>
            <a:off x="6198995" y="1548087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14bit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F2DFF15-3335-EB38-4556-88F573D391F0}"/>
              </a:ext>
            </a:extLst>
          </p:cNvPr>
          <p:cNvSpPr/>
          <p:nvPr/>
        </p:nvSpPr>
        <p:spPr>
          <a:xfrm>
            <a:off x="6508019" y="711683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</a:t>
            </a:r>
            <a:r>
              <a:rPr lang="en-US" altLang="ko-KR" b="1" dirty="0" err="1">
                <a:solidFill>
                  <a:schemeClr val="tx1"/>
                </a:solidFill>
              </a:rPr>
              <a:t>phase_offset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4CBF96-1216-4BB1-96A8-B45FC6C29367}"/>
              </a:ext>
            </a:extLst>
          </p:cNvPr>
          <p:cNvGrpSpPr/>
          <p:nvPr/>
        </p:nvGrpSpPr>
        <p:grpSpPr>
          <a:xfrm>
            <a:off x="4206048" y="3076141"/>
            <a:ext cx="372533" cy="372533"/>
            <a:chOff x="1219765" y="3863622"/>
            <a:chExt cx="372533" cy="372533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73DCB17-C894-4AE5-912C-32E8DEFD45E5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EA9B2C0-2039-4F57-B213-E6AD9F10951A}"/>
                </a:ext>
              </a:extLst>
            </p:cNvPr>
            <p:cNvCxnSpPr>
              <a:stCxn id="75" idx="1"/>
              <a:endCxn id="7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93F7EDA-47A9-4FD3-9DEF-3EF132D93895}"/>
                </a:ext>
              </a:extLst>
            </p:cNvPr>
            <p:cNvCxnSpPr>
              <a:cxnSpLocks/>
              <a:stCxn id="75" idx="7"/>
              <a:endCxn id="7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88534BC-7D54-49E1-8710-8F05785CF17A}"/>
              </a:ext>
            </a:extLst>
          </p:cNvPr>
          <p:cNvGrpSpPr/>
          <p:nvPr/>
        </p:nvGrpSpPr>
        <p:grpSpPr>
          <a:xfrm>
            <a:off x="5127537" y="2182614"/>
            <a:ext cx="372533" cy="372533"/>
            <a:chOff x="1219765" y="3863622"/>
            <a:chExt cx="372533" cy="372533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5F0DD99-1A8B-4178-B1E7-4BD53B76F35F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D7B3F2-0590-411D-A8E3-AC545B8C71D2}"/>
                </a:ext>
              </a:extLst>
            </p:cNvPr>
            <p:cNvCxnSpPr>
              <a:stCxn id="79" idx="1"/>
              <a:endCxn id="79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DAC1B2EC-A154-4C78-B356-39A796054B69}"/>
                </a:ext>
              </a:extLst>
            </p:cNvPr>
            <p:cNvCxnSpPr>
              <a:cxnSpLocks/>
              <a:stCxn id="79" idx="7"/>
              <a:endCxn id="79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57DC484-E09F-4B2E-865C-084732B430C9}"/>
              </a:ext>
            </a:extLst>
          </p:cNvPr>
          <p:cNvGrpSpPr/>
          <p:nvPr/>
        </p:nvGrpSpPr>
        <p:grpSpPr>
          <a:xfrm>
            <a:off x="5488271" y="1925051"/>
            <a:ext cx="372533" cy="372533"/>
            <a:chOff x="1219765" y="3863622"/>
            <a:chExt cx="372533" cy="3725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F52AC73-A913-4264-BD24-94492BACE514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8E0A27A-CD45-4011-94F4-E7A039E53B71}"/>
                </a:ext>
              </a:extLst>
            </p:cNvPr>
            <p:cNvCxnSpPr>
              <a:stCxn id="87" idx="1"/>
              <a:endCxn id="87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622A6F0-98A4-46CF-92F5-E13A16943A76}"/>
                </a:ext>
              </a:extLst>
            </p:cNvPr>
            <p:cNvCxnSpPr>
              <a:cxnSpLocks/>
              <a:stCxn id="87" idx="7"/>
              <a:endCxn id="87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0A9B14C-C49D-4668-8070-B61C2EFB7363}"/>
              </a:ext>
            </a:extLst>
          </p:cNvPr>
          <p:cNvGrpSpPr/>
          <p:nvPr/>
        </p:nvGrpSpPr>
        <p:grpSpPr>
          <a:xfrm>
            <a:off x="7474279" y="1928118"/>
            <a:ext cx="372533" cy="372533"/>
            <a:chOff x="2464082" y="3863622"/>
            <a:chExt cx="372533" cy="372533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F3A5DEB-4E40-445A-899B-8D2C015D6A47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60F8776-B150-445E-B706-9C92B8277842}"/>
                </a:ext>
              </a:extLst>
            </p:cNvPr>
            <p:cNvCxnSpPr>
              <a:cxnSpLocks/>
              <a:stCxn id="94" idx="2"/>
              <a:endCxn id="94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3D4A898-E0FC-47CB-8CDC-3FCCA9274A3C}"/>
                </a:ext>
              </a:extLst>
            </p:cNvPr>
            <p:cNvCxnSpPr>
              <a:cxnSpLocks/>
              <a:stCxn id="94" idx="0"/>
              <a:endCxn id="94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4B1C8BA-73F4-4279-95B8-387429B55B32}"/>
              </a:ext>
            </a:extLst>
          </p:cNvPr>
          <p:cNvGrpSpPr/>
          <p:nvPr/>
        </p:nvGrpSpPr>
        <p:grpSpPr>
          <a:xfrm>
            <a:off x="7137312" y="2184477"/>
            <a:ext cx="372533" cy="372533"/>
            <a:chOff x="2464082" y="3863622"/>
            <a:chExt cx="372533" cy="37253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7B1B7CD-9A0D-4529-A203-DBD65BD6B1E0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B95A895-7558-4078-8A65-5AE8D6A84279}"/>
                </a:ext>
              </a:extLst>
            </p:cNvPr>
            <p:cNvCxnSpPr>
              <a:cxnSpLocks/>
              <a:stCxn id="99" idx="2"/>
              <a:endCxn id="9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CDF16A1-CE19-4CD8-9975-5FE61835C26F}"/>
                </a:ext>
              </a:extLst>
            </p:cNvPr>
            <p:cNvCxnSpPr>
              <a:cxnSpLocks/>
              <a:stCxn id="99" idx="0"/>
              <a:endCxn id="9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FEF08E6-CB9E-4AA8-815E-D99B71F97A29}"/>
              </a:ext>
            </a:extLst>
          </p:cNvPr>
          <p:cNvGrpSpPr/>
          <p:nvPr/>
        </p:nvGrpSpPr>
        <p:grpSpPr>
          <a:xfrm>
            <a:off x="6205328" y="3076685"/>
            <a:ext cx="372533" cy="372533"/>
            <a:chOff x="2464082" y="3863622"/>
            <a:chExt cx="372533" cy="372533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D733032-CA3E-487D-930E-1E5D1492929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882A637-F377-4A3F-B180-D09B4FA6C39B}"/>
                </a:ext>
              </a:extLst>
            </p:cNvPr>
            <p:cNvCxnSpPr>
              <a:cxnSpLocks/>
              <a:stCxn id="113" idx="2"/>
              <a:endCxn id="11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E6BA317-FBC3-4DA2-9C79-F2ABE684D0DD}"/>
                </a:ext>
              </a:extLst>
            </p:cNvPr>
            <p:cNvCxnSpPr>
              <a:cxnSpLocks/>
              <a:stCxn id="113" idx="0"/>
              <a:endCxn id="11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5D540F9-4DBC-40A0-BD8A-0FD980A0AEA3}"/>
              </a:ext>
            </a:extLst>
          </p:cNvPr>
          <p:cNvGrpSpPr/>
          <p:nvPr/>
        </p:nvGrpSpPr>
        <p:grpSpPr>
          <a:xfrm>
            <a:off x="5868361" y="3333044"/>
            <a:ext cx="372533" cy="372533"/>
            <a:chOff x="2464082" y="3863622"/>
            <a:chExt cx="372533" cy="37253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5B773F5-FD6B-4B5C-BC15-AED068C4F84F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FFC7841B-0417-458F-B763-773A5F6D105D}"/>
                </a:ext>
              </a:extLst>
            </p:cNvPr>
            <p:cNvCxnSpPr>
              <a:cxnSpLocks/>
              <a:stCxn id="119" idx="2"/>
              <a:endCxn id="11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0A4F23A-210C-4B48-8193-A9E790119577}"/>
                </a:ext>
              </a:extLst>
            </p:cNvPr>
            <p:cNvCxnSpPr>
              <a:cxnSpLocks/>
              <a:stCxn id="119" idx="0"/>
              <a:endCxn id="11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71C311B-4F8E-4479-99E8-005975BF4425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6054628" y="2981207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32A2177-8E8F-4664-A3C7-41782B1A5EF9}"/>
              </a:ext>
            </a:extLst>
          </p:cNvPr>
          <p:cNvCxnSpPr>
            <a:cxnSpLocks/>
          </p:cNvCxnSpPr>
          <p:nvPr/>
        </p:nvCxnSpPr>
        <p:spPr>
          <a:xfrm flipH="1">
            <a:off x="6059942" y="1360201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1C9AE3A-488F-42CE-964C-6F8BB1A07207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6391266" y="2657288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F28506-1F11-4EE3-B31F-EE448D49B61F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7320941" y="1716463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946F8DF-7709-4AB4-9583-E61FCE16063C}"/>
              </a:ext>
            </a:extLst>
          </p:cNvPr>
          <p:cNvCxnSpPr>
            <a:cxnSpLocks/>
            <a:stCxn id="116" idx="2"/>
            <a:endCxn id="94" idx="0"/>
          </p:cNvCxnSpPr>
          <p:nvPr/>
        </p:nvCxnSpPr>
        <p:spPr>
          <a:xfrm>
            <a:off x="7660545" y="1151947"/>
            <a:ext cx="1" cy="776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B8018CA-A1FD-4315-8A5E-1A2426B42C55}"/>
              </a:ext>
            </a:extLst>
          </p:cNvPr>
          <p:cNvCxnSpPr>
            <a:cxnSpLocks/>
          </p:cNvCxnSpPr>
          <p:nvPr/>
        </p:nvCxnSpPr>
        <p:spPr>
          <a:xfrm>
            <a:off x="4065369" y="2981207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3CB4A2D-5547-45B8-8066-929EA3B6BBA6}"/>
              </a:ext>
            </a:extLst>
          </p:cNvPr>
          <p:cNvCxnSpPr>
            <a:cxnSpLocks/>
          </p:cNvCxnSpPr>
          <p:nvPr/>
        </p:nvCxnSpPr>
        <p:spPr>
          <a:xfrm flipH="1">
            <a:off x="4057950" y="1360201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37986DB-ED0B-47F2-9D42-5C154BFCAEF6}"/>
              </a:ext>
            </a:extLst>
          </p:cNvPr>
          <p:cNvCxnSpPr>
            <a:cxnSpLocks/>
          </p:cNvCxnSpPr>
          <p:nvPr/>
        </p:nvCxnSpPr>
        <p:spPr>
          <a:xfrm>
            <a:off x="4402007" y="2657288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AD63A6-35DC-4321-9EC6-371429AA9004}"/>
              </a:ext>
            </a:extLst>
          </p:cNvPr>
          <p:cNvCxnSpPr>
            <a:cxnSpLocks/>
          </p:cNvCxnSpPr>
          <p:nvPr/>
        </p:nvCxnSpPr>
        <p:spPr>
          <a:xfrm>
            <a:off x="5331682" y="1716463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9D36740-3C33-4FEF-A391-8746C0C8E88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671287" y="1146760"/>
            <a:ext cx="0" cy="781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2EA5036-7B6D-4ADC-B6A1-8E3E38CB226C}"/>
              </a:ext>
            </a:extLst>
          </p:cNvPr>
          <p:cNvCxnSpPr>
            <a:cxnSpLocks/>
            <a:stCxn id="5" idx="6"/>
            <a:endCxn id="119" idx="2"/>
          </p:cNvCxnSpPr>
          <p:nvPr/>
        </p:nvCxnSpPr>
        <p:spPr>
          <a:xfrm>
            <a:off x="4253185" y="3519311"/>
            <a:ext cx="1615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CFFF70F-360E-4A7E-A90F-6598CB184D8B}"/>
              </a:ext>
            </a:extLst>
          </p:cNvPr>
          <p:cNvCxnSpPr>
            <a:cxnSpLocks/>
            <a:stCxn id="75" idx="6"/>
            <a:endCxn id="113" idx="2"/>
          </p:cNvCxnSpPr>
          <p:nvPr/>
        </p:nvCxnSpPr>
        <p:spPr>
          <a:xfrm>
            <a:off x="4578581" y="3262408"/>
            <a:ext cx="1626747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F820A5C-D9BE-4C6B-893B-1C510C905E16}"/>
              </a:ext>
            </a:extLst>
          </p:cNvPr>
          <p:cNvCxnSpPr>
            <a:cxnSpLocks/>
            <a:stCxn id="79" idx="6"/>
            <a:endCxn id="99" idx="2"/>
          </p:cNvCxnSpPr>
          <p:nvPr/>
        </p:nvCxnSpPr>
        <p:spPr>
          <a:xfrm>
            <a:off x="5500070" y="2368881"/>
            <a:ext cx="1637242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3ADFC50-9B42-484F-B8E7-FCCD57E7C095}"/>
              </a:ext>
            </a:extLst>
          </p:cNvPr>
          <p:cNvCxnSpPr>
            <a:cxnSpLocks/>
            <a:stCxn id="87" idx="6"/>
            <a:endCxn id="94" idx="2"/>
          </p:cNvCxnSpPr>
          <p:nvPr/>
        </p:nvCxnSpPr>
        <p:spPr>
          <a:xfrm>
            <a:off x="5860804" y="2111318"/>
            <a:ext cx="1613475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0EDB49F-C0F9-41C3-B255-47FD8E99ECB9}"/>
              </a:ext>
            </a:extLst>
          </p:cNvPr>
          <p:cNvCxnSpPr>
            <a:cxnSpLocks/>
            <a:stCxn id="119" idx="6"/>
            <a:endCxn id="4" idx="1"/>
          </p:cNvCxnSpPr>
          <p:nvPr/>
        </p:nvCxnSpPr>
        <p:spPr>
          <a:xfrm>
            <a:off x="6240894" y="3519311"/>
            <a:ext cx="11166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675C656-0B5F-4F30-B416-E529313776D6}"/>
              </a:ext>
            </a:extLst>
          </p:cNvPr>
          <p:cNvCxnSpPr>
            <a:cxnSpLocks/>
            <a:stCxn id="99" idx="6"/>
            <a:endCxn id="41" idx="1"/>
          </p:cNvCxnSpPr>
          <p:nvPr/>
        </p:nvCxnSpPr>
        <p:spPr>
          <a:xfrm>
            <a:off x="7509845" y="2370744"/>
            <a:ext cx="11166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EA5DF8A-829A-4906-A035-6F3647322184}"/>
              </a:ext>
            </a:extLst>
          </p:cNvPr>
          <p:cNvSpPr/>
          <p:nvPr/>
        </p:nvSpPr>
        <p:spPr>
          <a:xfrm rot="18900000">
            <a:off x="10348262" y="3270008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8DA876A3-A4B7-42A4-86F8-2D7D1DEA701A}"/>
              </a:ext>
            </a:extLst>
          </p:cNvPr>
          <p:cNvCxnSpPr>
            <a:cxnSpLocks/>
          </p:cNvCxnSpPr>
          <p:nvPr/>
        </p:nvCxnSpPr>
        <p:spPr>
          <a:xfrm flipH="1">
            <a:off x="1839708" y="2590649"/>
            <a:ext cx="4053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AA428DD4-F21C-4CB3-A275-4775363BFF52}"/>
              </a:ext>
            </a:extLst>
          </p:cNvPr>
          <p:cNvCxnSpPr>
            <a:cxnSpLocks/>
          </p:cNvCxnSpPr>
          <p:nvPr/>
        </p:nvCxnSpPr>
        <p:spPr>
          <a:xfrm flipH="1">
            <a:off x="5257357" y="3089111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B1F2142B-2346-4908-8711-6454A55811F2}"/>
              </a:ext>
            </a:extLst>
          </p:cNvPr>
          <p:cNvCxnSpPr>
            <a:cxnSpLocks/>
          </p:cNvCxnSpPr>
          <p:nvPr/>
        </p:nvCxnSpPr>
        <p:spPr>
          <a:xfrm flipH="1">
            <a:off x="6195406" y="2194989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1524CBC4-2AC9-4F14-9FDA-6DFC33A8868D}"/>
              </a:ext>
            </a:extLst>
          </p:cNvPr>
          <p:cNvCxnSpPr>
            <a:cxnSpLocks/>
          </p:cNvCxnSpPr>
          <p:nvPr/>
        </p:nvCxnSpPr>
        <p:spPr>
          <a:xfrm flipH="1">
            <a:off x="6549329" y="193556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오른쪽 중괄호 224">
            <a:extLst>
              <a:ext uri="{FF2B5EF4-FFF2-40B4-BE49-F238E27FC236}">
                <a16:creationId xmlns:a16="http://schemas.microsoft.com/office/drawing/2014/main" id="{CE94C51A-F44F-4307-AEAA-24D333601E27}"/>
              </a:ext>
            </a:extLst>
          </p:cNvPr>
          <p:cNvSpPr/>
          <p:nvPr/>
        </p:nvSpPr>
        <p:spPr>
          <a:xfrm rot="16200000" flipH="1">
            <a:off x="5214112" y="2743400"/>
            <a:ext cx="151904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7A5A8BD-AC28-4F26-B44F-0A1574B863D0}"/>
              </a:ext>
            </a:extLst>
          </p:cNvPr>
          <p:cNvSpPr/>
          <p:nvPr/>
        </p:nvSpPr>
        <p:spPr>
          <a:xfrm>
            <a:off x="4079052" y="4363803"/>
            <a:ext cx="2422023" cy="814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Pipelined</a:t>
            </a:r>
          </a:p>
          <a:p>
            <a:pPr algn="ctr"/>
            <a:r>
              <a:rPr lang="en-US" altLang="ko-KR" sz="2500" b="1" dirty="0" err="1">
                <a:solidFill>
                  <a:schemeClr val="tx1"/>
                </a:solidFill>
              </a:rPr>
              <a:t>Mul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and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Sum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CC54916-18C7-4D01-A142-7339436BC52B}"/>
              </a:ext>
            </a:extLst>
          </p:cNvPr>
          <p:cNvGrpSpPr/>
          <p:nvPr/>
        </p:nvGrpSpPr>
        <p:grpSpPr>
          <a:xfrm>
            <a:off x="2086777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02041B-1C0D-4C62-93F0-9BC9BF65F7C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4D929C-8147-4391-AD27-489789FBC739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3C3E4F-27E1-442C-8796-66A46DBDC61D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6CA4DF-AF12-45A3-8981-B53CBDDD75D4}"/>
              </a:ext>
            </a:extLst>
          </p:cNvPr>
          <p:cNvGrpSpPr/>
          <p:nvPr/>
        </p:nvGrpSpPr>
        <p:grpSpPr>
          <a:xfrm>
            <a:off x="2805163" y="3333044"/>
            <a:ext cx="372533" cy="372533"/>
            <a:chOff x="2464082" y="3863622"/>
            <a:chExt cx="372533" cy="3725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774AB0-53B7-447F-A6F0-C13F7BAAD79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A62BE16-E3F1-4DC9-BD40-EB87AF445F78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3AA793-F892-410C-A301-44229E9F7FE3}"/>
                </a:ext>
              </a:extLst>
            </p:cNvPr>
            <p:cNvCxnSpPr>
              <a:cxnSpLocks/>
              <a:stCxn id="9" idx="0"/>
              <a:endCxn id="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69E4EC-0A5B-4044-A610-B5925C63E361}"/>
              </a:ext>
            </a:extLst>
          </p:cNvPr>
          <p:cNvSpPr/>
          <p:nvPr/>
        </p:nvSpPr>
        <p:spPr>
          <a:xfrm>
            <a:off x="-76214" y="3299178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E544DF-77D8-4CBD-8ACC-D8738EEAD4B6}"/>
              </a:ext>
            </a:extLst>
          </p:cNvPr>
          <p:cNvSpPr/>
          <p:nvPr/>
        </p:nvSpPr>
        <p:spPr>
          <a:xfrm>
            <a:off x="1225292" y="4391378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501EBF-7300-477D-8B2F-ECE2911A4B8A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V="1">
            <a:off x="2273043" y="3705577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421179-E15C-4044-85A9-A86C11E313B8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1869136" y="3519310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D3A08B-5F03-453C-8E15-6BF2F089C02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59310" y="3519311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7341F8-16C1-4EAE-949C-50AEDEB029CB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3177696" y="3517250"/>
            <a:ext cx="532119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16FEDA-7DF0-418E-B4F5-3E1BE4E15F12}"/>
              </a:ext>
            </a:extLst>
          </p:cNvPr>
          <p:cNvCxnSpPr>
            <a:cxnSpLocks/>
          </p:cNvCxnSpPr>
          <p:nvPr/>
        </p:nvCxnSpPr>
        <p:spPr>
          <a:xfrm flipH="1">
            <a:off x="2551385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61EC84-2F52-41F9-AE99-C57AC4F30692}"/>
              </a:ext>
            </a:extLst>
          </p:cNvPr>
          <p:cNvSpPr/>
          <p:nvPr/>
        </p:nvSpPr>
        <p:spPr>
          <a:xfrm>
            <a:off x="2219297" y="2841500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FF9495-0CCD-4E5E-B9D8-99B179D2AD17}"/>
              </a:ext>
            </a:extLst>
          </p:cNvPr>
          <p:cNvSpPr/>
          <p:nvPr/>
        </p:nvSpPr>
        <p:spPr>
          <a:xfrm>
            <a:off x="1838903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059AE-32F7-4AD8-9C90-81A113AB7CD2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2991429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16D8FD-C705-435E-8C6A-CA63A473C948}"/>
              </a:ext>
            </a:extLst>
          </p:cNvPr>
          <p:cNvGrpSpPr/>
          <p:nvPr/>
        </p:nvGrpSpPr>
        <p:grpSpPr>
          <a:xfrm rot="5400000">
            <a:off x="3436251" y="3144864"/>
            <a:ext cx="1291901" cy="744773"/>
            <a:chOff x="4006591" y="3146925"/>
            <a:chExt cx="1291901" cy="74477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DB5AEB-30FB-4BB2-A075-B80E033473FE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9B5ADB45-0725-4E59-A038-E7BADDC2F270}"/>
                </a:ext>
              </a:extLst>
            </p:cNvPr>
            <p:cNvSpPr/>
            <p:nvPr/>
          </p:nvSpPr>
          <p:spPr>
            <a:xfrm rot="16200000">
              <a:off x="5082711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C9E71-C45F-4890-959D-59CDE1F9CF25}"/>
              </a:ext>
            </a:extLst>
          </p:cNvPr>
          <p:cNvSpPr/>
          <p:nvPr/>
        </p:nvSpPr>
        <p:spPr>
          <a:xfrm>
            <a:off x="4766778" y="2871299"/>
            <a:ext cx="1329222" cy="129190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2D241E-19AD-40EE-9086-F342CAE9BFC8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4454588" y="3517250"/>
            <a:ext cx="312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B3C1AC-BD1B-4B34-9718-F2AD47767EA3}"/>
              </a:ext>
            </a:extLst>
          </p:cNvPr>
          <p:cNvGrpSpPr/>
          <p:nvPr/>
        </p:nvGrpSpPr>
        <p:grpSpPr>
          <a:xfrm>
            <a:off x="6646495" y="3333044"/>
            <a:ext cx="372533" cy="372533"/>
            <a:chOff x="1219765" y="3863622"/>
            <a:chExt cx="372533" cy="37253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C016FA-A1A0-4B9F-86BE-E94296546CA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10B2952-25DD-4B32-B950-5E55E237F7FE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4DEA03-6628-4C52-8290-A85760A4CBBF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8E4683-7F53-4AC6-8EEA-7108CD7E0994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832761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C4FCE4-B6A9-4714-8463-43AB251DD940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>
            <a:off x="6096000" y="3517250"/>
            <a:ext cx="550495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94826-F951-4D79-9DCF-E2FDD9984E00}"/>
              </a:ext>
            </a:extLst>
          </p:cNvPr>
          <p:cNvSpPr/>
          <p:nvPr/>
        </p:nvSpPr>
        <p:spPr>
          <a:xfrm>
            <a:off x="5680235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390A2F-E5CB-4299-9726-21FA8AE190EB}"/>
              </a:ext>
            </a:extLst>
          </p:cNvPr>
          <p:cNvGrpSpPr/>
          <p:nvPr/>
        </p:nvGrpSpPr>
        <p:grpSpPr>
          <a:xfrm rot="5400000">
            <a:off x="7109839" y="3144864"/>
            <a:ext cx="1291900" cy="744773"/>
            <a:chOff x="4006591" y="3146925"/>
            <a:chExt cx="1291900" cy="74477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50678C-82A9-4822-A915-20E1E4D29833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8525871-7D1C-44D4-BD53-E844AFA3204C}"/>
                </a:ext>
              </a:extLst>
            </p:cNvPr>
            <p:cNvSpPr/>
            <p:nvPr/>
          </p:nvSpPr>
          <p:spPr>
            <a:xfrm rot="16200000">
              <a:off x="5082710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05258D-AF0D-48CD-9E11-6B5DED4AFA30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 flipV="1">
            <a:off x="7019028" y="3517251"/>
            <a:ext cx="364375" cy="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E35767-3652-49D7-813C-E8C84E07C2E8}"/>
              </a:ext>
            </a:extLst>
          </p:cNvPr>
          <p:cNvSpPr/>
          <p:nvPr/>
        </p:nvSpPr>
        <p:spPr>
          <a:xfrm>
            <a:off x="8591193" y="3297117"/>
            <a:ext cx="157438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3199F4-12AA-482C-BF22-1842E4DCBFD7}"/>
              </a:ext>
            </a:extLst>
          </p:cNvPr>
          <p:cNvCxnSpPr>
            <a:cxnSpLocks/>
            <a:stCxn id="45" idx="0"/>
            <a:endCxn id="50" idx="1"/>
          </p:cNvCxnSpPr>
          <p:nvPr/>
        </p:nvCxnSpPr>
        <p:spPr>
          <a:xfrm flipV="1">
            <a:off x="8128176" y="3517249"/>
            <a:ext cx="46301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4A492-9AB6-40E7-B4F0-C5D84537CFC4}"/>
              </a:ext>
            </a:extLst>
          </p:cNvPr>
          <p:cNvSpPr/>
          <p:nvPr/>
        </p:nvSpPr>
        <p:spPr>
          <a:xfrm>
            <a:off x="1225292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64 bit X 48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99BF97-43E1-4AA3-85C6-3509138EFA33}"/>
              </a:ext>
            </a:extLst>
          </p:cNvPr>
          <p:cNvSpPr/>
          <p:nvPr/>
        </p:nvSpPr>
        <p:spPr>
          <a:xfrm>
            <a:off x="5785009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X 14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1872DF-FBBC-4D7A-AC4B-7D15AB19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285875"/>
            <a:ext cx="6353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7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22D427-A3A8-468E-B28F-E592F12A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657225"/>
            <a:ext cx="100869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02C2-5388-4395-B6AD-F6450A493B93}"/>
              </a:ext>
            </a:extLst>
          </p:cNvPr>
          <p:cNvSpPr/>
          <p:nvPr/>
        </p:nvSpPr>
        <p:spPr>
          <a:xfrm>
            <a:off x="243779" y="123395"/>
            <a:ext cx="3657101" cy="62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DSP is 27 * 18 Multiplier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Pipelined Multiplication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EB776-DCFD-4F8A-8830-41039E2C9911}"/>
              </a:ext>
            </a:extLst>
          </p:cNvPr>
          <p:cNvSpPr/>
          <p:nvPr/>
        </p:nvSpPr>
        <p:spPr>
          <a:xfrm>
            <a:off x="6711942" y="846430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863A1-D6CE-4B60-8C4F-1AB67885C922}"/>
              </a:ext>
            </a:extLst>
          </p:cNvPr>
          <p:cNvSpPr/>
          <p:nvPr/>
        </p:nvSpPr>
        <p:spPr>
          <a:xfrm>
            <a:off x="7383561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33EBF-7B81-4FBD-BD73-2D48B1C7EB5C}"/>
              </a:ext>
            </a:extLst>
          </p:cNvPr>
          <p:cNvSpPr/>
          <p:nvPr/>
        </p:nvSpPr>
        <p:spPr>
          <a:xfrm>
            <a:off x="5219574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C44545-997F-4345-B0AC-CE29260DBA8C}"/>
              </a:ext>
            </a:extLst>
          </p:cNvPr>
          <p:cNvSpPr/>
          <p:nvPr/>
        </p:nvSpPr>
        <p:spPr>
          <a:xfrm>
            <a:off x="2962186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9EA9A-B925-4136-ADA2-BC5867958998}"/>
              </a:ext>
            </a:extLst>
          </p:cNvPr>
          <p:cNvSpPr/>
          <p:nvPr/>
        </p:nvSpPr>
        <p:spPr>
          <a:xfrm>
            <a:off x="4454554" y="8464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6CA38-4D0C-43DE-9E3A-93F0E58C7EEB}"/>
              </a:ext>
            </a:extLst>
          </p:cNvPr>
          <p:cNvSpPr/>
          <p:nvPr/>
        </p:nvSpPr>
        <p:spPr>
          <a:xfrm>
            <a:off x="2197166" y="8464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70FDAE-F9DB-4929-BEB9-D418E73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80906"/>
              </p:ext>
            </p:extLst>
          </p:nvPr>
        </p:nvGraphicFramePr>
        <p:xfrm>
          <a:off x="1901322" y="1894124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99006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33337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212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2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8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4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8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[95:64]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10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8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41C5FA-49D1-49BA-B54F-8E01E6D10502}"/>
              </a:ext>
            </a:extLst>
          </p:cNvPr>
          <p:cNvSpPr/>
          <p:nvPr/>
        </p:nvSpPr>
        <p:spPr>
          <a:xfrm>
            <a:off x="8246384" y="2765502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9A8ABA-B716-4D08-8FDB-9D5CFD4F243D}"/>
              </a:ext>
            </a:extLst>
          </p:cNvPr>
          <p:cNvSpPr/>
          <p:nvPr/>
        </p:nvSpPr>
        <p:spPr>
          <a:xfrm>
            <a:off x="8246384" y="23020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44E2A5-A971-444A-8600-ECD95D7D8D42}"/>
              </a:ext>
            </a:extLst>
          </p:cNvPr>
          <p:cNvSpPr/>
          <p:nvPr/>
        </p:nvSpPr>
        <p:spPr>
          <a:xfrm>
            <a:off x="6049819" y="2765502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42D01-199F-4785-823A-74783F281255}"/>
              </a:ext>
            </a:extLst>
          </p:cNvPr>
          <p:cNvSpPr/>
          <p:nvPr/>
        </p:nvSpPr>
        <p:spPr>
          <a:xfrm>
            <a:off x="6049819" y="23020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7613D1-E06A-4601-94F2-AFE03151664D}"/>
              </a:ext>
            </a:extLst>
          </p:cNvPr>
          <p:cNvSpPr/>
          <p:nvPr/>
        </p:nvSpPr>
        <p:spPr>
          <a:xfrm>
            <a:off x="8246384" y="183851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95029-6F87-4767-8FA7-944F1C78D85E}"/>
              </a:ext>
            </a:extLst>
          </p:cNvPr>
          <p:cNvSpPr/>
          <p:nvPr/>
        </p:nvSpPr>
        <p:spPr>
          <a:xfrm>
            <a:off x="8172301" y="1781611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544515-B9DB-449C-946C-9933C9F7EC65}"/>
              </a:ext>
            </a:extLst>
          </p:cNvPr>
          <p:cNvSpPr/>
          <p:nvPr/>
        </p:nvSpPr>
        <p:spPr>
          <a:xfrm>
            <a:off x="6049818" y="3270938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DDE85D-C4DD-4717-8649-74A033C65121}"/>
              </a:ext>
            </a:extLst>
          </p:cNvPr>
          <p:cNvSpPr/>
          <p:nvPr/>
        </p:nvSpPr>
        <p:spPr>
          <a:xfrm>
            <a:off x="6049818" y="373442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0D35-10FB-4E09-B502-D5B6FB8BE991}"/>
              </a:ext>
            </a:extLst>
          </p:cNvPr>
          <p:cNvSpPr/>
          <p:nvPr/>
        </p:nvSpPr>
        <p:spPr>
          <a:xfrm>
            <a:off x="6049818" y="419792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191BC1-C0E6-4960-8AE9-6FDD9A6AB2D2}"/>
              </a:ext>
            </a:extLst>
          </p:cNvPr>
          <p:cNvSpPr/>
          <p:nvPr/>
        </p:nvSpPr>
        <p:spPr>
          <a:xfrm>
            <a:off x="5983399" y="2263281"/>
            <a:ext cx="1293582" cy="926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4341F4-3188-4152-A5A3-3ABD5A5105E6}"/>
              </a:ext>
            </a:extLst>
          </p:cNvPr>
          <p:cNvSpPr/>
          <p:nvPr/>
        </p:nvSpPr>
        <p:spPr>
          <a:xfrm>
            <a:off x="5983399" y="3233325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48D36B-BB88-4910-9537-9766C7BE6ABE}"/>
              </a:ext>
            </a:extLst>
          </p:cNvPr>
          <p:cNvSpPr/>
          <p:nvPr/>
        </p:nvSpPr>
        <p:spPr>
          <a:xfrm>
            <a:off x="6049818" y="4854084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09327B-6727-4925-8C81-F3958B0E8A57}"/>
              </a:ext>
            </a:extLst>
          </p:cNvPr>
          <p:cNvSpPr/>
          <p:nvPr/>
        </p:nvSpPr>
        <p:spPr>
          <a:xfrm>
            <a:off x="6049818" y="5317575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AA7B81-0942-4DA0-A7E0-0F4E431DFBB5}"/>
              </a:ext>
            </a:extLst>
          </p:cNvPr>
          <p:cNvSpPr/>
          <p:nvPr/>
        </p:nvSpPr>
        <p:spPr>
          <a:xfrm>
            <a:off x="6049818" y="5781066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93B235-FDC9-4358-B858-83CFAAAFB9DB}"/>
              </a:ext>
            </a:extLst>
          </p:cNvPr>
          <p:cNvSpPr/>
          <p:nvPr/>
        </p:nvSpPr>
        <p:spPr>
          <a:xfrm>
            <a:off x="5983399" y="4816471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E313C9E-EE7D-45D1-B9AC-D69BA9D9B7E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flipH="1">
            <a:off x="7199110" y="3190264"/>
            <a:ext cx="1619982" cy="1860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FE3D9-8749-4DCA-840E-A5F943F07134}"/>
              </a:ext>
            </a:extLst>
          </p:cNvPr>
          <p:cNvSpPr/>
          <p:nvPr/>
        </p:nvSpPr>
        <p:spPr>
          <a:xfrm>
            <a:off x="6049818" y="6363543"/>
            <a:ext cx="902323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[47:34]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62823A5-DD15-4AB7-B175-914F3FFA9A5F}"/>
              </a:ext>
            </a:extLst>
          </p:cNvPr>
          <p:cNvCxnSpPr>
            <a:cxnSpLocks/>
          </p:cNvCxnSpPr>
          <p:nvPr/>
        </p:nvCxnSpPr>
        <p:spPr>
          <a:xfrm>
            <a:off x="3394710" y="1658853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1A670D-BCE2-43E4-93AB-1B94AC75278E}"/>
              </a:ext>
            </a:extLst>
          </p:cNvPr>
          <p:cNvSpPr/>
          <p:nvPr/>
        </p:nvSpPr>
        <p:spPr>
          <a:xfrm>
            <a:off x="823245" y="1508242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multiplication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DF70E4-D73B-4289-BEB8-4F2AAB54AB43}"/>
              </a:ext>
            </a:extLst>
          </p:cNvPr>
          <p:cNvSpPr/>
          <p:nvPr/>
        </p:nvSpPr>
        <p:spPr>
          <a:xfrm>
            <a:off x="9534369" y="667847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7FE0D-DC3C-4987-8C98-28388DABD388}"/>
              </a:ext>
            </a:extLst>
          </p:cNvPr>
          <p:cNvSpPr/>
          <p:nvPr/>
        </p:nvSpPr>
        <p:spPr>
          <a:xfrm>
            <a:off x="10205988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0274A6-83B2-4F28-8398-605BA2FF8798}"/>
              </a:ext>
            </a:extLst>
          </p:cNvPr>
          <p:cNvSpPr/>
          <p:nvPr/>
        </p:nvSpPr>
        <p:spPr>
          <a:xfrm>
            <a:off x="8042001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4FCD3-5E44-4539-AD7F-FCD14D86548E}"/>
              </a:ext>
            </a:extLst>
          </p:cNvPr>
          <p:cNvSpPr/>
          <p:nvPr/>
        </p:nvSpPr>
        <p:spPr>
          <a:xfrm>
            <a:off x="5784613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27B41E-1ED7-4EA1-9666-9851A5A0C62D}"/>
              </a:ext>
            </a:extLst>
          </p:cNvPr>
          <p:cNvSpPr/>
          <p:nvPr/>
        </p:nvSpPr>
        <p:spPr>
          <a:xfrm>
            <a:off x="7276981" y="667847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8193A6-4F06-4D6A-822A-A33F6E69FEA8}"/>
              </a:ext>
            </a:extLst>
          </p:cNvPr>
          <p:cNvSpPr/>
          <p:nvPr/>
        </p:nvSpPr>
        <p:spPr>
          <a:xfrm>
            <a:off x="5019593" y="667847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A1BD63-8857-4F8A-9630-891EA63A89E7}"/>
              </a:ext>
            </a:extLst>
          </p:cNvPr>
          <p:cNvSpPr/>
          <p:nvPr/>
        </p:nvSpPr>
        <p:spPr>
          <a:xfrm>
            <a:off x="10361203" y="1838519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4027D5-3255-43B3-ACAF-2A1EFA727596}"/>
              </a:ext>
            </a:extLst>
          </p:cNvPr>
          <p:cNvSpPr/>
          <p:nvPr/>
        </p:nvSpPr>
        <p:spPr>
          <a:xfrm>
            <a:off x="3792492" y="3270938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2F6885-E4E8-41B3-88F9-3E5E42879739}"/>
              </a:ext>
            </a:extLst>
          </p:cNvPr>
          <p:cNvSpPr/>
          <p:nvPr/>
        </p:nvSpPr>
        <p:spPr>
          <a:xfrm>
            <a:off x="3792492" y="3734429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4E816A-BC30-4067-8EB9-117891E37231}"/>
              </a:ext>
            </a:extLst>
          </p:cNvPr>
          <p:cNvSpPr/>
          <p:nvPr/>
        </p:nvSpPr>
        <p:spPr>
          <a:xfrm>
            <a:off x="3792492" y="4197920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DF7979-47BC-416B-888E-3FF7C2DFC373}"/>
              </a:ext>
            </a:extLst>
          </p:cNvPr>
          <p:cNvCxnSpPr>
            <a:cxnSpLocks/>
          </p:cNvCxnSpPr>
          <p:nvPr/>
        </p:nvCxnSpPr>
        <p:spPr>
          <a:xfrm>
            <a:off x="3394710" y="4729224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9DC93A-826D-4BBF-A402-B24DA24CB50D}"/>
              </a:ext>
            </a:extLst>
          </p:cNvPr>
          <p:cNvCxnSpPr>
            <a:cxnSpLocks/>
          </p:cNvCxnSpPr>
          <p:nvPr/>
        </p:nvCxnSpPr>
        <p:spPr>
          <a:xfrm>
            <a:off x="3394710" y="6294333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BBA5C0-E61F-46C6-927F-E2E867FFF966}"/>
              </a:ext>
            </a:extLst>
          </p:cNvPr>
          <p:cNvSpPr/>
          <p:nvPr/>
        </p:nvSpPr>
        <p:spPr>
          <a:xfrm>
            <a:off x="823245" y="4602163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FA59FE-3126-4F5D-8B31-5B4EE55DB96D}"/>
              </a:ext>
            </a:extLst>
          </p:cNvPr>
          <p:cNvSpPr/>
          <p:nvPr/>
        </p:nvSpPr>
        <p:spPr>
          <a:xfrm>
            <a:off x="823245" y="6157648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31785C-67C7-4A69-85EB-B58F3200186D}"/>
              </a:ext>
            </a:extLst>
          </p:cNvPr>
          <p:cNvSpPr/>
          <p:nvPr/>
        </p:nvSpPr>
        <p:spPr>
          <a:xfrm>
            <a:off x="1036819" y="2590087"/>
            <a:ext cx="203404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DSP48E2 input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9916E-827D-4167-ACB4-A51E93FC8385}"/>
              </a:ext>
            </a:extLst>
          </p:cNvPr>
          <p:cNvSpPr/>
          <p:nvPr/>
        </p:nvSpPr>
        <p:spPr>
          <a:xfrm>
            <a:off x="8042001" y="3908750"/>
            <a:ext cx="2660857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Carryout propagation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45F22C3-1019-4FFF-91AD-F0CD984B5D60}"/>
              </a:ext>
            </a:extLst>
          </p:cNvPr>
          <p:cNvCxnSpPr>
            <a:cxnSpLocks/>
            <a:stCxn id="57" idx="3"/>
            <a:endCxn id="26" idx="1"/>
          </p:cNvCxnSpPr>
          <p:nvPr/>
        </p:nvCxnSpPr>
        <p:spPr>
          <a:xfrm>
            <a:off x="3070860" y="2726772"/>
            <a:ext cx="2912539" cy="1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5B675F-6AE6-4EBB-AA05-EB30C65007CE}"/>
              </a:ext>
            </a:extLst>
          </p:cNvPr>
          <p:cNvSpPr/>
          <p:nvPr/>
        </p:nvSpPr>
        <p:spPr>
          <a:xfrm>
            <a:off x="4272880" y="104775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CCB452-EB20-4AAF-87AD-5F3AB498F694}"/>
              </a:ext>
            </a:extLst>
          </p:cNvPr>
          <p:cNvSpPr/>
          <p:nvPr/>
        </p:nvSpPr>
        <p:spPr>
          <a:xfrm>
            <a:off x="4272880" y="9429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828F15-33DB-46CF-A749-8CEC8D4DEDC3}"/>
              </a:ext>
            </a:extLst>
          </p:cNvPr>
          <p:cNvSpPr/>
          <p:nvPr/>
        </p:nvSpPr>
        <p:spPr>
          <a:xfrm>
            <a:off x="4272880" y="17811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Dubugging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87077-AB34-4832-B328-28C20D91782C}"/>
              </a:ext>
            </a:extLst>
          </p:cNvPr>
          <p:cNvSpPr/>
          <p:nvPr/>
        </p:nvSpPr>
        <p:spPr>
          <a:xfrm>
            <a:off x="4272880" y="26193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50622E5-82A1-4B83-B566-428517928065}"/>
              </a:ext>
            </a:extLst>
          </p:cNvPr>
          <p:cNvSpPr/>
          <p:nvPr/>
        </p:nvSpPr>
        <p:spPr>
          <a:xfrm rot="10800000">
            <a:off x="5518383" y="8086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908502-CC3A-40D9-ADFF-090BA3369CE1}"/>
              </a:ext>
            </a:extLst>
          </p:cNvPr>
          <p:cNvSpPr/>
          <p:nvPr/>
        </p:nvSpPr>
        <p:spPr>
          <a:xfrm rot="10800000">
            <a:off x="5518383" y="1646834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C92DEE3-5A19-4984-8D6F-57E3B680B92F}"/>
              </a:ext>
            </a:extLst>
          </p:cNvPr>
          <p:cNvSpPr/>
          <p:nvPr/>
        </p:nvSpPr>
        <p:spPr>
          <a:xfrm rot="10800000">
            <a:off x="5518383" y="24850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1C9A13C-7BB3-4130-BECD-C4527004A165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4272880" y="1278535"/>
            <a:ext cx="12700" cy="838200"/>
          </a:xfrm>
          <a:prstGeom prst="curvedConnector3">
            <a:avLst>
              <a:gd name="adj1" fmla="val 42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B83DC4-3430-4A3C-B733-E1E55AE9A415}"/>
              </a:ext>
            </a:extLst>
          </p:cNvPr>
          <p:cNvSpPr/>
          <p:nvPr/>
        </p:nvSpPr>
        <p:spPr>
          <a:xfrm>
            <a:off x="4272880" y="3457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49932E0-9340-48B3-A265-04C28A207871}"/>
              </a:ext>
            </a:extLst>
          </p:cNvPr>
          <p:cNvSpPr/>
          <p:nvPr/>
        </p:nvSpPr>
        <p:spPr>
          <a:xfrm rot="10800000">
            <a:off x="5518383" y="33232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8816F24-1983-4488-9010-D50D4284B9AC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rot="10800000">
            <a:off x="4272880" y="1278536"/>
            <a:ext cx="12700" cy="2514601"/>
          </a:xfrm>
          <a:prstGeom prst="curvedConnector3">
            <a:avLst>
              <a:gd name="adj1" fmla="val 142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955B7BE-5B7B-4A51-90E7-418AD0D426F4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4272880" y="2954936"/>
            <a:ext cx="12700" cy="838201"/>
          </a:xfrm>
          <a:prstGeom prst="curvedConnector3">
            <a:avLst>
              <a:gd name="adj1" fmla="val 442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9F6F4A5-9EAE-43B1-8AA1-88644AFF79F9}"/>
              </a:ext>
            </a:extLst>
          </p:cNvPr>
          <p:cNvSpPr/>
          <p:nvPr/>
        </p:nvSpPr>
        <p:spPr>
          <a:xfrm>
            <a:off x="4272880" y="4295777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2E57DA5-4F6A-4412-825F-F19AF56D68AB}"/>
              </a:ext>
            </a:extLst>
          </p:cNvPr>
          <p:cNvSpPr/>
          <p:nvPr/>
        </p:nvSpPr>
        <p:spPr>
          <a:xfrm rot="10800000">
            <a:off x="5518383" y="4161437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9E05B0-C5DA-4DBE-9AA4-A38E60D60412}"/>
              </a:ext>
            </a:extLst>
          </p:cNvPr>
          <p:cNvSpPr/>
          <p:nvPr/>
        </p:nvSpPr>
        <p:spPr>
          <a:xfrm>
            <a:off x="4272880" y="513397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CFBDD2-21B8-4A09-8E3C-9AFF92405A99}"/>
              </a:ext>
            </a:extLst>
          </p:cNvPr>
          <p:cNvSpPr/>
          <p:nvPr/>
        </p:nvSpPr>
        <p:spPr>
          <a:xfrm rot="10800000">
            <a:off x="5518383" y="499963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40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3819-6CBF-46E6-B34F-BDBAC3E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55EF2-DEE1-4854-AFF6-7E190231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9B4D-F781-4A77-82A2-945EACE5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Buffer added to resolve timing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60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898EF6-C24A-425C-AE03-1F8BA07E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50" y="1307109"/>
            <a:ext cx="7544500" cy="42437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DCD25D-8B14-4436-9B2C-B092047C4734}"/>
              </a:ext>
            </a:extLst>
          </p:cNvPr>
          <p:cNvSpPr/>
          <p:nvPr/>
        </p:nvSpPr>
        <p:spPr>
          <a:xfrm>
            <a:off x="6248401" y="2470150"/>
            <a:ext cx="476250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F35742-2080-4BAE-A1A1-4412998D66C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64300" y="791537"/>
            <a:ext cx="1074956" cy="165321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2C908E4-4973-4A3F-BE7C-9D3BAE00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644" y="296237"/>
            <a:ext cx="2019223" cy="4953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AXI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63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8184-46DE-C922-D7CE-713B18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84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041283-A3AD-4DD5-A034-E77BEDD8E438}"/>
              </a:ext>
            </a:extLst>
          </p:cNvPr>
          <p:cNvSpPr/>
          <p:nvPr/>
        </p:nvSpPr>
        <p:spPr>
          <a:xfrm>
            <a:off x="131060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6DDBDF-0274-4220-B3F1-11189C5C325A}"/>
              </a:ext>
            </a:extLst>
          </p:cNvPr>
          <p:cNvSpPr/>
          <p:nvPr/>
        </p:nvSpPr>
        <p:spPr>
          <a:xfrm>
            <a:off x="4599090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C36337-0621-4774-9692-EB7FFC31D957}"/>
              </a:ext>
            </a:extLst>
          </p:cNvPr>
          <p:cNvSpPr/>
          <p:nvPr/>
        </p:nvSpPr>
        <p:spPr>
          <a:xfrm>
            <a:off x="788757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Firmware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C74958-88E3-4CDC-97E7-0A3BC3CB45E0}"/>
              </a:ext>
            </a:extLst>
          </p:cNvPr>
          <p:cNvSpPr/>
          <p:nvPr/>
        </p:nvSpPr>
        <p:spPr>
          <a:xfrm>
            <a:off x="1310605" y="1224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76E1FC-6958-469C-A073-8F4F4E27581F}"/>
              </a:ext>
            </a:extLst>
          </p:cNvPr>
          <p:cNvSpPr/>
          <p:nvPr/>
        </p:nvSpPr>
        <p:spPr>
          <a:xfrm>
            <a:off x="1310605" y="20622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TCL &amp; Indexing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70692E-5D0C-45CE-969E-495AA971B593}"/>
              </a:ext>
            </a:extLst>
          </p:cNvPr>
          <p:cNvSpPr/>
          <p:nvPr/>
        </p:nvSpPr>
        <p:spPr>
          <a:xfrm>
            <a:off x="1310605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7300C8-D26E-499A-B54C-E418F5170E3C}"/>
              </a:ext>
            </a:extLst>
          </p:cNvPr>
          <p:cNvSpPr/>
          <p:nvPr/>
        </p:nvSpPr>
        <p:spPr>
          <a:xfrm>
            <a:off x="4599090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 Chip 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32423E-907E-4605-9C49-1B43A0EEE99B}"/>
              </a:ext>
            </a:extLst>
          </p:cNvPr>
          <p:cNvSpPr/>
          <p:nvPr/>
        </p:nvSpPr>
        <p:spPr>
          <a:xfrm>
            <a:off x="4599090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61B3C41-7575-424F-B932-24FB0D2DB8DA}"/>
              </a:ext>
            </a:extLst>
          </p:cNvPr>
          <p:cNvSpPr/>
          <p:nvPr/>
        </p:nvSpPr>
        <p:spPr>
          <a:xfrm>
            <a:off x="7887575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DE582-DC43-4764-8334-6C1BC7BEA2CC}"/>
              </a:ext>
            </a:extLst>
          </p:cNvPr>
          <p:cNvSpPr/>
          <p:nvPr/>
        </p:nvSpPr>
        <p:spPr>
          <a:xfrm>
            <a:off x="7887575" y="45768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Compiler &amp; Linker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31B2D5-622C-4857-B744-1AE71900816C}"/>
              </a:ext>
            </a:extLst>
          </p:cNvPr>
          <p:cNvSpPr/>
          <p:nvPr/>
        </p:nvSpPr>
        <p:spPr>
          <a:xfrm>
            <a:off x="7887575" y="5415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16B67F8-C2DB-461F-BA31-757232344EEF}"/>
              </a:ext>
            </a:extLst>
          </p:cNvPr>
          <p:cNvSpPr/>
          <p:nvPr/>
        </p:nvSpPr>
        <p:spPr>
          <a:xfrm rot="10800000">
            <a:off x="2556108" y="10897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054687D-0A02-4DB4-B0EA-4C4C4DF6B830}"/>
              </a:ext>
            </a:extLst>
          </p:cNvPr>
          <p:cNvSpPr/>
          <p:nvPr/>
        </p:nvSpPr>
        <p:spPr>
          <a:xfrm rot="10800000">
            <a:off x="2556108" y="19279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CF82B9F-400B-47B7-B3B7-81A7CAED2F4C}"/>
              </a:ext>
            </a:extLst>
          </p:cNvPr>
          <p:cNvSpPr/>
          <p:nvPr/>
        </p:nvSpPr>
        <p:spPr>
          <a:xfrm rot="10800000">
            <a:off x="2556108" y="27661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11318AB-7F95-4089-9FE4-90302BF921CB}"/>
              </a:ext>
            </a:extLst>
          </p:cNvPr>
          <p:cNvSpPr/>
          <p:nvPr/>
        </p:nvSpPr>
        <p:spPr>
          <a:xfrm rot="10800000">
            <a:off x="5844593" y="36043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DA78AFD-397C-4907-8668-B6A432999012}"/>
              </a:ext>
            </a:extLst>
          </p:cNvPr>
          <p:cNvSpPr/>
          <p:nvPr/>
        </p:nvSpPr>
        <p:spPr>
          <a:xfrm rot="10800000">
            <a:off x="9133078" y="44425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10F444C-8E63-4BED-9C1D-57BD06F4818B}"/>
              </a:ext>
            </a:extLst>
          </p:cNvPr>
          <p:cNvSpPr/>
          <p:nvPr/>
        </p:nvSpPr>
        <p:spPr>
          <a:xfrm rot="10800000">
            <a:off x="9133078" y="52807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6A4F9BB-7744-4E2F-8C7D-1ADDDF72A0AC}"/>
              </a:ext>
            </a:extLst>
          </p:cNvPr>
          <p:cNvCxnSpPr>
            <a:stCxn id="17" idx="2"/>
            <a:endCxn id="11" idx="1"/>
          </p:cNvCxnSpPr>
          <p:nvPr/>
        </p:nvCxnSpPr>
        <p:spPr>
          <a:xfrm rot="5400000" flipH="1">
            <a:off x="998814" y="1871444"/>
            <a:ext cx="2011959" cy="1388378"/>
          </a:xfrm>
          <a:prstGeom prst="curvedConnector4">
            <a:avLst>
              <a:gd name="adj1" fmla="val -15948"/>
              <a:gd name="adj2" fmla="val 15876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181BC56-363D-48E9-8AFE-3075443A4983}"/>
              </a:ext>
            </a:extLst>
          </p:cNvPr>
          <p:cNvCxnSpPr>
            <a:cxnSpLocks/>
            <a:stCxn id="23" idx="2"/>
            <a:endCxn id="18" idx="1"/>
          </p:cNvCxnSpPr>
          <p:nvPr/>
        </p:nvCxnSpPr>
        <p:spPr>
          <a:xfrm rot="5400000" flipH="1">
            <a:off x="4706399" y="3128744"/>
            <a:ext cx="1173759" cy="1388378"/>
          </a:xfrm>
          <a:prstGeom prst="curvedConnector4">
            <a:avLst>
              <a:gd name="adj1" fmla="val -36629"/>
              <a:gd name="adj2" fmla="val 1237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61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766A3-F9BB-BA54-D9CA-F031B68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ELF Execution Procedure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2B4E3E-BA10-5819-E66F-E6805F63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89485"/>
              </p:ext>
            </p:extLst>
          </p:nvPr>
        </p:nvGraphicFramePr>
        <p:xfrm>
          <a:off x="1772135" y="1667931"/>
          <a:ext cx="252856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6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58AA-41CE-BBF0-EF09-107B9BAFF3A6}"/>
              </a:ext>
            </a:extLst>
          </p:cNvPr>
          <p:cNvSpPr txBox="1"/>
          <p:nvPr/>
        </p:nvSpPr>
        <p:spPr>
          <a:xfrm>
            <a:off x="2549744" y="63923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ELF file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46420-3C61-58C9-717D-06F67D907E28}"/>
              </a:ext>
            </a:extLst>
          </p:cNvPr>
          <p:cNvSpPr/>
          <p:nvPr/>
        </p:nvSpPr>
        <p:spPr>
          <a:xfrm>
            <a:off x="5052991" y="177800"/>
            <a:ext cx="4614580" cy="6214533"/>
          </a:xfrm>
          <a:prstGeom prst="rect">
            <a:avLst/>
          </a:prstGeom>
          <a:noFill/>
          <a:ln w="285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0E9278B-7734-A0E5-7565-96A50F29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50928"/>
              </p:ext>
            </p:extLst>
          </p:nvPr>
        </p:nvGraphicFramePr>
        <p:xfrm>
          <a:off x="6044831" y="550334"/>
          <a:ext cx="2844727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7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7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671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68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687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  <a:tr h="40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31640"/>
                  </a:ext>
                </a:extLst>
              </a:tr>
              <a:tr h="2134439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6645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24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8C583F-3D91-156B-BBC3-3A496B6B6A7D}"/>
              </a:ext>
            </a:extLst>
          </p:cNvPr>
          <p:cNvSpPr txBox="1"/>
          <p:nvPr/>
        </p:nvSpPr>
        <p:spPr>
          <a:xfrm>
            <a:off x="6172993" y="6392333"/>
            <a:ext cx="25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DRAM memory space</a:t>
            </a:r>
            <a:endParaRPr lang="ko-KR" altLang="en-US" b="1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A269C03-48E9-319E-9753-49C17E896AF2}"/>
              </a:ext>
            </a:extLst>
          </p:cNvPr>
          <p:cNvSpPr/>
          <p:nvPr/>
        </p:nvSpPr>
        <p:spPr>
          <a:xfrm>
            <a:off x="4364198" y="1667931"/>
            <a:ext cx="309034" cy="4055536"/>
          </a:xfrm>
          <a:prstGeom prst="rightBrace">
            <a:avLst>
              <a:gd name="adj1" fmla="val 14356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80B21C6-B505-58A6-6553-56E44C0E5722}"/>
              </a:ext>
            </a:extLst>
          </p:cNvPr>
          <p:cNvSpPr/>
          <p:nvPr/>
        </p:nvSpPr>
        <p:spPr>
          <a:xfrm rot="10800000">
            <a:off x="5682881" y="550333"/>
            <a:ext cx="309034" cy="2624666"/>
          </a:xfrm>
          <a:prstGeom prst="rightBrace">
            <a:avLst>
              <a:gd name="adj1" fmla="val 59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A3EA4EF-7423-42F6-183A-F3BA202334E1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H="1">
            <a:off x="4673231" y="1862667"/>
            <a:ext cx="1009649" cy="1833033"/>
          </a:xfrm>
          <a:prstGeom prst="curvedConnector5">
            <a:avLst>
              <a:gd name="adj1" fmla="val 23035"/>
              <a:gd name="adj2" fmla="val 50027"/>
              <a:gd name="adj3" fmla="val 706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BF84C-986B-4E02-6CEC-FB24C0CBCC0D}"/>
              </a:ext>
            </a:extLst>
          </p:cNvPr>
          <p:cNvSpPr txBox="1"/>
          <p:nvPr/>
        </p:nvSpPr>
        <p:spPr>
          <a:xfrm>
            <a:off x="9962689" y="54713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PC</a:t>
            </a:r>
            <a:endParaRPr lang="ko-KR" altLang="en-US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A9CBE-AA79-BC65-784D-EB14F37F677F}"/>
              </a:ext>
            </a:extLst>
          </p:cNvPr>
          <p:cNvCxnSpPr>
            <a:stCxn id="17" idx="1"/>
          </p:cNvCxnSpPr>
          <p:nvPr/>
        </p:nvCxnSpPr>
        <p:spPr>
          <a:xfrm flipH="1">
            <a:off x="8982226" y="73179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3E95A-C8C0-11B4-561E-D138413D8D23}"/>
              </a:ext>
            </a:extLst>
          </p:cNvPr>
          <p:cNvSpPr txBox="1"/>
          <p:nvPr/>
        </p:nvSpPr>
        <p:spPr>
          <a:xfrm>
            <a:off x="9962689" y="339272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_sbrk</a:t>
            </a:r>
            <a:endParaRPr lang="ko-KR" altLang="en-US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1D5908-C2BC-CC1C-68EB-C5CEA2C1C0F3}"/>
              </a:ext>
            </a:extLst>
          </p:cNvPr>
          <p:cNvCxnSpPr>
            <a:stCxn id="20" idx="1"/>
          </p:cNvCxnSpPr>
          <p:nvPr/>
        </p:nvCxnSpPr>
        <p:spPr>
          <a:xfrm flipH="1">
            <a:off x="8982226" y="357738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2179F-512E-597B-333E-BDB3806CEECE}"/>
              </a:ext>
            </a:extLst>
          </p:cNvPr>
          <p:cNvSpPr txBox="1"/>
          <p:nvPr/>
        </p:nvSpPr>
        <p:spPr>
          <a:xfrm>
            <a:off x="9962689" y="55308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31E6D-CC36-7D58-D6BB-7BF629195B0E}"/>
              </a:ext>
            </a:extLst>
          </p:cNvPr>
          <p:cNvCxnSpPr>
            <a:stCxn id="22" idx="1"/>
          </p:cNvCxnSpPr>
          <p:nvPr/>
        </p:nvCxnSpPr>
        <p:spPr>
          <a:xfrm flipH="1">
            <a:off x="8982226" y="5715516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C62C0A-D939-4C3C-B178-84564394E7C7}"/>
              </a:ext>
            </a:extLst>
          </p:cNvPr>
          <p:cNvSpPr txBox="1"/>
          <p:nvPr/>
        </p:nvSpPr>
        <p:spPr>
          <a:xfrm>
            <a:off x="5899625" y="1778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0x00f00000</a:t>
            </a:r>
            <a:endParaRPr lang="ko-KR" altLang="en-US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77835E-3741-76AD-A474-D76BBD17C9EC}"/>
              </a:ext>
            </a:extLst>
          </p:cNvPr>
          <p:cNvCxnSpPr/>
          <p:nvPr/>
        </p:nvCxnSpPr>
        <p:spPr>
          <a:xfrm>
            <a:off x="6846073" y="3577388"/>
            <a:ext cx="0" cy="565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28F19-6A70-D6CA-F9ED-B148494C2497}"/>
              </a:ext>
            </a:extLst>
          </p:cNvPr>
          <p:cNvCxnSpPr>
            <a:cxnSpLocks/>
          </p:cNvCxnSpPr>
          <p:nvPr/>
        </p:nvCxnSpPr>
        <p:spPr>
          <a:xfrm flipV="1">
            <a:off x="6846073" y="5104737"/>
            <a:ext cx="0" cy="610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BDFCDC-25DA-1CF5-A227-DA9A44F17275}"/>
              </a:ext>
            </a:extLst>
          </p:cNvPr>
          <p:cNvCxnSpPr/>
          <p:nvPr/>
        </p:nvCxnSpPr>
        <p:spPr>
          <a:xfrm>
            <a:off x="6044831" y="4142630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364999-F605-94CE-FC4B-9EE5B26E56B1}"/>
              </a:ext>
            </a:extLst>
          </p:cNvPr>
          <p:cNvCxnSpPr/>
          <p:nvPr/>
        </p:nvCxnSpPr>
        <p:spPr>
          <a:xfrm>
            <a:off x="6044831" y="5096786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9560</TotalTime>
  <Words>4208</Words>
  <Application>Microsoft Office PowerPoint</Application>
  <PresentationFormat>와이드스크린</PresentationFormat>
  <Paragraphs>1242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맑은 고딕</vt:lpstr>
      <vt:lpstr>Arial</vt:lpstr>
      <vt:lpstr>Office 테마</vt:lpstr>
      <vt:lpstr>RFSoC Design Simplified</vt:lpstr>
      <vt:lpstr>Dsign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ELF Execution Procedure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TTL</vt:lpstr>
      <vt:lpstr>AXI Buffer</vt:lpstr>
      <vt:lpstr>PowerPoint 프레젠테이션</vt:lpstr>
      <vt:lpstr>etc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2118</cp:revision>
  <dcterms:created xsi:type="dcterms:W3CDTF">2023-01-18T05:21:04Z</dcterms:created>
  <dcterms:modified xsi:type="dcterms:W3CDTF">2023-09-16T12:40:11Z</dcterms:modified>
</cp:coreProperties>
</file>