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2"/>
    <p:restoredTop sz="94678"/>
  </p:normalViewPr>
  <p:slideViewPr>
    <p:cSldViewPr snapToGrid="0" snapToObjects="1">
      <p:cViewPr varScale="1">
        <p:scale>
          <a:sx n="70" d="100"/>
          <a:sy n="7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08/09/2023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7719-98DD-4440-82E5-63719EAC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Raman</a:t>
            </a:r>
            <a:r>
              <a:rPr lang="ko-KR" altLang="en-US" dirty="0"/>
              <a:t> </a:t>
            </a:r>
            <a:r>
              <a:rPr lang="en-US" altLang="ko-KR" dirty="0"/>
              <a:t>Transition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r>
              <a:rPr lang="ko-KR" altLang="en-US" dirty="0"/>
              <a:t> </a:t>
            </a:r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838CF-8F87-44D8-A0B6-E817E822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E7F8A-91AB-465E-A07C-D477DAB1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8" y="1292258"/>
            <a:ext cx="9010224" cy="50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0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233B8-D51F-4718-AA65-2E65DBBE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AppleMyungjo</vt:lpstr>
      <vt:lpstr>맑은 고딕</vt:lpstr>
      <vt:lpstr>Arial</vt:lpstr>
      <vt:lpstr>Calibri</vt:lpstr>
      <vt:lpstr>Calibri Light</vt:lpstr>
      <vt:lpstr>Tahoma</vt:lpstr>
      <vt:lpstr>Verdana</vt:lpstr>
      <vt:lpstr>Office 테마</vt:lpstr>
      <vt:lpstr>RFSoC Meeting</vt:lpstr>
      <vt:lpstr>Raman Transition Frame Rotation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290</cp:revision>
  <dcterms:created xsi:type="dcterms:W3CDTF">2020-03-24T05:37:31Z</dcterms:created>
  <dcterms:modified xsi:type="dcterms:W3CDTF">2023-08-09T08:48:42Z</dcterms:modified>
</cp:coreProperties>
</file>