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89" r:id="rId5"/>
    <p:sldId id="260" r:id="rId6"/>
    <p:sldId id="287" r:id="rId7"/>
    <p:sldId id="288" r:id="rId8"/>
    <p:sldId id="278" r:id="rId9"/>
    <p:sldId id="279" r:id="rId10"/>
    <p:sldId id="291" r:id="rId11"/>
    <p:sldId id="281" r:id="rId12"/>
    <p:sldId id="285" r:id="rId13"/>
    <p:sldId id="277" r:id="rId14"/>
    <p:sldId id="271" r:id="rId15"/>
    <p:sldId id="272" r:id="rId16"/>
    <p:sldId id="274" r:id="rId17"/>
    <p:sldId id="268" r:id="rId18"/>
    <p:sldId id="265" r:id="rId19"/>
    <p:sldId id="269" r:id="rId20"/>
    <p:sldId id="270" r:id="rId21"/>
    <p:sldId id="264" r:id="rId22"/>
    <p:sldId id="276" r:id="rId23"/>
    <p:sldId id="275" r:id="rId24"/>
    <p:sldId id="27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RFSoC</a:t>
            </a:r>
            <a:r>
              <a:rPr lang="ko-KR" altLang="en-US"/>
              <a:t> </a:t>
            </a:r>
            <a:r>
              <a:rPr lang="en-US" altLang="ko-KR"/>
              <a:t>Design Simplified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V1_1</a:t>
            </a:r>
          </a:p>
          <a:p>
            <a:r>
              <a:rPr lang="en-US" altLang="ko-KR" dirty="0"/>
              <a:t>V1_0 Simple DDS</a:t>
            </a:r>
          </a:p>
          <a:p>
            <a:r>
              <a:rPr lang="en-US" altLang="ko-KR" dirty="0"/>
              <a:t>V1_1</a:t>
            </a:r>
            <a:r>
              <a:rPr lang="ko-KR" altLang="en-US" dirty="0"/>
              <a:t> </a:t>
            </a:r>
            <a:r>
              <a:rPr lang="en-US" altLang="ko-KR" dirty="0"/>
              <a:t>Branch Controller, Photon Counter, Edge Counter Added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1127270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F47219F4-7E39-4F06-AF97-6DC50E130945}"/>
              </a:ext>
            </a:extLst>
          </p:cNvPr>
          <p:cNvSpPr/>
          <p:nvPr/>
        </p:nvSpPr>
        <p:spPr>
          <a:xfrm rot="5400000">
            <a:off x="5467350" y="1689246"/>
            <a:ext cx="1752600" cy="819150"/>
          </a:xfrm>
          <a:prstGeom prst="trapezoid">
            <a:avLst>
              <a:gd name="adj" fmla="val 529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D3BAE2-C114-40C5-B0FF-72D6F41E6FEB}"/>
              </a:ext>
            </a:extLst>
          </p:cNvPr>
          <p:cNvSpPr/>
          <p:nvPr/>
        </p:nvSpPr>
        <p:spPr>
          <a:xfrm>
            <a:off x="2940010" y="1127270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BRAM(Instruction)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7D4E73-E7D7-47DE-AFAB-FF16D66CF736}"/>
              </a:ext>
            </a:extLst>
          </p:cNvPr>
          <p:cNvSpPr/>
          <p:nvPr/>
        </p:nvSpPr>
        <p:spPr>
          <a:xfrm>
            <a:off x="2940010" y="3429000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FIFO1(data)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1A1E18-211F-47A1-9A36-682B734A3321}"/>
              </a:ext>
            </a:extLst>
          </p:cNvPr>
          <p:cNvSpPr/>
          <p:nvPr/>
        </p:nvSpPr>
        <p:spPr>
          <a:xfrm>
            <a:off x="2940010" y="4562475"/>
            <a:ext cx="1337501" cy="1000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FIFO2(data)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9CC83D-7B83-402B-B66F-2C707331C2AF}"/>
              </a:ext>
            </a:extLst>
          </p:cNvPr>
          <p:cNvSpPr/>
          <p:nvPr/>
        </p:nvSpPr>
        <p:spPr>
          <a:xfrm rot="5400000">
            <a:off x="3959457" y="38089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bit select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8C343E-9304-49D3-9729-4104F6E0112C}"/>
              </a:ext>
            </a:extLst>
          </p:cNvPr>
          <p:cNvSpPr/>
          <p:nvPr/>
        </p:nvSpPr>
        <p:spPr>
          <a:xfrm rot="5400000">
            <a:off x="3959457" y="494244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bit select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B87F3-081B-46CD-B84F-9A1327AD027E}"/>
              </a:ext>
            </a:extLst>
          </p:cNvPr>
          <p:cNvSpPr/>
          <p:nvPr/>
        </p:nvSpPr>
        <p:spPr>
          <a:xfrm flipH="1">
            <a:off x="5915022" y="1350628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6E6B77-DC11-4628-8F9A-1852136352C4}"/>
              </a:ext>
            </a:extLst>
          </p:cNvPr>
          <p:cNvSpPr/>
          <p:nvPr/>
        </p:nvSpPr>
        <p:spPr>
          <a:xfrm flipH="1">
            <a:off x="5915022" y="2550254"/>
            <a:ext cx="45719" cy="3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60D6E6C-16AE-416F-802D-BEC2B505AD9B}"/>
              </a:ext>
            </a:extLst>
          </p:cNvPr>
          <p:cNvCxnSpPr>
            <a:cxnSpLocks/>
            <a:stCxn id="4" idx="0"/>
            <a:endCxn id="44" idx="3"/>
          </p:cNvCxnSpPr>
          <p:nvPr/>
        </p:nvCxnSpPr>
        <p:spPr>
          <a:xfrm flipV="1">
            <a:off x="4579619" y="1278758"/>
            <a:ext cx="957652" cy="2650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5614B2C-2E11-48A0-81DC-68BFD9446C87}"/>
              </a:ext>
            </a:extLst>
          </p:cNvPr>
          <p:cNvCxnSpPr>
            <a:cxnSpLocks/>
            <a:stCxn id="35" idx="0"/>
            <a:endCxn id="54" idx="3"/>
          </p:cNvCxnSpPr>
          <p:nvPr/>
        </p:nvCxnSpPr>
        <p:spPr>
          <a:xfrm flipV="1">
            <a:off x="4579619" y="2478384"/>
            <a:ext cx="957652" cy="2584155"/>
          </a:xfrm>
          <a:prstGeom prst="bentConnector3">
            <a:avLst>
              <a:gd name="adj1" fmla="val 685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84AEA9-C40F-4148-B747-9B54BB14F9BD}"/>
              </a:ext>
            </a:extLst>
          </p:cNvPr>
          <p:cNvSpPr/>
          <p:nvPr/>
        </p:nvSpPr>
        <p:spPr>
          <a:xfrm>
            <a:off x="7296144" y="958850"/>
            <a:ext cx="1337501" cy="2425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BRAM(Data)</a:t>
            </a:r>
            <a:endParaRPr lang="ko-KR" altLang="en-US" sz="9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4A3CE4-3D23-435D-A743-E037173220EE}"/>
              </a:ext>
            </a:extLst>
          </p:cNvPr>
          <p:cNvGrpSpPr/>
          <p:nvPr/>
        </p:nvGrpSpPr>
        <p:grpSpPr>
          <a:xfrm>
            <a:off x="5537271" y="1063556"/>
            <a:ext cx="212584" cy="884536"/>
            <a:chOff x="5631735" y="480062"/>
            <a:chExt cx="212584" cy="884536"/>
          </a:xfrm>
        </p:grpSpPr>
        <p:sp>
          <p:nvSpPr>
            <p:cNvPr id="42" name="사다리꼴 41">
              <a:extLst>
                <a:ext uri="{FF2B5EF4-FFF2-40B4-BE49-F238E27FC236}">
                  <a16:creationId xmlns:a16="http://schemas.microsoft.com/office/drawing/2014/main" id="{A64E417B-8DB1-4087-92C2-87407DC74B92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8BAB5D7-EE0B-44A2-9F38-61EFAA7EB43F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D5CE847-8B1B-4189-86A0-E4A2C52A8EBE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5561ACA-4C20-4E83-ABD3-03E680EF2892}"/>
              </a:ext>
            </a:extLst>
          </p:cNvPr>
          <p:cNvGrpSpPr/>
          <p:nvPr/>
        </p:nvGrpSpPr>
        <p:grpSpPr>
          <a:xfrm>
            <a:off x="5537271" y="2263182"/>
            <a:ext cx="212584" cy="884536"/>
            <a:chOff x="5631735" y="480062"/>
            <a:chExt cx="212584" cy="884536"/>
          </a:xfrm>
        </p:grpSpPr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D79280C9-C3DE-4B7F-9C2E-3AF98C0171DB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Data mux</a:t>
              </a:r>
              <a:endParaRPr lang="ko-KR" altLang="en-US" sz="10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7A1DC2-2A91-4F95-9B17-446DB1912287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FA0814-CBF1-4EC0-9B31-48A28F14927A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BD5D3976-706E-414B-9717-2AC18B0D0996}"/>
              </a:ext>
            </a:extLst>
          </p:cNvPr>
          <p:cNvCxnSpPr>
            <a:cxnSpLocks/>
            <a:stCxn id="64" idx="0"/>
            <a:endCxn id="55" idx="3"/>
          </p:cNvCxnSpPr>
          <p:nvPr/>
        </p:nvCxnSpPr>
        <p:spPr>
          <a:xfrm flipH="1">
            <a:off x="5537271" y="2728677"/>
            <a:ext cx="3336571" cy="221255"/>
          </a:xfrm>
          <a:prstGeom prst="bentConnector5">
            <a:avLst>
              <a:gd name="adj1" fmla="val -6851"/>
              <a:gd name="adj2" fmla="val 499904"/>
              <a:gd name="adj3" fmla="val 10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DD1102F-9696-4DFF-A589-F7552BECE8F3}"/>
              </a:ext>
            </a:extLst>
          </p:cNvPr>
          <p:cNvSpPr/>
          <p:nvPr/>
        </p:nvSpPr>
        <p:spPr>
          <a:xfrm rot="5400000">
            <a:off x="8253680" y="1475103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bit select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0663BA-BA61-4B91-AD20-B7DF45D26A7E}"/>
              </a:ext>
            </a:extLst>
          </p:cNvPr>
          <p:cNvSpPr/>
          <p:nvPr/>
        </p:nvSpPr>
        <p:spPr>
          <a:xfrm rot="5400000">
            <a:off x="8253680" y="2608578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bit select</a:t>
            </a:r>
            <a:endParaRPr lang="ko-KR" altLang="en-US" sz="12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07EC83F-F1C7-4F24-AF3E-B83A6DE8A0D9}"/>
              </a:ext>
            </a:extLst>
          </p:cNvPr>
          <p:cNvCxnSpPr>
            <a:cxnSpLocks/>
            <a:stCxn id="63" idx="0"/>
            <a:endCxn id="45" idx="3"/>
          </p:cNvCxnSpPr>
          <p:nvPr/>
        </p:nvCxnSpPr>
        <p:spPr>
          <a:xfrm flipH="1">
            <a:off x="5537271" y="1595202"/>
            <a:ext cx="3336571" cy="155104"/>
          </a:xfrm>
          <a:prstGeom prst="bentConnector5">
            <a:avLst>
              <a:gd name="adj1" fmla="val -6851"/>
              <a:gd name="adj2" fmla="val -570641"/>
              <a:gd name="adj3" fmla="val 106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4F4E748-654A-474A-B20E-71D5ADFAEABD}"/>
              </a:ext>
            </a:extLst>
          </p:cNvPr>
          <p:cNvCxnSpPr>
            <a:stCxn id="28" idx="3"/>
            <a:endCxn id="42" idx="2"/>
          </p:cNvCxnSpPr>
          <p:nvPr/>
        </p:nvCxnSpPr>
        <p:spPr>
          <a:xfrm flipV="1">
            <a:off x="4277511" y="1505824"/>
            <a:ext cx="1305482" cy="592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69D6853B-5226-4D36-A043-04A96E2A83A1}"/>
              </a:ext>
            </a:extLst>
          </p:cNvPr>
          <p:cNvCxnSpPr>
            <a:cxnSpLocks/>
            <a:stCxn id="28" idx="3"/>
            <a:endCxn id="53" idx="2"/>
          </p:cNvCxnSpPr>
          <p:nvPr/>
        </p:nvCxnSpPr>
        <p:spPr>
          <a:xfrm>
            <a:off x="4277511" y="2098821"/>
            <a:ext cx="1305482" cy="606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F0AD20C-27C7-47D2-B302-EA3F10A9743D}"/>
              </a:ext>
            </a:extLst>
          </p:cNvPr>
          <p:cNvGrpSpPr/>
          <p:nvPr/>
        </p:nvGrpSpPr>
        <p:grpSpPr>
          <a:xfrm rot="10800000">
            <a:off x="6916695" y="1505824"/>
            <a:ext cx="212584" cy="1192280"/>
            <a:chOff x="5631735" y="480062"/>
            <a:chExt cx="212584" cy="884536"/>
          </a:xfrm>
        </p:grpSpPr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984BF9BB-4B21-46A6-9358-FEEAC2C70C65}"/>
                </a:ext>
              </a:extLst>
            </p:cNvPr>
            <p:cNvSpPr/>
            <p:nvPr/>
          </p:nvSpPr>
          <p:spPr>
            <a:xfrm rot="5400000">
              <a:off x="5318620" y="838899"/>
              <a:ext cx="884536" cy="166862"/>
            </a:xfrm>
            <a:prstGeom prst="trapezoid">
              <a:avLst>
                <a:gd name="adj" fmla="val 6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Output mux</a:t>
              </a:r>
              <a:endParaRPr lang="ko-KR" altLang="en-US" sz="10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F71BD02-1FEB-4318-B4B5-74BB38084854}"/>
                </a:ext>
              </a:extLst>
            </p:cNvPr>
            <p:cNvSpPr/>
            <p:nvPr/>
          </p:nvSpPr>
          <p:spPr>
            <a:xfrm flipH="1">
              <a:off x="5631735" y="600074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B2DF3E1-FCA5-4FCB-8B05-659D5F01B2A2}"/>
                </a:ext>
              </a:extLst>
            </p:cNvPr>
            <p:cNvSpPr/>
            <p:nvPr/>
          </p:nvSpPr>
          <p:spPr>
            <a:xfrm flipH="1">
              <a:off x="5631735" y="1071622"/>
              <a:ext cx="45719" cy="1903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7F4AE7E-2FEA-4A75-953E-03C3FB407DE9}"/>
              </a:ext>
            </a:extLst>
          </p:cNvPr>
          <p:cNvCxnSpPr>
            <a:stCxn id="42" idx="0"/>
            <a:endCxn id="5" idx="3"/>
          </p:cNvCxnSpPr>
          <p:nvPr/>
        </p:nvCxnSpPr>
        <p:spPr>
          <a:xfrm>
            <a:off x="5749855" y="1505824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65CB60-501D-493A-9FB6-A5DE7E736BFD}"/>
              </a:ext>
            </a:extLst>
          </p:cNvPr>
          <p:cNvCxnSpPr>
            <a:cxnSpLocks/>
            <a:stCxn id="53" idx="0"/>
            <a:endCxn id="37" idx="3"/>
          </p:cNvCxnSpPr>
          <p:nvPr/>
        </p:nvCxnSpPr>
        <p:spPr>
          <a:xfrm>
            <a:off x="5749855" y="2705450"/>
            <a:ext cx="165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5C7BBE0-F7E2-41B7-BA5B-CACA9351C743}"/>
              </a:ext>
            </a:extLst>
          </p:cNvPr>
          <p:cNvCxnSpPr>
            <a:cxnSpLocks/>
            <a:stCxn id="2" idx="0"/>
            <a:endCxn id="82" idx="0"/>
          </p:cNvCxnSpPr>
          <p:nvPr/>
        </p:nvCxnSpPr>
        <p:spPr>
          <a:xfrm>
            <a:off x="6753225" y="2098821"/>
            <a:ext cx="16347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6797CA-8916-4F31-808E-FB82DE7CD405}"/>
              </a:ext>
            </a:extLst>
          </p:cNvPr>
          <p:cNvCxnSpPr>
            <a:cxnSpLocks/>
            <a:stCxn id="83" idx="3"/>
            <a:endCxn id="99" idx="2"/>
          </p:cNvCxnSpPr>
          <p:nvPr/>
        </p:nvCxnSpPr>
        <p:spPr>
          <a:xfrm>
            <a:off x="7129279" y="2408030"/>
            <a:ext cx="2494965" cy="2478177"/>
          </a:xfrm>
          <a:prstGeom prst="bentConnector3">
            <a:avLst>
              <a:gd name="adj1" fmla="val 4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6DFEB85-56F3-4E8A-99BE-216649144CE1}"/>
              </a:ext>
            </a:extLst>
          </p:cNvPr>
          <p:cNvSpPr/>
          <p:nvPr/>
        </p:nvSpPr>
        <p:spPr>
          <a:xfrm rot="5400000">
            <a:off x="9159389" y="4766108"/>
            <a:ext cx="116990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Branch result</a:t>
            </a:r>
            <a:endParaRPr lang="ko-KR" altLang="en-US" sz="12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D1231FC8-99B1-47E9-A0F7-7DECEF0E1012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129279" y="1772423"/>
            <a:ext cx="166865" cy="399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0A5769-1740-4459-B59D-339B3B55BEBA}"/>
              </a:ext>
            </a:extLst>
          </p:cNvPr>
          <p:cNvSpPr/>
          <p:nvPr/>
        </p:nvSpPr>
        <p:spPr>
          <a:xfrm>
            <a:off x="1958340" y="5678037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[3:0]DATASRC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C30E094-34E4-4DBE-98A5-D9E015A28223}"/>
              </a:ext>
            </a:extLst>
          </p:cNvPr>
          <p:cNvSpPr/>
          <p:nvPr/>
        </p:nvSpPr>
        <p:spPr>
          <a:xfrm>
            <a:off x="977860" y="5678037"/>
            <a:ext cx="930832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[2:0]OPCODE</a:t>
            </a:r>
            <a:endParaRPr lang="ko-KR" altLang="en-US" sz="9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AFBC388-617B-4B4E-AED7-61BF494EF832}"/>
              </a:ext>
            </a:extLst>
          </p:cNvPr>
          <p:cNvSpPr/>
          <p:nvPr/>
        </p:nvSpPr>
        <p:spPr>
          <a:xfrm rot="5400000">
            <a:off x="597895" y="3808965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directFIFO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B41C952-94BE-482B-8D72-2A75BBBAFB88}"/>
              </a:ext>
            </a:extLst>
          </p:cNvPr>
          <p:cNvSpPr/>
          <p:nvPr/>
        </p:nvSpPr>
        <p:spPr>
          <a:xfrm rot="5400000">
            <a:off x="597895" y="4942440"/>
            <a:ext cx="1000127" cy="24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directFIFO</a:t>
            </a:r>
            <a:endParaRPr lang="ko-KR" altLang="en-US" sz="1200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846F636-00E7-4774-AE26-B28BC048D015}"/>
              </a:ext>
            </a:extLst>
          </p:cNvPr>
          <p:cNvCxnSpPr>
            <a:stCxn id="112" idx="0"/>
            <a:endCxn id="31" idx="1"/>
          </p:cNvCxnSpPr>
          <p:nvPr/>
        </p:nvCxnSpPr>
        <p:spPr>
          <a:xfrm flipV="1">
            <a:off x="1218057" y="3929063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F63828A-FE0A-4A72-BDB3-C7D4EA892EB9}"/>
              </a:ext>
            </a:extLst>
          </p:cNvPr>
          <p:cNvCxnSpPr>
            <a:cxnSpLocks/>
            <a:stCxn id="113" idx="0"/>
            <a:endCxn id="33" idx="1"/>
          </p:cNvCxnSpPr>
          <p:nvPr/>
        </p:nvCxnSpPr>
        <p:spPr>
          <a:xfrm flipV="1">
            <a:off x="1218057" y="5062538"/>
            <a:ext cx="1721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EE7D45B-E6AB-4A5A-AC90-7594469DA17F}"/>
              </a:ext>
            </a:extLst>
          </p:cNvPr>
          <p:cNvSpPr/>
          <p:nvPr/>
        </p:nvSpPr>
        <p:spPr>
          <a:xfrm>
            <a:off x="5341603" y="5678037"/>
            <a:ext cx="981670" cy="2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CONST[63:0]</a:t>
            </a:r>
            <a:endParaRPr lang="ko-KR" altLang="en-US" sz="9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2B2285-91CF-4662-83B3-3FC4EBC9B0A1}"/>
              </a:ext>
            </a:extLst>
          </p:cNvPr>
          <p:cNvSpPr txBox="1"/>
          <p:nvPr/>
        </p:nvSpPr>
        <p:spPr>
          <a:xfrm>
            <a:off x="977860" y="5922367"/>
            <a:ext cx="524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write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447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96F9A-ECF8-49FF-8790-450AAED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Counter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87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6BFED9E-CC29-46E5-8AB5-29B64C734D2F}"/>
              </a:ext>
            </a:extLst>
          </p:cNvPr>
          <p:cNvGrpSpPr/>
          <p:nvPr/>
        </p:nvGrpSpPr>
        <p:grpSpPr>
          <a:xfrm>
            <a:off x="2323751" y="1076580"/>
            <a:ext cx="1332911" cy="1087493"/>
            <a:chOff x="6605428" y="2551289"/>
            <a:chExt cx="3149600" cy="87771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4D4364-F605-4870-BA64-CFB1DC29A97A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Core0</a:t>
              </a:r>
              <a:endParaRPr lang="ko-KR" altLang="en-US" sz="9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93D087-4808-4FB6-9F13-1C8601C777AF}"/>
                </a:ext>
              </a:extLst>
            </p:cNvPr>
            <p:cNvSpPr/>
            <p:nvPr/>
          </p:nvSpPr>
          <p:spPr>
            <a:xfrm>
              <a:off x="6842491" y="2871586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E2D91D-8311-4968-95D3-EF64A397E667}"/>
              </a:ext>
            </a:extLst>
          </p:cNvPr>
          <p:cNvGrpSpPr/>
          <p:nvPr/>
        </p:nvGrpSpPr>
        <p:grpSpPr>
          <a:xfrm>
            <a:off x="2323751" y="2316329"/>
            <a:ext cx="1332911" cy="1196274"/>
            <a:chOff x="6605428" y="2551289"/>
            <a:chExt cx="3149600" cy="8777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F99F8D-2A6A-4755-A896-C38FB2650BE7}"/>
                </a:ext>
              </a:extLst>
            </p:cNvPr>
            <p:cNvSpPr/>
            <p:nvPr/>
          </p:nvSpPr>
          <p:spPr>
            <a:xfrm>
              <a:off x="6605428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Core2</a:t>
              </a:r>
              <a:endParaRPr lang="ko-KR" altLang="en-US" sz="9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7FD480-C0EE-4229-88FF-C90CBF2C1966}"/>
                </a:ext>
              </a:extLst>
            </p:cNvPr>
            <p:cNvSpPr/>
            <p:nvPr/>
          </p:nvSpPr>
          <p:spPr>
            <a:xfrm>
              <a:off x="6842491" y="287528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C5060C-592F-4072-AFEE-8FD247DCD3B8}"/>
              </a:ext>
            </a:extLst>
          </p:cNvPr>
          <p:cNvSpPr/>
          <p:nvPr/>
        </p:nvSpPr>
        <p:spPr>
          <a:xfrm>
            <a:off x="788566" y="1076580"/>
            <a:ext cx="1332911" cy="2436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41398A-3A86-47BF-986A-953F1E7A9130}"/>
              </a:ext>
            </a:extLst>
          </p:cNvPr>
          <p:cNvSpPr/>
          <p:nvPr/>
        </p:nvSpPr>
        <p:spPr>
          <a:xfrm>
            <a:off x="788566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data_in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B00E06-C122-4DE8-95B3-9EB7415F2A9B}"/>
              </a:ext>
            </a:extLst>
          </p:cNvPr>
          <p:cNvSpPr/>
          <p:nvPr/>
        </p:nvSpPr>
        <p:spPr>
          <a:xfrm>
            <a:off x="788566" y="419728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8242DE-4F57-4E31-A7F0-9771AAB0F50B}"/>
              </a:ext>
            </a:extLst>
          </p:cNvPr>
          <p:cNvGrpSpPr/>
          <p:nvPr/>
        </p:nvGrpSpPr>
        <p:grpSpPr>
          <a:xfrm>
            <a:off x="5434797" y="1473431"/>
            <a:ext cx="1536163" cy="284518"/>
            <a:chOff x="3619607" y="786082"/>
            <a:chExt cx="1511723" cy="28451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2B0C15-9D09-4D61-84AA-1F86A9BF5B9E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edge_only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B6B8994-39CD-4D94-80DE-A40FBA639A3F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9EE0D5F-25B3-4E52-8CAC-8EC25A06C79D}"/>
              </a:ext>
            </a:extLst>
          </p:cNvPr>
          <p:cNvGrpSpPr/>
          <p:nvPr/>
        </p:nvGrpSpPr>
        <p:grpSpPr>
          <a:xfrm>
            <a:off x="5434797" y="2269137"/>
            <a:ext cx="1536163" cy="284518"/>
            <a:chOff x="3619607" y="786082"/>
            <a:chExt cx="1511723" cy="2845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701C85A-403B-4526-96D9-D792C8944BBB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edge_count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D1F1355D-D96C-4286-83B9-49C73294E931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6F9F5A-BB68-4C0B-8AB8-6296144FB27A}"/>
              </a:ext>
            </a:extLst>
          </p:cNvPr>
          <p:cNvGrpSpPr/>
          <p:nvPr/>
        </p:nvGrpSpPr>
        <p:grpSpPr>
          <a:xfrm>
            <a:off x="5434797" y="2643650"/>
            <a:ext cx="1536163" cy="284518"/>
            <a:chOff x="3619607" y="786082"/>
            <a:chExt cx="1511723" cy="28451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76781C-2579-450A-955A-8D3DC5979D0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duration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FC256BAE-EE2F-468F-9901-A526BA810FD0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47B3ADD-0008-4FCE-84AF-1AC3EBB7AEBC}"/>
              </a:ext>
            </a:extLst>
          </p:cNvPr>
          <p:cNvGrpSpPr/>
          <p:nvPr/>
        </p:nvGrpSpPr>
        <p:grpSpPr>
          <a:xfrm>
            <a:off x="5434797" y="3030515"/>
            <a:ext cx="1536163" cy="284518"/>
            <a:chOff x="3619607" y="786082"/>
            <a:chExt cx="1511723" cy="28451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068369-A2EF-4E88-BB70-7E88B96A7923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photo_threshold_Y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5DE5AC91-062C-4518-BA36-F0F469E3FC8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37B09C-C814-4048-A842-C695E3C65C79}"/>
              </a:ext>
            </a:extLst>
          </p:cNvPr>
          <p:cNvSpPr/>
          <p:nvPr/>
        </p:nvSpPr>
        <p:spPr>
          <a:xfrm>
            <a:off x="9085278" y="381978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[7:0]</a:t>
            </a:r>
            <a:r>
              <a:rPr lang="en-US" altLang="ko-KR" sz="900" dirty="0" err="1">
                <a:solidFill>
                  <a:schemeClr val="bg1"/>
                </a:solidFill>
              </a:rPr>
              <a:t>branch_cond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626803-3F35-420F-96B1-A144851F2C99}"/>
              </a:ext>
            </a:extLst>
          </p:cNvPr>
          <p:cNvSpPr/>
          <p:nvPr/>
        </p:nvSpPr>
        <p:spPr>
          <a:xfrm>
            <a:off x="788566" y="4570227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trigger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A18252B-6A02-4D24-B9D5-1561C1FFE7BF}"/>
              </a:ext>
            </a:extLst>
          </p:cNvPr>
          <p:cNvGrpSpPr/>
          <p:nvPr/>
        </p:nvGrpSpPr>
        <p:grpSpPr>
          <a:xfrm>
            <a:off x="5434797" y="3450293"/>
            <a:ext cx="1536163" cy="284518"/>
            <a:chOff x="3619607" y="786082"/>
            <a:chExt cx="1511723" cy="28451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3106-624F-4378-B471-B24B6224BF7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ext_trigger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C935FE1B-5322-42E2-AFDA-B4D52F5561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795CF-0CAC-4E64-A912-DBA023A7F3C8}"/>
              </a:ext>
            </a:extLst>
          </p:cNvPr>
          <p:cNvSpPr/>
          <p:nvPr/>
        </p:nvSpPr>
        <p:spPr>
          <a:xfrm>
            <a:off x="5536422" y="3819781"/>
            <a:ext cx="1332911" cy="1087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Comparator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1042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7AFD1B-DAD2-40CB-ADA9-3E1A40D2F962}"/>
              </a:ext>
            </a:extLst>
          </p:cNvPr>
          <p:cNvGrpSpPr/>
          <p:nvPr/>
        </p:nvGrpSpPr>
        <p:grpSpPr>
          <a:xfrm>
            <a:off x="2095218" y="2497949"/>
            <a:ext cx="1594555" cy="1110402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0C6C10-9322-42C2-9C41-06B0902D6EC8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Core0</a:t>
              </a:r>
              <a:endParaRPr lang="ko-KR" altLang="en-US" sz="9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9E9DF3-3A76-4002-858E-9AB34028A2BD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D8258-4038-4B33-9216-2B59F2F2C34B}"/>
              </a:ext>
            </a:extLst>
          </p:cNvPr>
          <p:cNvSpPr/>
          <p:nvPr/>
        </p:nvSpPr>
        <p:spPr>
          <a:xfrm>
            <a:off x="1076396" y="2497949"/>
            <a:ext cx="824089" cy="11104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F58A8C-1F3E-46B1-9A20-3E801902FB35}"/>
              </a:ext>
            </a:extLst>
          </p:cNvPr>
          <p:cNvGrpSpPr/>
          <p:nvPr/>
        </p:nvGrpSpPr>
        <p:grpSpPr>
          <a:xfrm>
            <a:off x="3796065" y="2497949"/>
            <a:ext cx="1594555" cy="1110402"/>
            <a:chOff x="8252178" y="2551289"/>
            <a:chExt cx="1594555" cy="8777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0EE68D-1DB3-43D1-821C-6C2BC93ADBED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831DF0A-62B5-441A-B1A6-C866949B1FCC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C9BAC1-023D-4FF2-86D8-225F7E4A26E0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077BC4-2E98-4F61-B608-BD598DA16A80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4BFC40-3BC6-4DB2-8867-FBEA442AABF4}"/>
              </a:ext>
            </a:extLst>
          </p:cNvPr>
          <p:cNvSpPr/>
          <p:nvPr/>
        </p:nvSpPr>
        <p:spPr>
          <a:xfrm>
            <a:off x="5427238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GateLUT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997BE-431D-49AF-A5BA-67C62A4F9296}"/>
              </a:ext>
            </a:extLst>
          </p:cNvPr>
          <p:cNvSpPr/>
          <p:nvPr/>
        </p:nvSpPr>
        <p:spPr>
          <a:xfrm>
            <a:off x="624465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Pulse List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587F0-2CBE-437B-A62C-30886E7AE5E2}"/>
              </a:ext>
            </a:extLst>
          </p:cNvPr>
          <p:cNvSpPr/>
          <p:nvPr/>
        </p:nvSpPr>
        <p:spPr>
          <a:xfrm>
            <a:off x="8402451" y="2484965"/>
            <a:ext cx="780803" cy="1123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RFDC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D25134-CD9D-4A46-933F-08BB90A27520}"/>
              </a:ext>
            </a:extLst>
          </p:cNvPr>
          <p:cNvSpPr/>
          <p:nvPr/>
        </p:nvSpPr>
        <p:spPr>
          <a:xfrm>
            <a:off x="5369589" y="243078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283796-83A9-4DFF-8454-1BE3B2A50EEB}"/>
              </a:ext>
            </a:extLst>
          </p:cNvPr>
          <p:cNvSpPr/>
          <p:nvPr/>
        </p:nvSpPr>
        <p:spPr>
          <a:xfrm>
            <a:off x="5369589" y="2861030"/>
            <a:ext cx="2538521" cy="388620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510BEA-F77B-4BD0-BA37-E6BD42A78AC2}"/>
              </a:ext>
            </a:extLst>
          </p:cNvPr>
          <p:cNvSpPr/>
          <p:nvPr/>
        </p:nvSpPr>
        <p:spPr>
          <a:xfrm>
            <a:off x="9276317" y="2438358"/>
            <a:ext cx="136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Gate Mode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A992DD-5175-4921-B067-A345C636DDCC}"/>
              </a:ext>
            </a:extLst>
          </p:cNvPr>
          <p:cNvSpPr/>
          <p:nvPr/>
        </p:nvSpPr>
        <p:spPr>
          <a:xfrm>
            <a:off x="9276317" y="28684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DDS Mode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113E5E-8A08-4038-9F48-E8EF3155DDF1}"/>
              </a:ext>
            </a:extLst>
          </p:cNvPr>
          <p:cNvSpPr/>
          <p:nvPr/>
        </p:nvSpPr>
        <p:spPr>
          <a:xfrm>
            <a:off x="4623568" y="1739929"/>
            <a:ext cx="700180" cy="352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3DF63A-849B-41F0-B177-4665F9BFCB61}"/>
              </a:ext>
            </a:extLst>
          </p:cNvPr>
          <p:cNvSpPr/>
          <p:nvPr/>
        </p:nvSpPr>
        <p:spPr>
          <a:xfrm>
            <a:off x="4063024" y="1328967"/>
            <a:ext cx="256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48bit frequency(Phase)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A9F77E-AD76-48EE-B33C-6CB0729B3BC5}"/>
              </a:ext>
            </a:extLst>
          </p:cNvPr>
          <p:cNvSpPr/>
          <p:nvPr/>
        </p:nvSpPr>
        <p:spPr>
          <a:xfrm>
            <a:off x="8309386" y="1989899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6.4GS/s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3AF9DE-FC99-4BB8-9696-7EC66FA255C6}"/>
              </a:ext>
            </a:extLst>
          </p:cNvPr>
          <p:cNvSpPr/>
          <p:nvPr/>
        </p:nvSpPr>
        <p:spPr>
          <a:xfrm>
            <a:off x="5017516" y="1989899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16x6bit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82A6C8-C72C-489A-84B9-3E1749D31E3F}"/>
              </a:ext>
            </a:extLst>
          </p:cNvPr>
          <p:cNvSpPr/>
          <p:nvPr/>
        </p:nvSpPr>
        <p:spPr>
          <a:xfrm>
            <a:off x="7068119" y="2484965"/>
            <a:ext cx="780803" cy="334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PulseLUT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FE9916-F50F-4037-B9C6-39235F597FC2}"/>
              </a:ext>
            </a:extLst>
          </p:cNvPr>
          <p:cNvSpPr/>
          <p:nvPr/>
        </p:nvSpPr>
        <p:spPr>
          <a:xfrm>
            <a:off x="6094762" y="1989899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32x128bit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07955-0123-4FE6-BBF5-D99B62650B53}"/>
              </a:ext>
            </a:extLst>
          </p:cNvPr>
          <p:cNvSpPr/>
          <p:nvPr/>
        </p:nvSpPr>
        <p:spPr>
          <a:xfrm>
            <a:off x="7167492" y="1989899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256x128bit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419F40-206F-4270-B1B8-FAA504BF00D6}"/>
              </a:ext>
            </a:extLst>
          </p:cNvPr>
          <p:cNvSpPr/>
          <p:nvPr/>
        </p:nvSpPr>
        <p:spPr>
          <a:xfrm>
            <a:off x="7167492" y="4400104"/>
            <a:ext cx="324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See paper for spline engine…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1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C23956-6DFC-E931-E0DF-75AC5FE0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95" y="0"/>
            <a:ext cx="7092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1EF2F0-4128-29FB-DF71-3B86A503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Distributor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66F737-E907-CFC7-5A73-BDB56660FD21}"/>
              </a:ext>
            </a:extLst>
          </p:cNvPr>
          <p:cNvSpPr/>
          <p:nvPr/>
        </p:nvSpPr>
        <p:spPr>
          <a:xfrm>
            <a:off x="10710333" y="60095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5EAAED-847A-C9E9-B287-3305441EA034}"/>
              </a:ext>
            </a:extLst>
          </p:cNvPr>
          <p:cNvSpPr/>
          <p:nvPr/>
        </p:nvSpPr>
        <p:spPr>
          <a:xfrm>
            <a:off x="10710333" y="83427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62C16-B06F-C07D-2756-F0E23654CF6C}"/>
              </a:ext>
            </a:extLst>
          </p:cNvPr>
          <p:cNvSpPr/>
          <p:nvPr/>
        </p:nvSpPr>
        <p:spPr>
          <a:xfrm>
            <a:off x="10710333" y="106285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s_axi_awaddr[17:0]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DC5C97-B2B8-B924-470A-F70FDBF62BD2}"/>
              </a:ext>
            </a:extLst>
          </p:cNvPr>
          <p:cNvSpPr/>
          <p:nvPr/>
        </p:nvSpPr>
        <p:spPr>
          <a:xfrm>
            <a:off x="10710333" y="129616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30689A-E1DB-2CC9-AD02-16EEF938E5C7}"/>
              </a:ext>
            </a:extLst>
          </p:cNvPr>
          <p:cNvSpPr/>
          <p:nvPr/>
        </p:nvSpPr>
        <p:spPr>
          <a:xfrm>
            <a:off x="10710333" y="152474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2867B9-D64C-4158-074E-9D175875F169}"/>
              </a:ext>
            </a:extLst>
          </p:cNvPr>
          <p:cNvSpPr/>
          <p:nvPr/>
        </p:nvSpPr>
        <p:spPr>
          <a:xfrm>
            <a:off x="10710333" y="175806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5C51C-7790-F6E0-5672-3586D68FC72E}"/>
              </a:ext>
            </a:extLst>
          </p:cNvPr>
          <p:cNvSpPr/>
          <p:nvPr/>
        </p:nvSpPr>
        <p:spPr>
          <a:xfrm>
            <a:off x="10710333" y="1986652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6D517-48F7-CEC1-1856-490A930C1DA5}"/>
              </a:ext>
            </a:extLst>
          </p:cNvPr>
          <p:cNvSpPr/>
          <p:nvPr/>
        </p:nvSpPr>
        <p:spPr>
          <a:xfrm>
            <a:off x="10710333" y="221523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s_axi_wstrb[15:0]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4C725A-11EA-763C-F2B1-9FB150E88A14}"/>
              </a:ext>
            </a:extLst>
          </p:cNvPr>
          <p:cNvSpPr/>
          <p:nvPr/>
        </p:nvSpPr>
        <p:spPr>
          <a:xfrm>
            <a:off x="10710333" y="244382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30B176-B2EE-D34D-9EAD-1B39B7AAD98E}"/>
              </a:ext>
            </a:extLst>
          </p:cNvPr>
          <p:cNvSpPr/>
          <p:nvPr/>
        </p:nvSpPr>
        <p:spPr>
          <a:xfrm>
            <a:off x="10710333" y="444431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A9233-F48C-AB1D-CE7A-C589035B97ED}"/>
              </a:ext>
            </a:extLst>
          </p:cNvPr>
          <p:cNvSpPr/>
          <p:nvPr/>
        </p:nvSpPr>
        <p:spPr>
          <a:xfrm>
            <a:off x="10710333" y="4677637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3FA1A-4576-FECD-D633-F6583B99EDBA}"/>
              </a:ext>
            </a:extLst>
          </p:cNvPr>
          <p:cNvSpPr/>
          <p:nvPr/>
        </p:nvSpPr>
        <p:spPr>
          <a:xfrm>
            <a:off x="10710333" y="490622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264F85-5437-9530-E31B-CDB6173757FC}"/>
              </a:ext>
            </a:extLst>
          </p:cNvPr>
          <p:cNvSpPr/>
          <p:nvPr/>
        </p:nvSpPr>
        <p:spPr>
          <a:xfrm>
            <a:off x="10710333" y="5139528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s_axi_bvalid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0BFE7-33AF-1B1B-C6BE-AE2C124066A8}"/>
              </a:ext>
            </a:extLst>
          </p:cNvPr>
          <p:cNvSpPr/>
          <p:nvPr/>
        </p:nvSpPr>
        <p:spPr>
          <a:xfrm>
            <a:off x="10710333" y="5368114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s_axi_rdata[127:0]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F870CE-2034-11BC-9168-8BD66895132F}"/>
              </a:ext>
            </a:extLst>
          </p:cNvPr>
          <p:cNvSpPr/>
          <p:nvPr/>
        </p:nvSpPr>
        <p:spPr>
          <a:xfrm>
            <a:off x="10710333" y="5601433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s_axi_rresp[1:0]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FFBF-AE91-BA48-9C01-A1E66A6CBB9A}"/>
              </a:ext>
            </a:extLst>
          </p:cNvPr>
          <p:cNvSpPr/>
          <p:nvPr/>
        </p:nvSpPr>
        <p:spPr>
          <a:xfrm>
            <a:off x="10710333" y="5830019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s_axi_rvalid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D87F97-62B3-64F8-85D0-2FC77F764507}"/>
              </a:ext>
            </a:extLst>
          </p:cNvPr>
          <p:cNvSpPr/>
          <p:nvPr/>
        </p:nvSpPr>
        <p:spPr>
          <a:xfrm>
            <a:off x="10710333" y="6058605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s_axi_wready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26FA69-D197-99E3-B522-24045FB0E525}"/>
              </a:ext>
            </a:extLst>
          </p:cNvPr>
          <p:cNvSpPr/>
          <p:nvPr/>
        </p:nvSpPr>
        <p:spPr>
          <a:xfrm>
            <a:off x="10710333" y="267241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s_axi_awlen[7:0]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4ED3511-58AD-3622-3128-8BAA76086E13}"/>
              </a:ext>
            </a:extLst>
          </p:cNvPr>
          <p:cNvSpPr txBox="1">
            <a:spLocks/>
          </p:cNvSpPr>
          <p:nvPr/>
        </p:nvSpPr>
        <p:spPr>
          <a:xfrm>
            <a:off x="10737323" y="224603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4DB2C31-E6CE-ADF6-A29F-00F65B3DE444}"/>
              </a:ext>
            </a:extLst>
          </p:cNvPr>
          <p:cNvSpPr txBox="1">
            <a:spLocks/>
          </p:cNvSpPr>
          <p:nvPr/>
        </p:nvSpPr>
        <p:spPr>
          <a:xfrm>
            <a:off x="10737323" y="4072704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Read</a:t>
            </a:r>
            <a:endParaRPr lang="ko-KR" altLang="en-US" sz="140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C7BE89-8350-920E-3846-B32F01003E23}"/>
              </a:ext>
            </a:extLst>
          </p:cNvPr>
          <p:cNvGrpSpPr/>
          <p:nvPr/>
        </p:nvGrpSpPr>
        <p:grpSpPr>
          <a:xfrm>
            <a:off x="112006" y="872855"/>
            <a:ext cx="2133599" cy="290238"/>
            <a:chOff x="8825370" y="4293973"/>
            <a:chExt cx="1133696" cy="29023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8D3D93-ED20-5721-B98C-54CA1C43153B}"/>
                </a:ext>
              </a:extLst>
            </p:cNvPr>
            <p:cNvSpPr/>
            <p:nvPr/>
          </p:nvSpPr>
          <p:spPr>
            <a:xfrm>
              <a:off x="8825370" y="4293973"/>
              <a:ext cx="113369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84AA75C-D3E2-F267-C098-8EB889381F21}"/>
                </a:ext>
              </a:extLst>
            </p:cNvPr>
            <p:cNvSpPr/>
            <p:nvPr/>
          </p:nvSpPr>
          <p:spPr>
            <a:xfrm>
              <a:off x="8850302" y="4323667"/>
              <a:ext cx="10885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[17:0]data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CCAF225-D896-37F1-4B6C-744CFA8865B8}"/>
              </a:ext>
            </a:extLst>
          </p:cNvPr>
          <p:cNvSpPr/>
          <p:nvPr/>
        </p:nvSpPr>
        <p:spPr>
          <a:xfrm>
            <a:off x="112006" y="1983065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01CA6B-FDC0-3B89-3EC7-3A78A330675B}"/>
              </a:ext>
            </a:extLst>
          </p:cNvPr>
          <p:cNvSpPr/>
          <p:nvPr/>
        </p:nvSpPr>
        <p:spPr>
          <a:xfrm>
            <a:off x="854075" y="1983065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write_fifo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D9642E3-7890-66FA-8229-4D34066604F1}"/>
              </a:ext>
            </a:extLst>
          </p:cNvPr>
          <p:cNvSpPr/>
          <p:nvPr/>
        </p:nvSpPr>
        <p:spPr>
          <a:xfrm>
            <a:off x="112006" y="2302711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0CEACF-0463-20AC-3A9F-E14D28703D7D}"/>
              </a:ext>
            </a:extLst>
          </p:cNvPr>
          <p:cNvSpPr/>
          <p:nvPr/>
        </p:nvSpPr>
        <p:spPr>
          <a:xfrm>
            <a:off x="854075" y="230271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C6D7D54E-B072-4E41-B7CA-9AC04BE6B71A}"/>
              </a:ext>
            </a:extLst>
          </p:cNvPr>
          <p:cNvSpPr txBox="1">
            <a:spLocks/>
          </p:cNvSpPr>
          <p:nvPr/>
        </p:nvSpPr>
        <p:spPr>
          <a:xfrm>
            <a:off x="428536" y="1523372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rto_core</a:t>
            </a:r>
            <a:endParaRPr lang="ko-KR" altLang="en-US" sz="14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E6D2EB-E1A1-9CFD-C4CB-4E3D88AF492D}"/>
              </a:ext>
            </a:extLst>
          </p:cNvPr>
          <p:cNvSpPr/>
          <p:nvPr/>
        </p:nvSpPr>
        <p:spPr>
          <a:xfrm>
            <a:off x="112006" y="4267023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0x000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120BF9-83D7-9F5D-4081-A8A99C562BE1}"/>
              </a:ext>
            </a:extLst>
          </p:cNvPr>
          <p:cNvSpPr/>
          <p:nvPr/>
        </p:nvSpPr>
        <p:spPr>
          <a:xfrm>
            <a:off x="854075" y="426702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read_fifo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67BAA81-5BC0-E03F-1F97-5B03458AC87F}"/>
              </a:ext>
            </a:extLst>
          </p:cNvPr>
          <p:cNvSpPr/>
          <p:nvPr/>
        </p:nvSpPr>
        <p:spPr>
          <a:xfrm>
            <a:off x="112006" y="4586669"/>
            <a:ext cx="633061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0x004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AE7E20-2FCC-95FF-F42B-56F1B43762AA}"/>
              </a:ext>
            </a:extLst>
          </p:cNvPr>
          <p:cNvSpPr/>
          <p:nvPr/>
        </p:nvSpPr>
        <p:spPr>
          <a:xfrm>
            <a:off x="854075" y="4586669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flush_fifo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40DBB293-41DC-1465-F807-F256EEE915F4}"/>
              </a:ext>
            </a:extLst>
          </p:cNvPr>
          <p:cNvSpPr txBox="1">
            <a:spLocks/>
          </p:cNvSpPr>
          <p:nvPr/>
        </p:nvSpPr>
        <p:spPr>
          <a:xfrm>
            <a:off x="428536" y="3807330"/>
            <a:ext cx="1226962" cy="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/>
              <a:t>rti_core</a:t>
            </a:r>
            <a:endParaRPr lang="ko-KR" altLang="en-US" sz="14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4EECE1E-1763-380F-B5EC-649E2D29EDB6}"/>
              </a:ext>
            </a:extLst>
          </p:cNvPr>
          <p:cNvSpPr/>
          <p:nvPr/>
        </p:nvSpPr>
        <p:spPr>
          <a:xfrm>
            <a:off x="5345289" y="1542234"/>
            <a:ext cx="2737555" cy="41510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AXI FSM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8A8D15-7F62-A59D-DD76-1CF32F4DDE10}"/>
              </a:ext>
            </a:extLst>
          </p:cNvPr>
          <p:cNvSpPr/>
          <p:nvPr/>
        </p:nvSpPr>
        <p:spPr>
          <a:xfrm>
            <a:off x="10710333" y="2910300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s_axi_aresetn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F5FFE-35A2-A474-9121-CA14A10DAFDD}"/>
              </a:ext>
            </a:extLst>
          </p:cNvPr>
          <p:cNvSpPr/>
          <p:nvPr/>
        </p:nvSpPr>
        <p:spPr>
          <a:xfrm>
            <a:off x="10710333" y="3145441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s_axi_aclk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DF4A01-3C69-9E50-726D-0F68539E9DFE}"/>
              </a:ext>
            </a:extLst>
          </p:cNvPr>
          <p:cNvSpPr/>
          <p:nvPr/>
        </p:nvSpPr>
        <p:spPr>
          <a:xfrm>
            <a:off x="10710333" y="3378746"/>
            <a:ext cx="1280942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s_axi_awsize[2:0]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59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7C82A-F13E-4EA3-86F2-9A287686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22"/>
            <a:ext cx="12192000" cy="6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4BEF69C2-977E-BF89-821C-A3BAF82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Instruction Decode</a:t>
            </a:r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1896C7-A8F0-32D4-1377-2866557B31F2}"/>
              </a:ext>
            </a:extLst>
          </p:cNvPr>
          <p:cNvGrpSpPr/>
          <p:nvPr/>
        </p:nvGrpSpPr>
        <p:grpSpPr>
          <a:xfrm>
            <a:off x="6075015" y="1752662"/>
            <a:ext cx="3265715" cy="290238"/>
            <a:chOff x="3704876" y="4293973"/>
            <a:chExt cx="3265715" cy="29023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A6DAD54-C16E-F0BE-5B7C-FC182792F464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E6C25F1-C8BF-0897-15CD-8CAA154E1B97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648AF3-F651-4C49-670C-1AD071E5E281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AFCAD-0E46-4DAE-B09D-A130B1F898E4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2D1A08E-1B31-341F-20A3-B6BB7B4A1138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8537671-08D7-2EA5-1430-EC7D83E8D93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 flipH="1">
            <a:off x="6726618" y="2012868"/>
            <a:ext cx="984304" cy="54361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87AFC19-EBA2-0D63-3427-53A5C9EB2806}"/>
              </a:ext>
            </a:extLst>
          </p:cNvPr>
          <p:cNvGrpSpPr/>
          <p:nvPr/>
        </p:nvGrpSpPr>
        <p:grpSpPr>
          <a:xfrm>
            <a:off x="4112506" y="2556487"/>
            <a:ext cx="5228224" cy="290238"/>
            <a:chOff x="5767220" y="4293973"/>
            <a:chExt cx="2778036" cy="2902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22E76CF-4349-9DDF-75E1-6C5DD21E2D31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6C0E2B6-0AB6-650A-DD2E-50577407E718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DC97A96-FC4A-2D13-C908-DBB965C51B12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79E3D7-F98A-F828-D4FF-276CE7E1589F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E828BD-FADA-88B5-0A61-98F37790141B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0E529DA-133A-3B14-4F72-F422B3EC9AFE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32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72993"/>
            <a:ext cx="3335867" cy="577989"/>
            <a:chOff x="3951110" y="242713"/>
            <a:chExt cx="4957410" cy="5779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57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 flipV="1">
            <a:off x="3533423" y="425401"/>
            <a:ext cx="631944" cy="16972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107759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130618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53950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76808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200139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222997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246329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69188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92047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314905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338237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61096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1361806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684123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2000962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2317801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635030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957026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3276990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602598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925745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4248892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4572039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884500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828654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2143876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2460146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3012131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3012132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3012131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3012131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3012132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2DBD0B0-48CD-75A8-12D1-619D3C129047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5767220" y="4293973"/>
            <a:chExt cx="2778036" cy="29023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274DAE3-D456-1083-6E1F-665BB7456EA6}"/>
                </a:ext>
              </a:extLst>
            </p:cNvPr>
            <p:cNvSpPr/>
            <p:nvPr/>
          </p:nvSpPr>
          <p:spPr>
            <a:xfrm>
              <a:off x="5767220" y="4293973"/>
              <a:ext cx="2778036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6A056C2-B3CB-572A-A670-9C6520226F8C}"/>
                </a:ext>
              </a:extLst>
            </p:cNvPr>
            <p:cNvSpPr/>
            <p:nvPr/>
          </p:nvSpPr>
          <p:spPr>
            <a:xfrm>
              <a:off x="7776153" y="4323667"/>
              <a:ext cx="74517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866F8AB-51CA-EBD0-B50B-4A8A7545EF2B}"/>
                </a:ext>
              </a:extLst>
            </p:cNvPr>
            <p:cNvSpPr/>
            <p:nvPr/>
          </p:nvSpPr>
          <p:spPr>
            <a:xfrm>
              <a:off x="7395835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CE3438EB-5BA5-22DF-FF99-7CD9ACEC7525}"/>
                </a:ext>
              </a:extLst>
            </p:cNvPr>
            <p:cNvSpPr/>
            <p:nvPr/>
          </p:nvSpPr>
          <p:spPr>
            <a:xfrm>
              <a:off x="6365148" y="4323667"/>
              <a:ext cx="635844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[1:0]fifo_mux_select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C737DCD4-83DF-6207-6176-231741608459}"/>
                </a:ext>
              </a:extLst>
            </p:cNvPr>
            <p:cNvSpPr/>
            <p:nvPr/>
          </p:nvSpPr>
          <p:spPr>
            <a:xfrm>
              <a:off x="5800963" y="4323667"/>
              <a:ext cx="54564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[7:0]data_strobe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9" name="직사각형 448">
              <a:extLst>
                <a:ext uri="{FF2B5EF4-FFF2-40B4-BE49-F238E27FC236}">
                  <a16:creationId xmlns:a16="http://schemas.microsoft.com/office/drawing/2014/main" id="{BD124022-1271-61A6-4622-B583EDF6EAEC}"/>
                </a:ext>
              </a:extLst>
            </p:cNvPr>
            <p:cNvSpPr/>
            <p:nvPr/>
          </p:nvSpPr>
          <p:spPr>
            <a:xfrm>
              <a:off x="7018028" y="4323667"/>
              <a:ext cx="362235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121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5290744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3E86B8D-2031-25F8-0AF1-3E0979B2D7C1}"/>
              </a:ext>
            </a:extLst>
          </p:cNvPr>
          <p:cNvGrpSpPr/>
          <p:nvPr/>
        </p:nvGrpSpPr>
        <p:grpSpPr>
          <a:xfrm rot="10800000">
            <a:off x="6992761" y="2111911"/>
            <a:ext cx="314302" cy="228600"/>
            <a:chOff x="7800124" y="2828040"/>
            <a:chExt cx="314302" cy="228600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1575E21-8664-F0DD-9AF5-CD59001F20C1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D94184E4-85E1-960F-998C-3E14F8A008C4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순서도: 지연 185">
              <a:extLst>
                <a:ext uri="{FF2B5EF4-FFF2-40B4-BE49-F238E27FC236}">
                  <a16:creationId xmlns:a16="http://schemas.microsoft.com/office/drawing/2014/main" id="{24C8093C-4970-166B-3DE7-58533AE296A5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7197AD87-C330-5386-C43E-13D2ABCCB656}"/>
              </a:ext>
            </a:extLst>
          </p:cNvPr>
          <p:cNvCxnSpPr>
            <a:cxnSpLocks/>
            <a:stCxn id="30" idx="1"/>
            <a:endCxn id="181" idx="2"/>
          </p:cNvCxnSpPr>
          <p:nvPr/>
        </p:nvCxnSpPr>
        <p:spPr>
          <a:xfrm rot="10800000">
            <a:off x="7306819" y="2298505"/>
            <a:ext cx="2733587" cy="12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78E8990C-97A9-690F-E2F2-D9D03FE1C186}"/>
              </a:ext>
            </a:extLst>
          </p:cNvPr>
          <p:cNvCxnSpPr>
            <a:cxnSpLocks/>
            <a:stCxn id="144" idx="3"/>
            <a:endCxn id="183" idx="2"/>
          </p:cNvCxnSpPr>
          <p:nvPr/>
        </p:nvCxnSpPr>
        <p:spPr>
          <a:xfrm flipH="1">
            <a:off x="7305755" y="1063822"/>
            <a:ext cx="2526174" cy="1086711"/>
          </a:xfrm>
          <a:prstGeom prst="bentConnector3">
            <a:avLst>
              <a:gd name="adj1" fmla="val -6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FBCFD080-2C90-39E9-2204-A10B49CFB4D1}"/>
              </a:ext>
            </a:extLst>
          </p:cNvPr>
          <p:cNvCxnSpPr>
            <a:cxnSpLocks/>
            <a:stCxn id="186" idx="3"/>
            <a:endCxn id="177" idx="3"/>
          </p:cNvCxnSpPr>
          <p:nvPr/>
        </p:nvCxnSpPr>
        <p:spPr>
          <a:xfrm rot="10800000" flipV="1">
            <a:off x="6826905" y="2226210"/>
            <a:ext cx="165856" cy="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2EC59383-3AEF-819B-4AC9-A5047F53D5BD}"/>
              </a:ext>
            </a:extLst>
          </p:cNvPr>
          <p:cNvCxnSpPr>
            <a:cxnSpLocks/>
            <a:stCxn id="28" idx="1"/>
            <a:endCxn id="347" idx="3"/>
          </p:cNvCxnSpPr>
          <p:nvPr/>
        </p:nvCxnSpPr>
        <p:spPr>
          <a:xfrm rot="10800000" flipV="1">
            <a:off x="8190213" y="1931291"/>
            <a:ext cx="1850192" cy="847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6907482" y="263658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[47:0]gpo_00_buffer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78438D62-9F5E-009D-F995-5B9843D13380}"/>
              </a:ext>
            </a:extLst>
          </p:cNvPr>
          <p:cNvGrpSpPr/>
          <p:nvPr/>
        </p:nvGrpSpPr>
        <p:grpSpPr>
          <a:xfrm>
            <a:off x="5587001" y="4124287"/>
            <a:ext cx="1451048" cy="284518"/>
            <a:chOff x="3703369" y="786082"/>
            <a:chExt cx="1427962" cy="284518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18AA8331-5A7C-CA4B-CC41-3F53D270091B}"/>
                </a:ext>
              </a:extLst>
            </p:cNvPr>
            <p:cNvSpPr/>
            <p:nvPr/>
          </p:nvSpPr>
          <p:spPr>
            <a:xfrm>
              <a:off x="3703369" y="786082"/>
              <a:ext cx="14279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gpo0_selected_buffer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9" name="이등변 삼각형 358">
              <a:extLst>
                <a:ext uri="{FF2B5EF4-FFF2-40B4-BE49-F238E27FC236}">
                  <a16:creationId xmlns:a16="http://schemas.microsoft.com/office/drawing/2014/main" id="{9D1C0DCB-62A3-D54C-04DD-1E7F24CDB136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A4D2CBB1-5C1A-8F07-D572-DE21A88517CE}"/>
              </a:ext>
            </a:extLst>
          </p:cNvPr>
          <p:cNvCxnSpPr>
            <a:cxnSpLocks/>
            <a:stCxn id="30" idx="1"/>
            <a:endCxn id="359" idx="3"/>
          </p:cNvCxnSpPr>
          <p:nvPr/>
        </p:nvCxnSpPr>
        <p:spPr>
          <a:xfrm rot="10800000" flipV="1">
            <a:off x="7038047" y="2423367"/>
            <a:ext cx="3002359" cy="1843178"/>
          </a:xfrm>
          <a:prstGeom prst="bentConnector3">
            <a:avLst>
              <a:gd name="adj1" fmla="val 45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 flipV="1">
            <a:off x="5873480" y="2778840"/>
            <a:ext cx="1034002" cy="233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5187701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74DAE16F-4D33-ECED-4C7A-FCAFC1448CDC}"/>
              </a:ext>
            </a:extLst>
          </p:cNvPr>
          <p:cNvGrpSpPr/>
          <p:nvPr/>
        </p:nvGrpSpPr>
        <p:grpSpPr>
          <a:xfrm rot="10800000">
            <a:off x="6992761" y="1348732"/>
            <a:ext cx="314302" cy="228600"/>
            <a:chOff x="7800124" y="2828040"/>
            <a:chExt cx="314302" cy="228600"/>
          </a:xfrm>
        </p:grpSpPr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F1731DDC-6EEB-0765-F5F6-A20F0E7581C2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CEDE7EE-6073-4119-FC91-6A4AB0075856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순서도: 지연 423">
              <a:extLst>
                <a:ext uri="{FF2B5EF4-FFF2-40B4-BE49-F238E27FC236}">
                  <a16:creationId xmlns:a16="http://schemas.microsoft.com/office/drawing/2014/main" id="{D59C9118-F225-78D6-D46D-B06F3CBD36D8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48DD2090-1477-75C3-2523-04EA6E803307}"/>
              </a:ext>
            </a:extLst>
          </p:cNvPr>
          <p:cNvCxnSpPr>
            <a:cxnSpLocks/>
            <a:stCxn id="30" idx="1"/>
            <a:endCxn id="422" idx="2"/>
          </p:cNvCxnSpPr>
          <p:nvPr/>
        </p:nvCxnSpPr>
        <p:spPr>
          <a:xfrm rot="10800000">
            <a:off x="7306819" y="1535325"/>
            <a:ext cx="2733587" cy="888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0000936F-DBC4-1749-79A2-1DB0C48F28A2}"/>
              </a:ext>
            </a:extLst>
          </p:cNvPr>
          <p:cNvCxnSpPr>
            <a:cxnSpLocks/>
            <a:stCxn id="404" idx="2"/>
            <a:endCxn id="423" idx="2"/>
          </p:cNvCxnSpPr>
          <p:nvPr/>
        </p:nvCxnSpPr>
        <p:spPr>
          <a:xfrm rot="16200000" flipH="1">
            <a:off x="6161582" y="243181"/>
            <a:ext cx="208276" cy="2080069"/>
          </a:xfrm>
          <a:prstGeom prst="bentConnector4">
            <a:avLst>
              <a:gd name="adj1" fmla="val 43829"/>
              <a:gd name="adj2" fmla="val 110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연결선: 꺾임 426">
            <a:extLst>
              <a:ext uri="{FF2B5EF4-FFF2-40B4-BE49-F238E27FC236}">
                <a16:creationId xmlns:a16="http://schemas.microsoft.com/office/drawing/2014/main" id="{7B1D577D-09F4-E0F6-0D33-A5B362D4DE3E}"/>
              </a:ext>
            </a:extLst>
          </p:cNvPr>
          <p:cNvCxnSpPr>
            <a:cxnSpLocks/>
            <a:stCxn id="424" idx="3"/>
            <a:endCxn id="416" idx="3"/>
          </p:cNvCxnSpPr>
          <p:nvPr/>
        </p:nvCxnSpPr>
        <p:spPr>
          <a:xfrm rot="10800000" flipV="1">
            <a:off x="6826905" y="1463031"/>
            <a:ext cx="165857" cy="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4103404" y="323567"/>
            <a:ext cx="2914777" cy="6405432"/>
            <a:chOff x="8825827" y="75202"/>
            <a:chExt cx="3338209" cy="67514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[158:0]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69371CC-3981-4EAF-B388-75504FB20097}"/>
                </a:ext>
              </a:extLst>
            </p:cNvPr>
            <p:cNvSpPr/>
            <p:nvPr/>
          </p:nvSpPr>
          <p:spPr>
            <a:xfrm>
              <a:off x="9859702" y="520308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rto_core_emio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314E6A-119C-46BE-9680-B940DBAB649A}"/>
                </a:ext>
              </a:extLst>
            </p:cNvPr>
            <p:cNvSpPr/>
            <p:nvPr/>
          </p:nvSpPr>
          <p:spPr>
            <a:xfrm>
              <a:off x="11599894" y="5203082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9C996D6-BD4B-4716-91D3-662985F47C62}"/>
                </a:ext>
              </a:extLst>
            </p:cNvPr>
            <p:cNvSpPr/>
            <p:nvPr/>
          </p:nvSpPr>
          <p:spPr>
            <a:xfrm>
              <a:off x="9859702" y="6061852"/>
              <a:ext cx="1695379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0332710-745F-4CEA-8E6B-812C7C5A8E87}"/>
                </a:ext>
              </a:extLst>
            </p:cNvPr>
            <p:cNvSpPr/>
            <p:nvPr/>
          </p:nvSpPr>
          <p:spPr>
            <a:xfrm>
              <a:off x="11599894" y="6061851"/>
              <a:ext cx="564142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FSM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A10EC69-66D7-4488-BDF2-2004DD9579D2}"/>
                </a:ext>
              </a:extLst>
            </p:cNvPr>
            <p:cNvSpPr/>
            <p:nvPr/>
          </p:nvSpPr>
          <p:spPr>
            <a:xfrm>
              <a:off x="8825827" y="5203082"/>
              <a:ext cx="901416" cy="764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nop_maker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[94:0]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82" idx="2"/>
          </p:cNvCxnSpPr>
          <p:nvPr/>
        </p:nvCxnSpPr>
        <p:spPr>
          <a:xfrm flipV="1">
            <a:off x="9632762" y="1526071"/>
            <a:ext cx="356227" cy="7510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800E71-2F5D-466B-8BFF-2DA987FA4656}"/>
              </a:ext>
            </a:extLst>
          </p:cNvPr>
          <p:cNvSpPr/>
          <p:nvPr/>
        </p:nvSpPr>
        <p:spPr>
          <a:xfrm rot="5400000">
            <a:off x="9825072" y="1413887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FPD0</a:t>
            </a:r>
            <a:endParaRPr lang="ko-KR" altLang="en-US" sz="9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767297-1892-4DBE-BC13-CA22CF8F959A}"/>
              </a:ext>
            </a:extLst>
          </p:cNvPr>
          <p:cNvSpPr/>
          <p:nvPr/>
        </p:nvSpPr>
        <p:spPr>
          <a:xfrm>
            <a:off x="11356632" y="3640426"/>
            <a:ext cx="732997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EMIO[94:0]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D8536-5413-4677-B97E-916345848CB1}"/>
              </a:ext>
            </a:extLst>
          </p:cNvPr>
          <p:cNvSpPr/>
          <p:nvPr/>
        </p:nvSpPr>
        <p:spPr>
          <a:xfrm rot="5400000">
            <a:off x="6939345" y="5475718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87D88C3-684D-494B-8B32-23C08482117F}"/>
              </a:ext>
            </a:extLst>
          </p:cNvPr>
          <p:cNvCxnSpPr>
            <a:cxnSpLocks/>
            <a:stCxn id="186" idx="0"/>
            <a:endCxn id="83" idx="2"/>
          </p:cNvCxnSpPr>
          <p:nvPr/>
        </p:nvCxnSpPr>
        <p:spPr>
          <a:xfrm rot="5400000" flipH="1" flipV="1">
            <a:off x="10988358" y="4101679"/>
            <a:ext cx="971658" cy="497887"/>
          </a:xfrm>
          <a:prstGeom prst="bentConnector3">
            <a:avLst>
              <a:gd name="adj1" fmla="val 2064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38FBC70-2CD3-482C-A574-16B9E360611B}"/>
              </a:ext>
            </a:extLst>
          </p:cNvPr>
          <p:cNvGrpSpPr/>
          <p:nvPr/>
        </p:nvGrpSpPr>
        <p:grpSpPr>
          <a:xfrm>
            <a:off x="7670230" y="5190542"/>
            <a:ext cx="2394520" cy="290238"/>
            <a:chOff x="4851687" y="4293973"/>
            <a:chExt cx="2394520" cy="29023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A5F6378-8745-4778-85DE-482ACB4D79B3}"/>
                </a:ext>
              </a:extLst>
            </p:cNvPr>
            <p:cNvSpPr/>
            <p:nvPr/>
          </p:nvSpPr>
          <p:spPr>
            <a:xfrm>
              <a:off x="6472362" y="4323667"/>
              <a:ext cx="731390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E784CA9-91D6-44E8-BAAC-D3E3EB5FE6DD}"/>
                </a:ext>
              </a:extLst>
            </p:cNvPr>
            <p:cNvSpPr/>
            <p:nvPr/>
          </p:nvSpPr>
          <p:spPr>
            <a:xfrm>
              <a:off x="4851687" y="4293973"/>
              <a:ext cx="2394520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0F2CEDD-6F1D-4C30-BF51-91E20379EB8F}"/>
                </a:ext>
              </a:extLst>
            </p:cNvPr>
            <p:cNvSpPr/>
            <p:nvPr/>
          </p:nvSpPr>
          <p:spPr>
            <a:xfrm>
              <a:off x="5732482" y="4323667"/>
              <a:ext cx="70433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[15:0]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dest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2FC5264-4FB5-4BB7-ADCD-F81EA816F165}"/>
                </a:ext>
              </a:extLst>
            </p:cNvPr>
            <p:cNvSpPr/>
            <p:nvPr/>
          </p:nvSpPr>
          <p:spPr>
            <a:xfrm>
              <a:off x="4870191" y="4323667"/>
              <a:ext cx="80586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[14:0]config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79C2AD3-D32F-4A40-A968-A32B94645BD1}"/>
              </a:ext>
            </a:extLst>
          </p:cNvPr>
          <p:cNvSpPr/>
          <p:nvPr/>
        </p:nvSpPr>
        <p:spPr>
          <a:xfrm>
            <a:off x="7546871" y="4766056"/>
            <a:ext cx="2296290" cy="398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fast conditional instruction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Config set data as a timestamp or not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Deterministic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  <a:endParaRPr lang="ko-KR" altLang="en-US" sz="9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98FE4AB4-1764-4C4A-8233-E8FF4D70B778}"/>
              </a:ext>
            </a:extLst>
          </p:cNvPr>
          <p:cNvCxnSpPr>
            <a:cxnSpLocks/>
            <a:stCxn id="148" idx="1"/>
            <a:endCxn id="136" idx="3"/>
          </p:cNvCxnSpPr>
          <p:nvPr/>
        </p:nvCxnSpPr>
        <p:spPr>
          <a:xfrm rot="10800000">
            <a:off x="4629688" y="2702730"/>
            <a:ext cx="376451" cy="36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03" idx="1"/>
            <a:endCxn id="96" idx="2"/>
          </p:cNvCxnSpPr>
          <p:nvPr/>
        </p:nvCxnSpPr>
        <p:spPr>
          <a:xfrm rot="10800000">
            <a:off x="4629688" y="2226605"/>
            <a:ext cx="376450" cy="3324838"/>
          </a:xfrm>
          <a:prstGeom prst="bentConnector5">
            <a:avLst>
              <a:gd name="adj1" fmla="val 30362"/>
              <a:gd name="adj2" fmla="val 53352"/>
              <a:gd name="adj3" fmla="val 29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852649" y="6254018"/>
            <a:ext cx="72559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</a:t>
            </a:r>
            <a:endParaRPr lang="ko-KR" altLang="en-US" sz="900" dirty="0"/>
          </a:p>
        </p:txBody>
      </p: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EEC58166-492A-4A56-8093-5B14DE469059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3C83C5-E9B3-4729-9035-855658855959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8FD007B-F72C-44AE-B591-263E57C211B7}"/>
              </a:ext>
            </a:extLst>
          </p:cNvPr>
          <p:cNvSpPr/>
          <p:nvPr/>
        </p:nvSpPr>
        <p:spPr>
          <a:xfrm>
            <a:off x="10427238" y="4111617"/>
            <a:ext cx="1367799" cy="48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100MHz Fixed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90ns / 280ns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(Exclusive Access for Conditional Inst)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8992759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642204F-94F5-4B8E-AED6-DA6BF0B2D5CD}"/>
              </a:ext>
            </a:extLst>
          </p:cNvPr>
          <p:cNvSpPr/>
          <p:nvPr/>
        </p:nvSpPr>
        <p:spPr>
          <a:xfrm>
            <a:off x="10809208" y="4836451"/>
            <a:ext cx="832071" cy="47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 Arbiter</a:t>
            </a:r>
            <a:endParaRPr lang="ko-KR" altLang="en-US" sz="900" dirty="0"/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B971A3A8-EBAE-4053-BC65-C25F175E6FC4}"/>
              </a:ext>
            </a:extLst>
          </p:cNvPr>
          <p:cNvCxnSpPr>
            <a:cxnSpLocks/>
            <a:stCxn id="97" idx="0"/>
            <a:endCxn id="186" idx="2"/>
          </p:cNvCxnSpPr>
          <p:nvPr/>
        </p:nvCxnSpPr>
        <p:spPr>
          <a:xfrm flipV="1">
            <a:off x="7327629" y="5311801"/>
            <a:ext cx="3897615" cy="276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87ADA13-B46C-4499-AD63-DD8DFA5EBE24}"/>
              </a:ext>
            </a:extLst>
          </p:cNvPr>
          <p:cNvSpPr/>
          <p:nvPr/>
        </p:nvSpPr>
        <p:spPr>
          <a:xfrm>
            <a:off x="10381584" y="1313931"/>
            <a:ext cx="1575921" cy="371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1~100us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for APU&lt;-&gt;RPU IPC case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524642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AD83D0A4-CA62-4DC2-AAD4-4186F4F1DEA0}"/>
              </a:ext>
            </a:extLst>
          </p:cNvPr>
          <p:cNvSpPr/>
          <p:nvPr/>
        </p:nvSpPr>
        <p:spPr>
          <a:xfrm>
            <a:off x="7373592" y="1980814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9A468-FB86-4B63-89A9-C53FF4A55750}"/>
              </a:ext>
            </a:extLst>
          </p:cNvPr>
          <p:cNvSpPr/>
          <p:nvPr/>
        </p:nvSpPr>
        <p:spPr>
          <a:xfrm>
            <a:off x="10248282" y="1036580"/>
            <a:ext cx="1864617" cy="616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  <a:endParaRPr lang="ko-KR" altLang="en-US" sz="900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10807836" y="6354042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>
            <a:off x="8839312" y="4675327"/>
            <a:ext cx="179193" cy="3202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906C318-E57D-43DD-829D-C70704B7D81E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590304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(gpo_dac_00)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178924" y="982821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179544" y="306436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178921" y="529407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7724749" y="5869137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 rot="10800000">
            <a:off x="6881894" y="5251547"/>
            <a:ext cx="1070350" cy="745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79" idx="2"/>
          </p:cNvCxnSpPr>
          <p:nvPr/>
        </p:nvCxnSpPr>
        <p:spPr>
          <a:xfrm rot="10800000">
            <a:off x="1116076" y="5578591"/>
            <a:ext cx="6836169" cy="41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133510-1C20-A344-0280-BD4B26231081}"/>
              </a:ext>
            </a:extLst>
          </p:cNvPr>
          <p:cNvGrpSpPr/>
          <p:nvPr/>
        </p:nvGrpSpPr>
        <p:grpSpPr>
          <a:xfrm>
            <a:off x="6611237" y="200440"/>
            <a:ext cx="3265715" cy="290238"/>
            <a:chOff x="3704876" y="4293973"/>
            <a:chExt cx="3265715" cy="29023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14369D-6607-B828-13A0-EC3823257D58}"/>
                </a:ext>
              </a:extLst>
            </p:cNvPr>
            <p:cNvSpPr/>
            <p:nvPr/>
          </p:nvSpPr>
          <p:spPr>
            <a:xfrm>
              <a:off x="5898749" y="4323667"/>
              <a:ext cx="102681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[31:0]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21CAB5-272A-E932-FB2D-749CA85CD21E}"/>
                </a:ext>
              </a:extLst>
            </p:cNvPr>
            <p:cNvSpPr/>
            <p:nvPr/>
          </p:nvSpPr>
          <p:spPr>
            <a:xfrm>
              <a:off x="3704876" y="4293973"/>
              <a:ext cx="3265715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2CDCD0C-D44C-F66D-06F9-27969064F9E8}"/>
                </a:ext>
              </a:extLst>
            </p:cNvPr>
            <p:cNvGrpSpPr/>
            <p:nvPr/>
          </p:nvGrpSpPr>
          <p:grpSpPr>
            <a:xfrm>
              <a:off x="3751361" y="4323667"/>
              <a:ext cx="2102788" cy="230512"/>
              <a:chOff x="6274254" y="4323667"/>
              <a:chExt cx="2102788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65EA8E5-EDD2-4CCA-EBB0-34381B372C5C}"/>
                  </a:ext>
                </a:extLst>
              </p:cNvPr>
              <p:cNvSpPr/>
              <p:nvPr/>
            </p:nvSpPr>
            <p:spPr>
              <a:xfrm>
                <a:off x="7350310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15:0]control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4E6BB02-6B41-A3A1-3E55-7133823D6EB2}"/>
                  </a:ext>
                </a:extLst>
              </p:cNvPr>
              <p:cNvSpPr/>
              <p:nvPr/>
            </p:nvSpPr>
            <p:spPr>
              <a:xfrm>
                <a:off x="6274254" y="4323667"/>
                <a:ext cx="1026732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</a:t>
                </a:r>
                <a:r>
                  <a:rPr lang="en-US" altLang="ko-KR" sz="900">
                    <a:solidFill>
                      <a:schemeClr val="tx1"/>
                    </a:solidFill>
                  </a:rPr>
                  <a:t>15:0]dest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50578F2-E05D-0976-F10B-5957ED0D3E99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262842" y="460646"/>
            <a:ext cx="984302" cy="4582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D84D28A-D361-AE5B-DEE6-B33DDC2AA2DB}"/>
              </a:ext>
            </a:extLst>
          </p:cNvPr>
          <p:cNvGrpSpPr/>
          <p:nvPr/>
        </p:nvGrpSpPr>
        <p:grpSpPr>
          <a:xfrm>
            <a:off x="7026825" y="2085106"/>
            <a:ext cx="1536163" cy="284518"/>
            <a:chOff x="3619607" y="786082"/>
            <a:chExt cx="1511723" cy="284518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0C26AF-BACF-D21A-DC96-5C8AD11A8C6F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[3:0]dac00_mux_select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786F2654-5739-C425-602A-1613950C7B9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EB76315F-D18C-C02A-A962-60C4ABC94504}"/>
              </a:ext>
            </a:extLst>
          </p:cNvPr>
          <p:cNvGrpSpPr/>
          <p:nvPr/>
        </p:nvGrpSpPr>
        <p:grpSpPr>
          <a:xfrm>
            <a:off x="10040405" y="3925745"/>
            <a:ext cx="1753664" cy="2787959"/>
            <a:chOff x="2800341" y="421269"/>
            <a:chExt cx="1753664" cy="2787959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93AD4A0A-432C-9E75-8AF9-530B4F5666EF}"/>
                </a:ext>
              </a:extLst>
            </p:cNvPr>
            <p:cNvSpPr/>
            <p:nvPr/>
          </p:nvSpPr>
          <p:spPr>
            <a:xfrm>
              <a:off x="2800341" y="421269"/>
              <a:ext cx="1753664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SYNC FIFO(fifo_dac_00)</a:t>
              </a:r>
              <a:endParaRPr lang="ko-KR" altLang="en-US" sz="900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EE7F6F65-9B96-2BAF-487F-EFCCE45313EF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3A935B7-F140-9EC4-473C-950034A3A7F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E07BB70-4D29-ACA0-37AF-79FE227D7C3F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D50AD7A5-E4E2-8148-89AF-9200FBE628F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294E6E97-BBD0-81B5-ACF8-88FAAAFC77F1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F832B592-70BD-B5E9-6644-569D67F21B83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5DD64B62-39F4-64E4-EB6C-F040433290E7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</a:t>
              </a:r>
              <a:r>
                <a:rPr lang="en-US" altLang="ko-KR" sz="900" dirty="0">
                  <a:solidFill>
                    <a:schemeClr val="tx1"/>
                  </a:solidFill>
                </a:rPr>
                <a:t>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9C3EA1C-C9F4-7AE5-8F92-1DE9165CFD4E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BC44EBC4-6F93-B4ED-ACDA-070082A16D7A}"/>
              </a:ext>
            </a:extLst>
          </p:cNvPr>
          <p:cNvGrpSpPr/>
          <p:nvPr/>
        </p:nvGrpSpPr>
        <p:grpSpPr>
          <a:xfrm>
            <a:off x="8648576" y="5908131"/>
            <a:ext cx="1282733" cy="284518"/>
            <a:chOff x="3869005" y="786082"/>
            <a:chExt cx="1262325" cy="284518"/>
          </a:xfrm>
        </p:grpSpPr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5489517-27A2-F544-1F9B-FEDFD8BA6A90}"/>
                </a:ext>
              </a:extLst>
            </p:cNvPr>
            <p:cNvSpPr/>
            <p:nvPr/>
          </p:nvSpPr>
          <p:spPr>
            <a:xfrm>
              <a:off x="3869005" y="786082"/>
              <a:ext cx="1262325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[31:0]gpo_00_buffer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47" name="이등변 삼각형 346">
              <a:extLst>
                <a:ext uri="{FF2B5EF4-FFF2-40B4-BE49-F238E27FC236}">
                  <a16:creationId xmlns:a16="http://schemas.microsoft.com/office/drawing/2014/main" id="{8BA4B6E3-E710-1A2F-511A-F1F8F9B6BA69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연결선: 꺾임 365">
            <a:extLst>
              <a:ext uri="{FF2B5EF4-FFF2-40B4-BE49-F238E27FC236}">
                <a16:creationId xmlns:a16="http://schemas.microsoft.com/office/drawing/2014/main" id="{3FB4E28E-6DC6-CE69-CF44-038E394DFCD1}"/>
              </a:ext>
            </a:extLst>
          </p:cNvPr>
          <p:cNvCxnSpPr>
            <a:cxnSpLocks/>
            <a:stCxn id="346" idx="1"/>
            <a:endCxn id="141" idx="0"/>
          </p:cNvCxnSpPr>
          <p:nvPr/>
        </p:nvCxnSpPr>
        <p:spPr>
          <a:xfrm rot="10800000">
            <a:off x="8207508" y="5996770"/>
            <a:ext cx="441069" cy="53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CD2A1143-50F8-AAC3-04F4-9A0F34475E66}"/>
              </a:ext>
            </a:extLst>
          </p:cNvPr>
          <p:cNvGrpSpPr/>
          <p:nvPr/>
        </p:nvGrpSpPr>
        <p:grpSpPr>
          <a:xfrm>
            <a:off x="6923782" y="1322867"/>
            <a:ext cx="1639206" cy="284518"/>
            <a:chOff x="3518204" y="786082"/>
            <a:chExt cx="1613127" cy="284518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C1B69BA-FB55-C052-9379-3F2703DCDAA1}"/>
                </a:ext>
              </a:extLst>
            </p:cNvPr>
            <p:cNvSpPr/>
            <p:nvPr/>
          </p:nvSpPr>
          <p:spPr>
            <a:xfrm>
              <a:off x="3518204" y="786082"/>
              <a:ext cx="1613127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[7:0]data_strobe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6" name="이등변 삼각형 415">
              <a:extLst>
                <a:ext uri="{FF2B5EF4-FFF2-40B4-BE49-F238E27FC236}">
                  <a16:creationId xmlns:a16="http://schemas.microsoft.com/office/drawing/2014/main" id="{13928824-FCA6-1041-BB0A-68E9651DD7F5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B40299A-E330-3D38-47F0-477FE7A727DF}"/>
              </a:ext>
            </a:extLst>
          </p:cNvPr>
          <p:cNvCxnSpPr>
            <a:cxnSpLocks/>
            <a:stCxn id="177" idx="3"/>
            <a:endCxn id="141" idx="1"/>
          </p:cNvCxnSpPr>
          <p:nvPr/>
        </p:nvCxnSpPr>
        <p:spPr>
          <a:xfrm flipH="1">
            <a:off x="8079875" y="2227364"/>
            <a:ext cx="483111" cy="3465237"/>
          </a:xfrm>
          <a:prstGeom prst="bentConnector4">
            <a:avLst>
              <a:gd name="adj1" fmla="val -47318"/>
              <a:gd name="adj2" fmla="val 53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89FD5F5-F3AB-4355-EBA5-90A5808969BE}"/>
              </a:ext>
            </a:extLst>
          </p:cNvPr>
          <p:cNvGrpSpPr/>
          <p:nvPr/>
        </p:nvGrpSpPr>
        <p:grpSpPr>
          <a:xfrm rot="5400000">
            <a:off x="6399136" y="5123915"/>
            <a:ext cx="710252" cy="255263"/>
            <a:chOff x="3601793" y="3387727"/>
            <a:chExt cx="710252" cy="255263"/>
          </a:xfrm>
        </p:grpSpPr>
        <p:sp>
          <p:nvSpPr>
            <p:cNvPr id="124" name="사다리꼴 123">
              <a:extLst>
                <a:ext uri="{FF2B5EF4-FFF2-40B4-BE49-F238E27FC236}">
                  <a16:creationId xmlns:a16="http://schemas.microsoft.com/office/drawing/2014/main" id="{67367D89-6E1A-4101-6717-25CA90AEB83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8C7ADB-03F6-34A7-1191-D1E0F0A7941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75CDA881-54D1-6165-9962-5E29236910C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95805BD-AE23-DE75-9A87-4AB69A7D7818}"/>
              </a:ext>
            </a:extLst>
          </p:cNvPr>
          <p:cNvGrpSpPr/>
          <p:nvPr/>
        </p:nvGrpSpPr>
        <p:grpSpPr>
          <a:xfrm>
            <a:off x="71861" y="2407535"/>
            <a:ext cx="4148434" cy="290238"/>
            <a:chOff x="4918745" y="4293973"/>
            <a:chExt cx="4148434" cy="29023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2B34165-AAB4-D87D-0E7C-83B65825A2FF}"/>
                </a:ext>
              </a:extLst>
            </p:cNvPr>
            <p:cNvSpPr/>
            <p:nvPr/>
          </p:nvSpPr>
          <p:spPr>
            <a:xfrm>
              <a:off x="4918745" y="4293973"/>
              <a:ext cx="414843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...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85F9A7B4-A68D-E32C-AEA6-8AE955276806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4385875-EEBE-CCA5-C5D6-8427499691A5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3FE167F3-5FBD-70E8-0E45-B58276122DFA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9528CD7-7189-CFBE-63D8-586DB6BBDAF0}"/>
                </a:ext>
              </a:extLst>
            </p:cNvPr>
            <p:cNvGrpSpPr/>
            <p:nvPr/>
          </p:nvGrpSpPr>
          <p:grpSpPr>
            <a:xfrm>
              <a:off x="4968923" y="4323667"/>
              <a:ext cx="3180711" cy="230512"/>
              <a:chOff x="7491816" y="4323667"/>
              <a:chExt cx="3180711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25F324F4-1484-BE97-D281-5B30009DF1BA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AA9E7CE5-51CD-7E0B-A813-17BD24B7E02F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E9D48FF8-9B1C-F829-93A1-357F0FB44B15}"/>
                  </a:ext>
                </a:extLst>
              </p:cNvPr>
              <p:cNvSpPr/>
              <p:nvPr/>
            </p:nvSpPr>
            <p:spPr>
              <a:xfrm>
                <a:off x="8463753" y="4323667"/>
                <a:ext cx="89061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[223:192]data</a:t>
                </a:r>
                <a:endParaRPr lang="ko-KR" altLang="en-US" sz="900" dirty="0"/>
              </a:p>
            </p:txBody>
          </p:sp>
          <p:sp>
            <p:nvSpPr>
              <p:cNvPr id="160" name="이등변 삼각형 159">
                <a:extLst>
                  <a:ext uri="{FF2B5EF4-FFF2-40B4-BE49-F238E27FC236}">
                    <a16:creationId xmlns:a16="http://schemas.microsoft.com/office/drawing/2014/main" id="{13CB95DB-F3FE-24DD-1D69-C45F5B353827}"/>
                  </a:ext>
                </a:extLst>
              </p:cNvPr>
              <p:cNvSpPr/>
              <p:nvPr/>
            </p:nvSpPr>
            <p:spPr>
              <a:xfrm rot="16200000">
                <a:off x="9270841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626E1678-85A2-69F9-D525-B2F61A879132}"/>
                  </a:ext>
                </a:extLst>
              </p:cNvPr>
              <p:cNvSpPr/>
              <p:nvPr/>
            </p:nvSpPr>
            <p:spPr>
              <a:xfrm>
                <a:off x="7491816" y="4323667"/>
                <a:ext cx="92883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/>
                  <a:t>[255:224]data</a:t>
                </a:r>
                <a:endParaRPr lang="ko-KR" altLang="en-US" sz="900" dirty="0"/>
              </a:p>
            </p:txBody>
          </p:sp>
          <p:sp>
            <p:nvSpPr>
              <p:cNvPr id="163" name="이등변 삼각형 162">
                <a:extLst>
                  <a:ext uri="{FF2B5EF4-FFF2-40B4-BE49-F238E27FC236}">
                    <a16:creationId xmlns:a16="http://schemas.microsoft.com/office/drawing/2014/main" id="{CA2749C7-F879-3016-5352-6C62FC39C13A}"/>
                  </a:ext>
                </a:extLst>
              </p:cNvPr>
              <p:cNvSpPr/>
              <p:nvPr/>
            </p:nvSpPr>
            <p:spPr>
              <a:xfrm rot="16200000">
                <a:off x="8337124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A695CE1-ECB3-8614-026D-4F596607B43D}"/>
              </a:ext>
            </a:extLst>
          </p:cNvPr>
          <p:cNvGrpSpPr/>
          <p:nvPr/>
        </p:nvGrpSpPr>
        <p:grpSpPr>
          <a:xfrm>
            <a:off x="104171" y="4723151"/>
            <a:ext cx="1794674" cy="290238"/>
            <a:chOff x="7272506" y="4293973"/>
            <a:chExt cx="1794674" cy="290238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4B75E5C-52C7-D20A-8C6D-660E2F913CB4}"/>
                </a:ext>
              </a:extLst>
            </p:cNvPr>
            <p:cNvSpPr/>
            <p:nvPr/>
          </p:nvSpPr>
          <p:spPr>
            <a:xfrm>
              <a:off x="7272506" y="4293973"/>
              <a:ext cx="1794674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0F28B382-AF93-34BB-3D76-2EFDB6C5A863}"/>
                </a:ext>
              </a:extLst>
            </p:cNvPr>
            <p:cNvGrpSpPr/>
            <p:nvPr/>
          </p:nvGrpSpPr>
          <p:grpSpPr>
            <a:xfrm>
              <a:off x="8195059" y="4323667"/>
              <a:ext cx="840407" cy="230512"/>
              <a:chOff x="9456504" y="4323667"/>
              <a:chExt cx="840407" cy="230512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C5C89420-CC78-14B5-7E4B-2C8F8D055031}"/>
                  </a:ext>
                </a:extLst>
              </p:cNvPr>
              <p:cNvSpPr/>
              <p:nvPr/>
            </p:nvSpPr>
            <p:spPr>
              <a:xfrm>
                <a:off x="9456504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31:0]data</a:t>
                </a:r>
                <a:endParaRPr lang="ko-KR" altLang="en-US" sz="900" dirty="0"/>
              </a:p>
            </p:txBody>
          </p:sp>
          <p:sp>
            <p:nvSpPr>
              <p:cNvPr id="193" name="이등변 삼각형 192">
                <a:extLst>
                  <a:ext uri="{FF2B5EF4-FFF2-40B4-BE49-F238E27FC236}">
                    <a16:creationId xmlns:a16="http://schemas.microsoft.com/office/drawing/2014/main" id="{C1428D97-7D27-4257-6023-F086937F507E}"/>
                  </a:ext>
                </a:extLst>
              </p:cNvPr>
              <p:cNvSpPr/>
              <p:nvPr/>
            </p:nvSpPr>
            <p:spPr>
              <a:xfrm rot="16200000">
                <a:off x="10218492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38C9D7D4-D610-73C3-9B99-9F6502F4EC7A}"/>
                </a:ext>
              </a:extLst>
            </p:cNvPr>
            <p:cNvGrpSpPr/>
            <p:nvPr/>
          </p:nvGrpSpPr>
          <p:grpSpPr>
            <a:xfrm>
              <a:off x="7309227" y="4323667"/>
              <a:ext cx="840407" cy="230512"/>
              <a:chOff x="9832120" y="4323667"/>
              <a:chExt cx="840407" cy="230512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D4E1C4D-E516-612F-BA5E-8DB7553BE711}"/>
                  </a:ext>
                </a:extLst>
              </p:cNvPr>
              <p:cNvSpPr/>
              <p:nvPr/>
            </p:nvSpPr>
            <p:spPr>
              <a:xfrm>
                <a:off x="9832120" y="4323667"/>
                <a:ext cx="83986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</a:t>
                </a:r>
                <a:r>
                  <a:rPr lang="en-US" altLang="ko-KR" sz="900"/>
                  <a:t>63:32]data</a:t>
                </a:r>
                <a:endParaRPr lang="ko-KR" altLang="en-US" sz="900" dirty="0"/>
              </a:p>
            </p:txBody>
          </p:sp>
          <p:sp>
            <p:nvSpPr>
              <p:cNvPr id="173" name="이등변 삼각형 172">
                <a:extLst>
                  <a:ext uri="{FF2B5EF4-FFF2-40B4-BE49-F238E27FC236}">
                    <a16:creationId xmlns:a16="http://schemas.microsoft.com/office/drawing/2014/main" id="{73956CDE-80D7-78AD-3D56-7B0F1178A824}"/>
                  </a:ext>
                </a:extLst>
              </p:cNvPr>
              <p:cNvSpPr/>
              <p:nvPr/>
            </p:nvSpPr>
            <p:spPr>
              <a:xfrm rot="16200000">
                <a:off x="10594108" y="439827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2FDCC8DA-2DD6-788A-5471-B8E06E169DA3}"/>
              </a:ext>
            </a:extLst>
          </p:cNvPr>
          <p:cNvCxnSpPr>
            <a:cxnSpLocks/>
            <a:stCxn id="124" idx="2"/>
            <a:endCxn id="149" idx="3"/>
          </p:cNvCxnSpPr>
          <p:nvPr/>
        </p:nvCxnSpPr>
        <p:spPr>
          <a:xfrm rot="10800000">
            <a:off x="4220295" y="2552655"/>
            <a:ext cx="2406336" cy="26988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16603770-5AB4-70A1-3402-475BB16952CF}"/>
              </a:ext>
            </a:extLst>
          </p:cNvPr>
          <p:cNvCxnSpPr>
            <a:cxnSpLocks/>
            <a:stCxn id="124" idx="2"/>
            <a:endCxn id="166" idx="3"/>
          </p:cNvCxnSpPr>
          <p:nvPr/>
        </p:nvCxnSpPr>
        <p:spPr>
          <a:xfrm rot="10800000">
            <a:off x="1898845" y="4868271"/>
            <a:ext cx="4727786" cy="383277"/>
          </a:xfrm>
          <a:prstGeom prst="bentConnector3">
            <a:avLst>
              <a:gd name="adj1" fmla="val 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73482A81-7C8E-BF57-C58B-2EDDB7676E96}"/>
              </a:ext>
            </a:extLst>
          </p:cNvPr>
          <p:cNvCxnSpPr>
            <a:cxnSpLocks/>
            <a:stCxn id="149" idx="0"/>
            <a:endCxn id="74" idx="2"/>
          </p:cNvCxnSpPr>
          <p:nvPr/>
        </p:nvCxnSpPr>
        <p:spPr>
          <a:xfrm rot="16200000" flipV="1">
            <a:off x="1060980" y="1322437"/>
            <a:ext cx="1140196" cy="103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AC5DEF89-3529-6410-160C-87487022B21D}"/>
              </a:ext>
            </a:extLst>
          </p:cNvPr>
          <p:cNvCxnSpPr>
            <a:cxnSpLocks/>
            <a:stCxn id="166" idx="0"/>
            <a:endCxn id="78" idx="2"/>
          </p:cNvCxnSpPr>
          <p:nvPr/>
        </p:nvCxnSpPr>
        <p:spPr>
          <a:xfrm rot="5400000" flipH="1" flipV="1">
            <a:off x="371970" y="3978423"/>
            <a:ext cx="1374267" cy="115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66257AB1-7037-BD8E-6C13-26B9A189117E}"/>
              </a:ext>
            </a:extLst>
          </p:cNvPr>
          <p:cNvCxnSpPr>
            <a:cxnSpLocks/>
            <a:stCxn id="415" idx="1"/>
            <a:endCxn id="124" idx="1"/>
          </p:cNvCxnSpPr>
          <p:nvPr/>
        </p:nvCxnSpPr>
        <p:spPr>
          <a:xfrm rot="10800000" flipV="1">
            <a:off x="6754262" y="1465125"/>
            <a:ext cx="169520" cy="348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6D35787-CEB9-7B18-83E1-9A043E18E408}"/>
              </a:ext>
            </a:extLst>
          </p:cNvPr>
          <p:cNvGrpSpPr/>
          <p:nvPr/>
        </p:nvGrpSpPr>
        <p:grpSpPr>
          <a:xfrm>
            <a:off x="4648730" y="918872"/>
            <a:ext cx="5228224" cy="290238"/>
            <a:chOff x="4648730" y="918872"/>
            <a:chExt cx="5228224" cy="290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6F39493-80B6-BF00-FCBF-6A618FFD9A8D}"/>
                </a:ext>
              </a:extLst>
            </p:cNvPr>
            <p:cNvGrpSpPr/>
            <p:nvPr/>
          </p:nvGrpSpPr>
          <p:grpSpPr>
            <a:xfrm>
              <a:off x="4648730" y="918872"/>
              <a:ext cx="5228224" cy="290238"/>
              <a:chOff x="5767220" y="4293973"/>
              <a:chExt cx="2778036" cy="2902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30A33C7-CD20-581B-D288-EE0A2940FC83}"/>
                  </a:ext>
                </a:extLst>
              </p:cNvPr>
              <p:cNvSpPr/>
              <p:nvPr/>
            </p:nvSpPr>
            <p:spPr>
              <a:xfrm>
                <a:off x="5767220" y="4293973"/>
                <a:ext cx="2778036" cy="2902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5A7B27-CE21-85ED-24E1-77AE9000C6D8}"/>
                  </a:ext>
                </a:extLst>
              </p:cNvPr>
              <p:cNvSpPr/>
              <p:nvPr/>
            </p:nvSpPr>
            <p:spPr>
              <a:xfrm>
                <a:off x="6365148" y="4323667"/>
                <a:ext cx="635844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[1:0]fifo_mux_select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DF51125-B674-F856-11FD-3AFC4A0FFCCC}"/>
                  </a:ext>
                </a:extLst>
              </p:cNvPr>
              <p:cNvSpPr/>
              <p:nvPr/>
            </p:nvSpPr>
            <p:spPr>
              <a:xfrm>
                <a:off x="5800963" y="4323667"/>
                <a:ext cx="545649" cy="2305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[7:0]data_strobe</a:t>
                </a:r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224B62F4-1491-2804-B86E-0528CA81FEB8}"/>
                </a:ext>
              </a:extLst>
            </p:cNvPr>
            <p:cNvSpPr/>
            <p:nvPr/>
          </p:nvSpPr>
          <p:spPr>
            <a:xfrm>
              <a:off x="8429513" y="948566"/>
              <a:ext cx="1402416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[3:0]mux_select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FE2E7E56-45AA-A6B5-B18D-08E4836F39F7}"/>
                </a:ext>
              </a:extLst>
            </p:cNvPr>
            <p:cNvSpPr/>
            <p:nvPr/>
          </p:nvSpPr>
          <p:spPr>
            <a:xfrm>
              <a:off x="7713760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update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B4FBCD8B-3117-E52F-745F-6276EED3067E}"/>
                </a:ext>
              </a:extLst>
            </p:cNvPr>
            <p:cNvSpPr/>
            <p:nvPr/>
          </p:nvSpPr>
          <p:spPr>
            <a:xfrm>
              <a:off x="7002733" y="948566"/>
              <a:ext cx="681721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use_fifo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96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70343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0E3BB-A754-F332-398E-AFC9327D73BB}"/>
              </a:ext>
            </a:extLst>
          </p:cNvPr>
          <p:cNvSpPr/>
          <p:nvPr/>
        </p:nvSpPr>
        <p:spPr>
          <a:xfrm>
            <a:off x="530576" y="755782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OS should be made to solve timestamp problem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e.g.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@1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@5 DEVICE1()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@3 DEVICE2()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-&gt;DEVICE2 timestamp error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8F387-5530-C547-BBDD-889BACD63EAE}"/>
              </a:ext>
            </a:extLst>
          </p:cNvPr>
          <p:cNvSpPr/>
          <p:nvPr/>
        </p:nvSpPr>
        <p:spPr>
          <a:xfrm>
            <a:off x="620889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@1 DEVICE1()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@5 DEVICE1()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45B7C0-DC0A-1197-A675-A94AE4FC2D23}"/>
              </a:ext>
            </a:extLst>
          </p:cNvPr>
          <p:cNvSpPr/>
          <p:nvPr/>
        </p:nvSpPr>
        <p:spPr>
          <a:xfrm>
            <a:off x="2726267" y="1924756"/>
            <a:ext cx="1975556" cy="1693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Task2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@3 DEVICE2()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70757-63A0-DDA4-DC40-E0C2B65A57D1}"/>
              </a:ext>
            </a:extLst>
          </p:cNvPr>
          <p:cNvSpPr/>
          <p:nvPr/>
        </p:nvSpPr>
        <p:spPr>
          <a:xfrm>
            <a:off x="620889" y="4571427"/>
            <a:ext cx="3110090" cy="943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or user should not write code like this!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11357A-2905-0AF8-17BB-14EBA101059D}"/>
              </a:ext>
            </a:extLst>
          </p:cNvPr>
          <p:cNvSpPr txBox="1">
            <a:spLocks/>
          </p:cNvSpPr>
          <p:nvPr/>
        </p:nvSpPr>
        <p:spPr>
          <a:xfrm>
            <a:off x="417688" y="109854"/>
            <a:ext cx="10515600" cy="472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Solution4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8C0D9-F05E-EA6B-3B99-4DF5C9D6F119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2445D1-4CE6-F336-418E-0864FE307CB8}"/>
              </a:ext>
            </a:extLst>
          </p:cNvPr>
          <p:cNvSpPr/>
          <p:nvPr/>
        </p:nvSpPr>
        <p:spPr>
          <a:xfrm>
            <a:off x="2122313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723A28-0544-2C22-2E4A-3DF6FE06861B}"/>
              </a:ext>
            </a:extLst>
          </p:cNvPr>
          <p:cNvSpPr/>
          <p:nvPr/>
        </p:nvSpPr>
        <p:spPr>
          <a:xfrm>
            <a:off x="2850459" y="109854"/>
            <a:ext cx="1597370" cy="6638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3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5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Delay(1)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C822A05-ED54-7082-70AD-41B02EC259F7}"/>
              </a:ext>
            </a:extLst>
          </p:cNvPr>
          <p:cNvSpPr/>
          <p:nvPr/>
        </p:nvSpPr>
        <p:spPr>
          <a:xfrm>
            <a:off x="4532497" y="2658533"/>
            <a:ext cx="558800" cy="626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56B543-DB3A-F369-C02D-2DAB53DC451D}"/>
              </a:ext>
            </a:extLst>
          </p:cNvPr>
          <p:cNvSpPr/>
          <p:nvPr/>
        </p:nvSpPr>
        <p:spPr>
          <a:xfrm>
            <a:off x="3975821" y="1979370"/>
            <a:ext cx="1597370" cy="62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AT FUTURE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2C1178-CBA1-6A01-3906-40EBBA812A83}"/>
              </a:ext>
            </a:extLst>
          </p:cNvPr>
          <p:cNvSpPr/>
          <p:nvPr/>
        </p:nvSpPr>
        <p:spPr>
          <a:xfrm>
            <a:off x="5294492" y="2483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8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B055FD-1BAB-E5F9-C9AC-C4F20BF7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License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ZCU111(Vivado Design Suite)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A5329C-6F10-9BCB-B90D-A80B12CF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" y="615805"/>
            <a:ext cx="11944964" cy="56263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472FF8-A19B-9FF9-C38C-AFA132696E41}"/>
              </a:ext>
            </a:extLst>
          </p:cNvPr>
          <p:cNvSpPr/>
          <p:nvPr/>
        </p:nvSpPr>
        <p:spPr>
          <a:xfrm>
            <a:off x="8491725" y="4541548"/>
            <a:ext cx="3198830" cy="266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102454" y="695027"/>
            <a:ext cx="2032927" cy="3075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56619" y="101600"/>
            <a:ext cx="7113802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06137" y="323567"/>
            <a:ext cx="2012042" cy="6194645"/>
            <a:chOff x="9859702" y="75202"/>
            <a:chExt cx="2304333" cy="652926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859702" y="75202"/>
              <a:ext cx="2304333" cy="4879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rto_core_axi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859703" y="653893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859703" y="994880"/>
              <a:ext cx="131127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rto_out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rd_data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192228" y="4484696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192228" y="4723965"/>
              <a:ext cx="196093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097569-582F-49EA-B254-86E02CDF7B16}"/>
                </a:ext>
              </a:extLst>
            </p:cNvPr>
            <p:cNvSpPr/>
            <p:nvPr/>
          </p:nvSpPr>
          <p:spPr>
            <a:xfrm>
              <a:off x="10419439" y="5056197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0DAD129-9137-43DF-B4DD-78A72B09C29A}"/>
                </a:ext>
              </a:extLst>
            </p:cNvPr>
            <p:cNvSpPr/>
            <p:nvPr/>
          </p:nvSpPr>
          <p:spPr>
            <a:xfrm>
              <a:off x="10419439" y="5463693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498EFBB-6F41-452A-8136-361F7A4F9792}"/>
                </a:ext>
              </a:extLst>
            </p:cNvPr>
            <p:cNvSpPr/>
            <p:nvPr/>
          </p:nvSpPr>
          <p:spPr>
            <a:xfrm>
              <a:off x="10419439" y="5871189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ACDDE5-6C08-4CB7-A9FF-CCDDDD586806}"/>
                </a:ext>
              </a:extLst>
            </p:cNvPr>
            <p:cNvSpPr/>
            <p:nvPr/>
          </p:nvSpPr>
          <p:spPr>
            <a:xfrm>
              <a:off x="10419439" y="6286348"/>
              <a:ext cx="1744594" cy="3181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rto_core_branch</a:t>
              </a:r>
              <a:endParaRPr lang="ko-KR" altLang="en-US" sz="9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9604FFD-2DC5-4A3B-B1CF-32DE1E8716D9}"/>
                </a:ext>
              </a:extLst>
            </p:cNvPr>
            <p:cNvSpPr/>
            <p:nvPr/>
          </p:nvSpPr>
          <p:spPr>
            <a:xfrm rot="5400000">
              <a:off x="9299761" y="5616140"/>
              <a:ext cx="1548268" cy="4283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branch_select</a:t>
              </a:r>
              <a:endParaRPr lang="ko-KR" altLang="en-US" sz="9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2320881" y="323568"/>
            <a:ext cx="1817163" cy="6383048"/>
            <a:chOff x="7009338" y="653892"/>
            <a:chExt cx="1817163" cy="660314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6603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664968" y="2241161"/>
              <a:ext cx="924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15849" y="323567"/>
            <a:ext cx="1257844" cy="6383050"/>
            <a:chOff x="7515226" y="691737"/>
            <a:chExt cx="1311275" cy="66031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600053" y="691737"/>
              <a:ext cx="1162953" cy="66031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535472" y="978158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577380" y="6928534"/>
              <a:ext cx="96590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1273693" y="956238"/>
            <a:ext cx="196262" cy="2558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1273693" y="1191438"/>
            <a:ext cx="196262" cy="232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1469955" y="323567"/>
            <a:ext cx="679164" cy="638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149119" y="1018662"/>
            <a:ext cx="171762" cy="2496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8689563" y="1881861"/>
            <a:ext cx="943199" cy="790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 interconnect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cxnSpLocks/>
            <a:stCxn id="93" idx="0"/>
            <a:endCxn id="188" idx="1"/>
          </p:cNvCxnSpPr>
          <p:nvPr/>
        </p:nvCxnSpPr>
        <p:spPr>
          <a:xfrm>
            <a:off x="7327629" y="2275425"/>
            <a:ext cx="1361934" cy="17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8692279" y="955357"/>
            <a:ext cx="940914" cy="3200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8695016" y="411913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1273693" y="3515092"/>
            <a:ext cx="196262" cy="2954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D80DB0-27CB-4357-8C3D-B37AB99F662C}"/>
              </a:ext>
            </a:extLst>
          </p:cNvPr>
          <p:cNvSpPr/>
          <p:nvPr/>
        </p:nvSpPr>
        <p:spPr>
          <a:xfrm rot="5400000">
            <a:off x="6939345" y="2163241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0CA10C9-5C0B-4B77-8EAF-1B9AF58BCD7C}"/>
              </a:ext>
            </a:extLst>
          </p:cNvPr>
          <p:cNvGrpSpPr/>
          <p:nvPr/>
        </p:nvGrpSpPr>
        <p:grpSpPr>
          <a:xfrm>
            <a:off x="7670026" y="2917797"/>
            <a:ext cx="2258362" cy="290238"/>
            <a:chOff x="4712229" y="4293973"/>
            <a:chExt cx="2258362" cy="290238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3BA7C2B-4C43-44E6-8050-CB0A34CC2288}"/>
                </a:ext>
              </a:extLst>
            </p:cNvPr>
            <p:cNvSpPr/>
            <p:nvPr/>
          </p:nvSpPr>
          <p:spPr>
            <a:xfrm>
              <a:off x="5859721" y="4323667"/>
              <a:ext cx="106584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C0C44E4-7C2B-49EA-BEE7-1255C57A46D9}"/>
                </a:ext>
              </a:extLst>
            </p:cNvPr>
            <p:cNvSpPr/>
            <p:nvPr/>
          </p:nvSpPr>
          <p:spPr>
            <a:xfrm>
              <a:off x="4712229" y="4293973"/>
              <a:ext cx="2258362" cy="2902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3ADE97-B022-419B-BD1A-5013BE85121E}"/>
                </a:ext>
              </a:extLst>
            </p:cNvPr>
            <p:cNvSpPr/>
            <p:nvPr/>
          </p:nvSpPr>
          <p:spPr>
            <a:xfrm>
              <a:off x="4754835" y="4323667"/>
              <a:ext cx="1065758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[63:0]timestamp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195F09A-FB9F-4F6B-BF66-1F681C02D505}"/>
              </a:ext>
            </a:extLst>
          </p:cNvPr>
          <p:cNvSpPr/>
          <p:nvPr/>
        </p:nvSpPr>
        <p:spPr>
          <a:xfrm>
            <a:off x="7427590" y="3227290"/>
            <a:ext cx="1964346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For deterministic instruction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4F4864-BE93-4030-857F-BA68830213F1}"/>
              </a:ext>
            </a:extLst>
          </p:cNvPr>
          <p:cNvSpPr/>
          <p:nvPr/>
        </p:nvSpPr>
        <p:spPr>
          <a:xfrm>
            <a:off x="10122413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RPU0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DMA Control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AC6C135-C06D-4719-A7E9-5C6A6B15E0D9}"/>
              </a:ext>
            </a:extLst>
          </p:cNvPr>
          <p:cNvSpPr/>
          <p:nvPr/>
        </p:nvSpPr>
        <p:spPr>
          <a:xfrm>
            <a:off x="11213245" y="2125179"/>
            <a:ext cx="899655" cy="105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RPU1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Interrupt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Instruction Fetch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C55AC84-A6CC-4BB3-ACBA-450456472235}"/>
              </a:ext>
            </a:extLst>
          </p:cNvPr>
          <p:cNvCxnSpPr>
            <a:cxnSpLocks/>
            <a:stCxn id="26" idx="1"/>
            <a:endCxn id="125" idx="3"/>
          </p:cNvCxnSpPr>
          <p:nvPr/>
        </p:nvCxnSpPr>
        <p:spPr>
          <a:xfrm rot="10800000" flipV="1">
            <a:off x="4629687" y="981949"/>
            <a:ext cx="376452" cy="75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0AD9E5-E28D-4449-8311-9217D7C1BC2B}"/>
              </a:ext>
            </a:extLst>
          </p:cNvPr>
          <p:cNvGrpSpPr/>
          <p:nvPr/>
        </p:nvGrpSpPr>
        <p:grpSpPr>
          <a:xfrm>
            <a:off x="4349824" y="1418178"/>
            <a:ext cx="279864" cy="1616854"/>
            <a:chOff x="4444335" y="736411"/>
            <a:chExt cx="279864" cy="1616854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D1C06B0-BCA6-4785-A14A-C5781CE6E1AA}"/>
                </a:ext>
              </a:extLst>
            </p:cNvPr>
            <p:cNvSpPr/>
            <p:nvPr/>
          </p:nvSpPr>
          <p:spPr>
            <a:xfrm>
              <a:off x="4584267" y="98194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ED3156D-A50D-4067-B170-F3C36FC8D838}"/>
                </a:ext>
              </a:extLst>
            </p:cNvPr>
            <p:cNvSpPr/>
            <p:nvPr/>
          </p:nvSpPr>
          <p:spPr>
            <a:xfrm>
              <a:off x="4584267" y="1947931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다리꼴 95">
              <a:extLst>
                <a:ext uri="{FF2B5EF4-FFF2-40B4-BE49-F238E27FC236}">
                  <a16:creationId xmlns:a16="http://schemas.microsoft.com/office/drawing/2014/main" id="{86DF5C8E-466D-471D-A7CA-DB8AF2D688DF}"/>
                </a:ext>
              </a:extLst>
            </p:cNvPr>
            <p:cNvSpPr/>
            <p:nvPr/>
          </p:nvSpPr>
          <p:spPr>
            <a:xfrm rot="16200000">
              <a:off x="3775840" y="1404906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13703CA0-5C7E-401D-8A5C-4AB89E00B323}"/>
              </a:ext>
            </a:extLst>
          </p:cNvPr>
          <p:cNvCxnSpPr>
            <a:cxnSpLocks/>
            <a:stCxn id="96" idx="0"/>
            <a:endCxn id="55" idx="3"/>
          </p:cNvCxnSpPr>
          <p:nvPr/>
        </p:nvCxnSpPr>
        <p:spPr>
          <a:xfrm rot="10800000">
            <a:off x="3900766" y="1969347"/>
            <a:ext cx="449059" cy="257259"/>
          </a:xfrm>
          <a:prstGeom prst="bentConnector5">
            <a:avLst>
              <a:gd name="adj1" fmla="val 50906"/>
              <a:gd name="adj2" fmla="val 55542"/>
              <a:gd name="adj3" fmla="val 49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984767FA-0525-41CF-944C-730DAB4DCBAF}"/>
              </a:ext>
            </a:extLst>
          </p:cNvPr>
          <p:cNvCxnSpPr>
            <a:cxnSpLocks/>
            <a:stCxn id="139" idx="2"/>
            <a:endCxn id="96" idx="2"/>
          </p:cNvCxnSpPr>
          <p:nvPr/>
        </p:nvCxnSpPr>
        <p:spPr>
          <a:xfrm rot="10800000">
            <a:off x="4629689" y="2226606"/>
            <a:ext cx="376449" cy="3557147"/>
          </a:xfrm>
          <a:prstGeom prst="bentConnector5">
            <a:avLst>
              <a:gd name="adj1" fmla="val 60725"/>
              <a:gd name="adj2" fmla="val 50662"/>
              <a:gd name="adj3" fmla="val 3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4561B33-BF9E-443F-8A2D-C4E098088269}"/>
              </a:ext>
            </a:extLst>
          </p:cNvPr>
          <p:cNvSpPr/>
          <p:nvPr/>
        </p:nvSpPr>
        <p:spPr>
          <a:xfrm rot="5400000">
            <a:off x="6481856" y="5670697"/>
            <a:ext cx="1467178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BRANCH_SEL</a:t>
            </a:r>
            <a:endParaRPr lang="ko-KR" altLang="en-US" sz="9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DFE7AD7-3544-401E-A432-664BBB41F395}"/>
              </a:ext>
            </a:extLst>
          </p:cNvPr>
          <p:cNvSpPr/>
          <p:nvPr/>
        </p:nvSpPr>
        <p:spPr>
          <a:xfrm>
            <a:off x="9750384" y="4093740"/>
            <a:ext cx="1144132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130ns + 250ns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Hard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FD129E7-F993-4D97-9B19-005CA44FE33D}"/>
              </a:ext>
            </a:extLst>
          </p:cNvPr>
          <p:cNvSpPr/>
          <p:nvPr/>
        </p:nvSpPr>
        <p:spPr>
          <a:xfrm>
            <a:off x="10306831" y="3640426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BE6BA09-9D87-470C-A691-6287D4F4AB1C}"/>
              </a:ext>
            </a:extLst>
          </p:cNvPr>
          <p:cNvSpPr/>
          <p:nvPr/>
        </p:nvSpPr>
        <p:spPr>
          <a:xfrm>
            <a:off x="11049934" y="2125179"/>
            <a:ext cx="144885" cy="8906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BTCM</a:t>
            </a:r>
            <a:endParaRPr lang="ko-KR" altLang="en-US" sz="900" dirty="0"/>
          </a:p>
        </p:txBody>
      </p:sp>
      <p:sp>
        <p:nvSpPr>
          <p:cNvPr id="159" name="화살표: 아래로 구부러짐 158">
            <a:extLst>
              <a:ext uri="{FF2B5EF4-FFF2-40B4-BE49-F238E27FC236}">
                <a16:creationId xmlns:a16="http://schemas.microsoft.com/office/drawing/2014/main" id="{E762B1E4-D7CC-4CED-93D5-8784AD8382F3}"/>
              </a:ext>
            </a:extLst>
          </p:cNvPr>
          <p:cNvSpPr/>
          <p:nvPr/>
        </p:nvSpPr>
        <p:spPr>
          <a:xfrm>
            <a:off x="10787805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화살표: 아래로 구부러짐 175">
            <a:extLst>
              <a:ext uri="{FF2B5EF4-FFF2-40B4-BE49-F238E27FC236}">
                <a16:creationId xmlns:a16="http://schemas.microsoft.com/office/drawing/2014/main" id="{05736087-D1AA-4A06-9268-613540040C8A}"/>
              </a:ext>
            </a:extLst>
          </p:cNvPr>
          <p:cNvSpPr/>
          <p:nvPr/>
        </p:nvSpPr>
        <p:spPr>
          <a:xfrm>
            <a:off x="11114193" y="1907931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6740A879-10FC-4970-801C-6FD578763AC1}"/>
              </a:ext>
            </a:extLst>
          </p:cNvPr>
          <p:cNvCxnSpPr>
            <a:cxnSpLocks/>
            <a:stCxn id="188" idx="3"/>
            <a:endCxn id="171" idx="2"/>
          </p:cNvCxnSpPr>
          <p:nvPr/>
        </p:nvCxnSpPr>
        <p:spPr>
          <a:xfrm>
            <a:off x="9632762" y="2277166"/>
            <a:ext cx="950169" cy="1587627"/>
          </a:xfrm>
          <a:prstGeom prst="bentConnector4">
            <a:avLst>
              <a:gd name="adj1" fmla="val 35471"/>
              <a:gd name="adj2" fmla="val 1143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490DB36-0A7B-42D4-880B-71C0045D2638}"/>
              </a:ext>
            </a:extLst>
          </p:cNvPr>
          <p:cNvSpPr/>
          <p:nvPr/>
        </p:nvSpPr>
        <p:spPr>
          <a:xfrm>
            <a:off x="10071307" y="5754100"/>
            <a:ext cx="917758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B003BED-DD1C-4331-83D8-EB8F6F4D1A3D}"/>
              </a:ext>
            </a:extLst>
          </p:cNvPr>
          <p:cNvSpPr/>
          <p:nvPr/>
        </p:nvSpPr>
        <p:spPr>
          <a:xfrm>
            <a:off x="7696703" y="5881451"/>
            <a:ext cx="1432808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&lt;30ns(target latency)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9C01E75-E30D-450E-A0D8-3B7776EF439A}"/>
              </a:ext>
            </a:extLst>
          </p:cNvPr>
          <p:cNvSpPr/>
          <p:nvPr/>
        </p:nvSpPr>
        <p:spPr>
          <a:xfrm>
            <a:off x="7373592" y="6068273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A97D1CC8-4D4A-4974-9B70-B68ACBD591D8}"/>
              </a:ext>
            </a:extLst>
          </p:cNvPr>
          <p:cNvSpPr/>
          <p:nvPr/>
        </p:nvSpPr>
        <p:spPr>
          <a:xfrm>
            <a:off x="7373592" y="1985157"/>
            <a:ext cx="254814" cy="254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DFC0404-35EC-4A83-B6FD-6EC2DE070149}"/>
              </a:ext>
            </a:extLst>
          </p:cNvPr>
          <p:cNvCxnSpPr>
            <a:cxnSpLocks/>
            <a:stCxn id="208" idx="3"/>
            <a:endCxn id="121" idx="3"/>
          </p:cNvCxnSpPr>
          <p:nvPr/>
        </p:nvCxnSpPr>
        <p:spPr>
          <a:xfrm flipV="1">
            <a:off x="9490644" y="2651591"/>
            <a:ext cx="1531424" cy="1205232"/>
          </a:xfrm>
          <a:prstGeom prst="straightConnector1">
            <a:avLst/>
          </a:prstGeom>
          <a:ln w="158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918CD46-3E8B-4EE0-B00A-184EF56FB8C6}"/>
              </a:ext>
            </a:extLst>
          </p:cNvPr>
          <p:cNvSpPr/>
          <p:nvPr/>
        </p:nvSpPr>
        <p:spPr>
          <a:xfrm>
            <a:off x="8272432" y="3671166"/>
            <a:ext cx="1218212" cy="37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Possible to Interleaved access!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C69962E-D267-4B39-B03B-98A1A18626C0}"/>
              </a:ext>
            </a:extLst>
          </p:cNvPr>
          <p:cNvSpPr/>
          <p:nvPr/>
        </p:nvSpPr>
        <p:spPr>
          <a:xfrm>
            <a:off x="10560439" y="1638365"/>
            <a:ext cx="1218212" cy="25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and send DRAM address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3" name="화살표: 아래로 구부러짐 212">
            <a:extLst>
              <a:ext uri="{FF2B5EF4-FFF2-40B4-BE49-F238E27FC236}">
                <a16:creationId xmlns:a16="http://schemas.microsoft.com/office/drawing/2014/main" id="{7C831EC2-57C8-48C7-9AE8-EA29E0DDE700}"/>
              </a:ext>
            </a:extLst>
          </p:cNvPr>
          <p:cNvSpPr/>
          <p:nvPr/>
        </p:nvSpPr>
        <p:spPr>
          <a:xfrm rot="10800000">
            <a:off x="10787805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화살표: 아래로 구부러짐 213">
            <a:extLst>
              <a:ext uri="{FF2B5EF4-FFF2-40B4-BE49-F238E27FC236}">
                <a16:creationId xmlns:a16="http://schemas.microsoft.com/office/drawing/2014/main" id="{840CD40B-33E0-4310-9038-C46A7EAECFDF}"/>
              </a:ext>
            </a:extLst>
          </p:cNvPr>
          <p:cNvSpPr/>
          <p:nvPr/>
        </p:nvSpPr>
        <p:spPr>
          <a:xfrm rot="10800000">
            <a:off x="11114193" y="3178003"/>
            <a:ext cx="310240" cy="1945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2D7E387-D72C-48BB-A438-EC9FA46F280D}"/>
              </a:ext>
            </a:extLst>
          </p:cNvPr>
          <p:cNvSpPr/>
          <p:nvPr/>
        </p:nvSpPr>
        <p:spPr>
          <a:xfrm>
            <a:off x="10538724" y="3409091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Branch Result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(for time shift)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5E22568-C624-4DB8-B081-E51AA843407E}"/>
              </a:ext>
            </a:extLst>
          </p:cNvPr>
          <p:cNvSpPr/>
          <p:nvPr/>
        </p:nvSpPr>
        <p:spPr>
          <a:xfrm>
            <a:off x="7300455" y="398171"/>
            <a:ext cx="1432808" cy="442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Refresh &lt; 100 cycles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Let’s look data sheet for more details…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912E270-BBBC-49A7-8865-E20F2CB0CAA1}"/>
              </a:ext>
            </a:extLst>
          </p:cNvPr>
          <p:cNvSpPr/>
          <p:nvPr/>
        </p:nvSpPr>
        <p:spPr>
          <a:xfrm>
            <a:off x="11192928" y="521823"/>
            <a:ext cx="896702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Interrupt Port</a:t>
            </a:r>
            <a:endParaRPr lang="ko-KR" altLang="en-US" sz="900" dirty="0"/>
          </a:p>
        </p:txBody>
      </p: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36E475BB-204B-499B-88CA-2FF0FD0C1F77}"/>
              </a:ext>
            </a:extLst>
          </p:cNvPr>
          <p:cNvCxnSpPr>
            <a:cxnSpLocks/>
            <a:stCxn id="200" idx="3"/>
            <a:endCxn id="244" idx="0"/>
          </p:cNvCxnSpPr>
          <p:nvPr/>
        </p:nvCxnSpPr>
        <p:spPr>
          <a:xfrm flipV="1">
            <a:off x="10989065" y="521823"/>
            <a:ext cx="652214" cy="5448732"/>
          </a:xfrm>
          <a:prstGeom prst="bentConnector4">
            <a:avLst>
              <a:gd name="adj1" fmla="val 178980"/>
              <a:gd name="adj2" fmla="val 104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310804B1-508E-448F-B178-368314B075A4}"/>
              </a:ext>
            </a:extLst>
          </p:cNvPr>
          <p:cNvCxnSpPr>
            <a:cxnSpLocks/>
            <a:stCxn id="200" idx="2"/>
            <a:endCxn id="161" idx="0"/>
          </p:cNvCxnSpPr>
          <p:nvPr/>
        </p:nvCxnSpPr>
        <p:spPr>
          <a:xfrm rot="5400000" flipH="1">
            <a:off x="8726844" y="4383667"/>
            <a:ext cx="404128" cy="3202557"/>
          </a:xfrm>
          <a:prstGeom prst="bentConnector4">
            <a:avLst>
              <a:gd name="adj1" fmla="val -56566"/>
              <a:gd name="adj2" fmla="val 47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165E069-5FD3-41D8-8DE0-9AC9366F891F}"/>
              </a:ext>
            </a:extLst>
          </p:cNvPr>
          <p:cNvSpPr/>
          <p:nvPr/>
        </p:nvSpPr>
        <p:spPr>
          <a:xfrm>
            <a:off x="7057667" y="1718239"/>
            <a:ext cx="1542548" cy="292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AXI address set config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41EF42-7A1E-450A-AE7F-D6096E1C2EC4}"/>
              </a:ext>
            </a:extLst>
          </p:cNvPr>
          <p:cNvSpPr/>
          <p:nvPr/>
        </p:nvSpPr>
        <p:spPr>
          <a:xfrm>
            <a:off x="10463489" y="33819"/>
            <a:ext cx="943136" cy="43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Version2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4EF4A3CE-FDA6-4629-AA25-C869C4764F9E}"/>
              </a:ext>
            </a:extLst>
          </p:cNvPr>
          <p:cNvSpPr/>
          <p:nvPr/>
        </p:nvSpPr>
        <p:spPr>
          <a:xfrm rot="10800000">
            <a:off x="9622642" y="1013340"/>
            <a:ext cx="625639" cy="218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EA61512-F096-4BBC-AB17-53A890BFA1CC}"/>
              </a:ext>
            </a:extLst>
          </p:cNvPr>
          <p:cNvSpPr/>
          <p:nvPr/>
        </p:nvSpPr>
        <p:spPr>
          <a:xfrm>
            <a:off x="9843161" y="793277"/>
            <a:ext cx="1199740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210ns + 350ns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(For Soft Timing)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2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96E487-8A2C-493D-B448-7B80224E9315}"/>
              </a:ext>
            </a:extLst>
          </p:cNvPr>
          <p:cNvSpPr txBox="1"/>
          <p:nvPr/>
        </p:nvSpPr>
        <p:spPr>
          <a:xfrm>
            <a:off x="100690" y="620785"/>
            <a:ext cx="5216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#BRANCH_CONT#{</a:t>
            </a:r>
            <a:r>
              <a:rPr lang="en-US" altLang="ko-KR" dirty="0" err="1"/>
              <a:t>Branch_number</a:t>
            </a:r>
            <a:r>
              <a:rPr lang="en-US" altLang="ko-KR" dirty="0"/>
              <a:t>}#{data}#!EOL</a:t>
            </a:r>
          </a:p>
          <a:p>
            <a:r>
              <a:rPr lang="en-US" altLang="ko-KR" dirty="0"/>
              <a:t>{data} </a:t>
            </a:r>
          </a:p>
          <a:p>
            <a:r>
              <a:rPr lang="en-US" altLang="ko-KR" dirty="0"/>
              <a:t>-&gt; Start : 1</a:t>
            </a:r>
          </a:p>
          <a:p>
            <a:r>
              <a:rPr lang="en-US" altLang="ko-KR" dirty="0"/>
              <a:t>-&gt; END : 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A76E7-61AF-401E-ACD2-497CD8E01169}"/>
              </a:ext>
            </a:extLst>
          </p:cNvPr>
          <p:cNvSpPr txBox="1"/>
          <p:nvPr/>
        </p:nvSpPr>
        <p:spPr>
          <a:xfrm>
            <a:off x="100690" y="1963023"/>
            <a:ext cx="31052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#BRANCH_CONT#0#1#!EOL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#BRANCH_CONT#0#0#!EOL</a:t>
            </a:r>
          </a:p>
          <a:p>
            <a:r>
              <a:rPr lang="en-US" altLang="ko-KR" dirty="0"/>
              <a:t>#BRANCH_CONT#1#1#!EOL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#BRANCH_CONT#1#0#!EOL</a:t>
            </a:r>
          </a:p>
          <a:p>
            <a:r>
              <a:rPr lang="en-US" altLang="ko-KR" dirty="0"/>
              <a:t>#BRANCH_CONT#2#1#!EOL</a:t>
            </a:r>
          </a:p>
          <a:p>
            <a:r>
              <a:rPr lang="en-US" altLang="ko-KR" dirty="0"/>
              <a:t>{instructions}</a:t>
            </a:r>
          </a:p>
          <a:p>
            <a:r>
              <a:rPr lang="en-US" altLang="ko-KR" dirty="0"/>
              <a:t>#BRANCH_CONT#2#0#!EOL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F4A1F-1DC2-4161-97B4-33F4DC61BFE1}"/>
              </a:ext>
            </a:extLst>
          </p:cNvPr>
          <p:cNvSpPr txBox="1"/>
          <p:nvPr/>
        </p:nvSpPr>
        <p:spPr>
          <a:xfrm>
            <a:off x="100690" y="91575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Fast Branch Instruction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1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267573" y="2254774"/>
            <a:ext cx="1061156" cy="3860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92A7FC-A054-81FC-F961-BF23F160D923}"/>
              </a:ext>
            </a:extLst>
          </p:cNvPr>
          <p:cNvGrpSpPr/>
          <p:nvPr/>
        </p:nvGrpSpPr>
        <p:grpSpPr>
          <a:xfrm>
            <a:off x="5204178" y="2266063"/>
            <a:ext cx="1594555" cy="877711"/>
            <a:chOff x="4871156" y="2551289"/>
            <a:chExt cx="3149600" cy="8777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108223" y="2810933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307442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812781"/>
              <a:ext cx="1117602" cy="63217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APU0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2226732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9F5769-D258-56DE-97FD-6CA01C767B09}"/>
                </a:ext>
              </a:extLst>
            </p:cNvPr>
            <p:cNvSpPr/>
            <p:nvPr/>
          </p:nvSpPr>
          <p:spPr>
            <a:xfrm>
              <a:off x="1631244" y="1494531"/>
              <a:ext cx="522113" cy="50800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RPU1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789290" y="2244900"/>
            <a:ext cx="1320800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7185047" y="2027523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  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307442"/>
            <a:ext cx="520824" cy="5808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50EFD6-BD98-0550-E769-D96996CCAE4C}"/>
              </a:ext>
            </a:extLst>
          </p:cNvPr>
          <p:cNvGrpSpPr/>
          <p:nvPr/>
        </p:nvGrpSpPr>
        <p:grpSpPr>
          <a:xfrm>
            <a:off x="5204178" y="3256667"/>
            <a:ext cx="1594555" cy="877711"/>
            <a:chOff x="4871156" y="3541893"/>
            <a:chExt cx="3149600" cy="8777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EF0F75-C1C0-E559-D44C-346C0D3A50DF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B223E7-E0FA-B16B-8DF9-5EEF28452D3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instruction FIFO</a:t>
              </a:r>
              <a:endParaRPr lang="ko-KR" altLang="en-US" sz="90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31A7C4-54B9-3553-C9B3-BE1FC97CDB47}"/>
              </a:ext>
            </a:extLst>
          </p:cNvPr>
          <p:cNvSpPr/>
          <p:nvPr/>
        </p:nvSpPr>
        <p:spPr>
          <a:xfrm>
            <a:off x="3470380" y="226606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D9960FC-495C-3C35-019D-84B63F5957DE}"/>
              </a:ext>
            </a:extLst>
          </p:cNvPr>
          <p:cNvGrpSpPr/>
          <p:nvPr/>
        </p:nvGrpSpPr>
        <p:grpSpPr>
          <a:xfrm>
            <a:off x="5204178" y="5237875"/>
            <a:ext cx="1594555" cy="438855"/>
            <a:chOff x="4871156" y="3541893"/>
            <a:chExt cx="3149600" cy="87771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3013F6-E62A-6378-9EBE-7663AA3F03BC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108B00F-7BCC-9310-04FD-1F44F507DC66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10D1B99-39FD-4D77-6BA5-9881313CD017}"/>
              </a:ext>
            </a:extLst>
          </p:cNvPr>
          <p:cNvCxnSpPr>
            <a:stCxn id="19" idx="3"/>
            <a:endCxn id="7" idx="0"/>
          </p:cNvCxnSpPr>
          <p:nvPr/>
        </p:nvCxnSpPr>
        <p:spPr>
          <a:xfrm flipV="1">
            <a:off x="3110090" y="2254774"/>
            <a:ext cx="7688061" cy="763415"/>
          </a:xfrm>
          <a:prstGeom prst="bentConnector4">
            <a:avLst>
              <a:gd name="adj1" fmla="val 3120"/>
              <a:gd name="adj2" fmla="val 38178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CE6D6AD4-58D5-FDD8-577A-28D563F1ED22}"/>
              </a:ext>
            </a:extLst>
          </p:cNvPr>
          <p:cNvCxnSpPr>
            <a:cxnSpLocks/>
            <a:stCxn id="19" idx="2"/>
            <a:endCxn id="62" idx="1"/>
          </p:cNvCxnSpPr>
          <p:nvPr/>
        </p:nvCxnSpPr>
        <p:spPr>
          <a:xfrm rot="5400000" flipH="1" flipV="1">
            <a:off x="2416755" y="2737854"/>
            <a:ext cx="1086559" cy="1020690"/>
          </a:xfrm>
          <a:prstGeom prst="bentConnector4">
            <a:avLst>
              <a:gd name="adj1" fmla="val -21039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D4F1C7-28F2-B6E3-1D22-4658536A9DB9}"/>
              </a:ext>
            </a:extLst>
          </p:cNvPr>
          <p:cNvSpPr/>
          <p:nvPr/>
        </p:nvSpPr>
        <p:spPr>
          <a:xfrm>
            <a:off x="3470380" y="3262313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1F3428-1367-3C7B-F9FA-49C8C094B82E}"/>
              </a:ext>
            </a:extLst>
          </p:cNvPr>
          <p:cNvSpPr/>
          <p:nvPr/>
        </p:nvSpPr>
        <p:spPr>
          <a:xfrm>
            <a:off x="3470380" y="424162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F9BC37-B5AB-0F99-9F7E-EAC2626336EB}"/>
              </a:ext>
            </a:extLst>
          </p:cNvPr>
          <p:cNvSpPr/>
          <p:nvPr/>
        </p:nvSpPr>
        <p:spPr>
          <a:xfrm>
            <a:off x="3470380" y="5237874"/>
            <a:ext cx="824089" cy="8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7CBD8C1-C54C-C883-D24E-A622C05570FA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 rot="5400000" flipH="1" flipV="1">
            <a:off x="2914880" y="3235979"/>
            <a:ext cx="90309" cy="1020690"/>
          </a:xfrm>
          <a:prstGeom prst="bentConnector4">
            <a:avLst>
              <a:gd name="adj1" fmla="val -253131"/>
              <a:gd name="adj2" fmla="val 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DED5ADF-7D32-C56A-BAA5-6821303060A2}"/>
              </a:ext>
            </a:extLst>
          </p:cNvPr>
          <p:cNvCxnSpPr>
            <a:cxnSpLocks/>
            <a:stCxn id="19" idx="2"/>
            <a:endCxn id="9" idx="1"/>
          </p:cNvCxnSpPr>
          <p:nvPr/>
        </p:nvCxnSpPr>
        <p:spPr>
          <a:xfrm rot="16200000" flipH="1">
            <a:off x="2515534" y="3725634"/>
            <a:ext cx="88900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E073942-D6A5-25D8-DBD2-69357FFE799A}"/>
              </a:ext>
            </a:extLst>
          </p:cNvPr>
          <p:cNvCxnSpPr>
            <a:cxnSpLocks/>
            <a:stCxn id="19" idx="2"/>
            <a:endCxn id="11" idx="1"/>
          </p:cNvCxnSpPr>
          <p:nvPr/>
        </p:nvCxnSpPr>
        <p:spPr>
          <a:xfrm rot="16200000" flipH="1">
            <a:off x="2017409" y="4223759"/>
            <a:ext cx="1885252" cy="102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FC1FA-F9C3-469B-B511-4AC5EACCAD9B}"/>
              </a:ext>
            </a:extLst>
          </p:cNvPr>
          <p:cNvSpPr/>
          <p:nvPr/>
        </p:nvSpPr>
        <p:spPr>
          <a:xfrm>
            <a:off x="7185047" y="1817099"/>
            <a:ext cx="1320800" cy="172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Global Phase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9406310-153E-4AEC-9AEA-4CFA992E6156}"/>
              </a:ext>
            </a:extLst>
          </p:cNvPr>
          <p:cNvGrpSpPr/>
          <p:nvPr/>
        </p:nvGrpSpPr>
        <p:grpSpPr>
          <a:xfrm>
            <a:off x="6905025" y="2266063"/>
            <a:ext cx="1594555" cy="877711"/>
            <a:chOff x="8252178" y="2551289"/>
            <a:chExt cx="1594555" cy="87771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0C01B20-A356-2DB7-A988-3A4A759CC3FC}"/>
                </a:ext>
              </a:extLst>
            </p:cNvPr>
            <p:cNvGrpSpPr/>
            <p:nvPr/>
          </p:nvGrpSpPr>
          <p:grpSpPr>
            <a:xfrm>
              <a:off x="8252178" y="2551289"/>
              <a:ext cx="1594555" cy="877711"/>
              <a:chOff x="8252178" y="2551289"/>
              <a:chExt cx="2525889" cy="87771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46652F8-C72F-98D6-C573-146CF15B2978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712798-5DF8-B5EA-F76A-5F9180109158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EB356E-EF94-4A18-8009-DCD5528B8ECE}"/>
                </a:ext>
              </a:extLst>
            </p:cNvPr>
            <p:cNvSpPr/>
            <p:nvPr/>
          </p:nvSpPr>
          <p:spPr>
            <a:xfrm>
              <a:off x="9079681" y="275590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CF4E05-00C7-443F-8704-C9EED6A31AE6}"/>
              </a:ext>
            </a:extLst>
          </p:cNvPr>
          <p:cNvGrpSpPr/>
          <p:nvPr/>
        </p:nvGrpSpPr>
        <p:grpSpPr>
          <a:xfrm>
            <a:off x="6905025" y="3262313"/>
            <a:ext cx="1594555" cy="877711"/>
            <a:chOff x="8252178" y="3547539"/>
            <a:chExt cx="1594555" cy="87771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458797-0D23-DFC9-2FC3-0B3CE2985270}"/>
                </a:ext>
              </a:extLst>
            </p:cNvPr>
            <p:cNvGrpSpPr/>
            <p:nvPr/>
          </p:nvGrpSpPr>
          <p:grpSpPr>
            <a:xfrm>
              <a:off x="8252178" y="3547539"/>
              <a:ext cx="1594555" cy="877711"/>
              <a:chOff x="8252178" y="2551289"/>
              <a:chExt cx="2525889" cy="87771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E8229D0-2371-2C2A-B273-606D75AC732F}"/>
                  </a:ext>
                </a:extLst>
              </p:cNvPr>
              <p:cNvSpPr/>
              <p:nvPr/>
            </p:nvSpPr>
            <p:spPr>
              <a:xfrm>
                <a:off x="8331200" y="2755900"/>
                <a:ext cx="1109133" cy="557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GPO core</a:t>
                </a:r>
                <a:endParaRPr lang="ko-KR" altLang="en-US" sz="90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D8D32E-D261-1891-8063-9051842D29CF}"/>
                  </a:ext>
                </a:extLst>
              </p:cNvPr>
              <p:cNvSpPr/>
              <p:nvPr/>
            </p:nvSpPr>
            <p:spPr>
              <a:xfrm>
                <a:off x="8252178" y="2551289"/>
                <a:ext cx="2525889" cy="877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CE6FD5F-3163-4E28-A212-B480741489D7}"/>
                </a:ext>
              </a:extLst>
            </p:cNvPr>
            <p:cNvSpPr/>
            <p:nvPr/>
          </p:nvSpPr>
          <p:spPr>
            <a:xfrm>
              <a:off x="9079681" y="3752150"/>
              <a:ext cx="700180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Local Phase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73F3A4-1244-B9EC-1383-210628C46260}"/>
              </a:ext>
            </a:extLst>
          </p:cNvPr>
          <p:cNvGrpSpPr/>
          <p:nvPr/>
        </p:nvGrpSpPr>
        <p:grpSpPr>
          <a:xfrm>
            <a:off x="6905025" y="4235979"/>
            <a:ext cx="1594555" cy="877711"/>
            <a:chOff x="8252178" y="2551289"/>
            <a:chExt cx="2525889" cy="87771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61B65D-C120-9F06-2FF2-3C48CC5B0CB6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6E56B5F-6A0D-FA42-6557-F744C84E6CA8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B22054-C0A8-760C-52E6-4BC793753DFC}"/>
              </a:ext>
            </a:extLst>
          </p:cNvPr>
          <p:cNvGrpSpPr/>
          <p:nvPr/>
        </p:nvGrpSpPr>
        <p:grpSpPr>
          <a:xfrm>
            <a:off x="6905025" y="5237873"/>
            <a:ext cx="1594555" cy="877711"/>
            <a:chOff x="8252178" y="2551289"/>
            <a:chExt cx="2525889" cy="87771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755113-DADF-952D-8A6D-673ACD07603C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1D9435D-E0D1-8BD2-BC2B-F9A8442B801E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 controller</a:t>
              </a:r>
              <a:endParaRPr lang="ko-KR" altLang="en-US" sz="9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800D31-B53E-43F1-B7D2-A972C9B5AF91}"/>
              </a:ext>
            </a:extLst>
          </p:cNvPr>
          <p:cNvGrpSpPr/>
          <p:nvPr/>
        </p:nvGrpSpPr>
        <p:grpSpPr>
          <a:xfrm>
            <a:off x="3495780" y="582400"/>
            <a:ext cx="1101620" cy="877711"/>
            <a:chOff x="4871156" y="2551289"/>
            <a:chExt cx="3149600" cy="877711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A1F68-F49D-47BE-A587-AD86C7519B53}"/>
                </a:ext>
              </a:extLst>
            </p:cNvPr>
            <p:cNvSpPr/>
            <p:nvPr/>
          </p:nvSpPr>
          <p:spPr>
            <a:xfrm>
              <a:off x="4871156" y="2551289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Branch Controller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5D49D6-7AE1-49AB-B511-810F2B9703BE}"/>
                </a:ext>
              </a:extLst>
            </p:cNvPr>
            <p:cNvSpPr/>
            <p:nvPr/>
          </p:nvSpPr>
          <p:spPr>
            <a:xfrm>
              <a:off x="6422163" y="2810933"/>
              <a:ext cx="144618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7CE017D-08CF-4347-84B3-1F80F72782E7}"/>
                </a:ext>
              </a:extLst>
            </p:cNvPr>
            <p:cNvSpPr/>
            <p:nvPr/>
          </p:nvSpPr>
          <p:spPr>
            <a:xfrm>
              <a:off x="4983437" y="2810933"/>
              <a:ext cx="1326445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2DAA25E5-D4AA-4A30-A38C-EC1773CC481C}"/>
              </a:ext>
            </a:extLst>
          </p:cNvPr>
          <p:cNvSpPr/>
          <p:nvPr/>
        </p:nvSpPr>
        <p:spPr>
          <a:xfrm>
            <a:off x="10340951" y="2499461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각형 75">
            <a:extLst>
              <a:ext uri="{FF2B5EF4-FFF2-40B4-BE49-F238E27FC236}">
                <a16:creationId xmlns:a16="http://schemas.microsoft.com/office/drawing/2014/main" id="{CB9D31F8-3C6B-4E26-A4D5-4147C976AC3F}"/>
              </a:ext>
            </a:extLst>
          </p:cNvPr>
          <p:cNvSpPr/>
          <p:nvPr/>
        </p:nvSpPr>
        <p:spPr>
          <a:xfrm>
            <a:off x="10340951" y="3445615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화살표: 오각형 76">
            <a:extLst>
              <a:ext uri="{FF2B5EF4-FFF2-40B4-BE49-F238E27FC236}">
                <a16:creationId xmlns:a16="http://schemas.microsoft.com/office/drawing/2014/main" id="{0102B24E-E46D-4CA5-854D-E7A4A23D5021}"/>
              </a:ext>
            </a:extLst>
          </p:cNvPr>
          <p:cNvSpPr/>
          <p:nvPr/>
        </p:nvSpPr>
        <p:spPr>
          <a:xfrm flipH="1">
            <a:off x="10340951" y="4484197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화살표: 오각형 77">
            <a:extLst>
              <a:ext uri="{FF2B5EF4-FFF2-40B4-BE49-F238E27FC236}">
                <a16:creationId xmlns:a16="http://schemas.microsoft.com/office/drawing/2014/main" id="{0A68236C-E752-4C8B-873B-A73ECADC718E}"/>
              </a:ext>
            </a:extLst>
          </p:cNvPr>
          <p:cNvSpPr/>
          <p:nvPr/>
        </p:nvSpPr>
        <p:spPr>
          <a:xfrm flipH="1">
            <a:off x="10340951" y="5426800"/>
            <a:ext cx="914400" cy="49981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1BA32D4-71CB-4753-ABB7-A702A7D89F6E}"/>
              </a:ext>
            </a:extLst>
          </p:cNvPr>
          <p:cNvGrpSpPr/>
          <p:nvPr/>
        </p:nvGrpSpPr>
        <p:grpSpPr>
          <a:xfrm>
            <a:off x="8584464" y="2266063"/>
            <a:ext cx="780803" cy="877711"/>
            <a:chOff x="8584464" y="2551289"/>
            <a:chExt cx="780803" cy="8777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7D18B4E-4D77-4A8C-A31B-5A1D86203651}"/>
                </a:ext>
              </a:extLst>
            </p:cNvPr>
            <p:cNvSpPr/>
            <p:nvPr/>
          </p:nvSpPr>
          <p:spPr>
            <a:xfrm>
              <a:off x="8584464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9663E7B-50C3-4AB6-8627-264855DC9BC6}"/>
                </a:ext>
              </a:extLst>
            </p:cNvPr>
            <p:cNvSpPr/>
            <p:nvPr/>
          </p:nvSpPr>
          <p:spPr>
            <a:xfrm>
              <a:off x="8622634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228B16-E81E-4AA1-9201-C0EB8D610967}"/>
              </a:ext>
            </a:extLst>
          </p:cNvPr>
          <p:cNvGrpSpPr/>
          <p:nvPr/>
        </p:nvGrpSpPr>
        <p:grpSpPr>
          <a:xfrm>
            <a:off x="9401885" y="2266063"/>
            <a:ext cx="780803" cy="877711"/>
            <a:chOff x="9401885" y="2551289"/>
            <a:chExt cx="780803" cy="877711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7A8B43-4740-4094-90A6-379F2ED3495C}"/>
                </a:ext>
              </a:extLst>
            </p:cNvPr>
            <p:cNvSpPr/>
            <p:nvPr/>
          </p:nvSpPr>
          <p:spPr>
            <a:xfrm>
              <a:off x="9401885" y="2551289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06563A-31E2-49C8-99D0-74CF70FAA98C}"/>
                </a:ext>
              </a:extLst>
            </p:cNvPr>
            <p:cNvSpPr/>
            <p:nvPr/>
          </p:nvSpPr>
          <p:spPr>
            <a:xfrm>
              <a:off x="9445103" y="2993676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4010349-5713-410D-A762-9027A72A53CD}"/>
              </a:ext>
            </a:extLst>
          </p:cNvPr>
          <p:cNvGrpSpPr/>
          <p:nvPr/>
        </p:nvGrpSpPr>
        <p:grpSpPr>
          <a:xfrm>
            <a:off x="8584464" y="3262317"/>
            <a:ext cx="780803" cy="877711"/>
            <a:chOff x="8584464" y="3547543"/>
            <a:chExt cx="780803" cy="8777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70B44A-B7B5-4D37-954F-B766CA8C5655}"/>
                </a:ext>
              </a:extLst>
            </p:cNvPr>
            <p:cNvSpPr/>
            <p:nvPr/>
          </p:nvSpPr>
          <p:spPr>
            <a:xfrm>
              <a:off x="8584464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GateLUT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2413F1-1291-48D6-9073-E9C19967CE5C}"/>
                </a:ext>
              </a:extLst>
            </p:cNvPr>
            <p:cNvSpPr/>
            <p:nvPr/>
          </p:nvSpPr>
          <p:spPr>
            <a:xfrm>
              <a:off x="8622634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8E80C52-8979-4A83-9A05-AC4651CC3EE6}"/>
              </a:ext>
            </a:extLst>
          </p:cNvPr>
          <p:cNvGrpSpPr/>
          <p:nvPr/>
        </p:nvGrpSpPr>
        <p:grpSpPr>
          <a:xfrm>
            <a:off x="9401885" y="3262317"/>
            <a:ext cx="780803" cy="877711"/>
            <a:chOff x="9401885" y="3547543"/>
            <a:chExt cx="780803" cy="87771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84E6F8-9514-43C8-BC83-D44FCD777251}"/>
                </a:ext>
              </a:extLst>
            </p:cNvPr>
            <p:cNvSpPr/>
            <p:nvPr/>
          </p:nvSpPr>
          <p:spPr>
            <a:xfrm>
              <a:off x="9401885" y="3547543"/>
              <a:ext cx="780803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PulseLUT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9F00C6-7F1B-4599-9971-130829FAD23B}"/>
                </a:ext>
              </a:extLst>
            </p:cNvPr>
            <p:cNvSpPr/>
            <p:nvPr/>
          </p:nvSpPr>
          <p:spPr>
            <a:xfrm>
              <a:off x="9445103" y="3986393"/>
              <a:ext cx="694366" cy="3527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</a:t>
              </a:r>
              <a:endParaRPr lang="ko-KR" altLang="en-US" sz="9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A20B246-D504-4385-B04A-CBD5AD7D9FD0}"/>
              </a:ext>
            </a:extLst>
          </p:cNvPr>
          <p:cNvCxnSpPr>
            <a:cxnSpLocks/>
            <a:stCxn id="19" idx="3"/>
            <a:endCxn id="95" idx="1"/>
          </p:cNvCxnSpPr>
          <p:nvPr/>
        </p:nvCxnSpPr>
        <p:spPr>
          <a:xfrm flipV="1">
            <a:off x="3110090" y="1096044"/>
            <a:ext cx="424962" cy="1922145"/>
          </a:xfrm>
          <a:prstGeom prst="bentConnector3">
            <a:avLst>
              <a:gd name="adj1" fmla="val 30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BEC244E-6312-495B-BC10-7622FCC425B1}"/>
              </a:ext>
            </a:extLst>
          </p:cNvPr>
          <p:cNvCxnSpPr>
            <a:cxnSpLocks/>
            <a:stCxn id="83" idx="0"/>
            <a:endCxn id="74" idx="0"/>
          </p:cNvCxnSpPr>
          <p:nvPr/>
        </p:nvCxnSpPr>
        <p:spPr>
          <a:xfrm rot="16200000" flipH="1" flipV="1">
            <a:off x="4977203" y="-495827"/>
            <a:ext cx="147613" cy="2008840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A7DC039-CF59-4C19-85EB-1305CCDB50BE}"/>
              </a:ext>
            </a:extLst>
          </p:cNvPr>
          <p:cNvCxnSpPr>
            <a:cxnSpLocks/>
            <a:stCxn id="110" idx="0"/>
            <a:endCxn id="74" idx="0"/>
          </p:cNvCxnSpPr>
          <p:nvPr/>
        </p:nvCxnSpPr>
        <p:spPr>
          <a:xfrm rot="16200000" flipH="1" flipV="1">
            <a:off x="6359706" y="-1878330"/>
            <a:ext cx="147613" cy="4773845"/>
          </a:xfrm>
          <a:prstGeom prst="bentConnector3">
            <a:avLst>
              <a:gd name="adj1" fmla="val -15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CD684A7-D492-4404-A0C0-B365EB20A670}"/>
              </a:ext>
            </a:extLst>
          </p:cNvPr>
          <p:cNvGrpSpPr/>
          <p:nvPr/>
        </p:nvGrpSpPr>
        <p:grpSpPr>
          <a:xfrm>
            <a:off x="4736396" y="434787"/>
            <a:ext cx="2638068" cy="1331551"/>
            <a:chOff x="4736396" y="720013"/>
            <a:chExt cx="2638068" cy="1331551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1F72AFA-B297-44D5-841F-E14688BCC6C9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87CBFE7-D632-454B-B375-052AF0FB7841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Photon Counter</a:t>
                </a:r>
                <a:endParaRPr lang="ko-KR" altLang="en-US" sz="900" dirty="0"/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E9CD60FB-0115-4084-A4E5-FA3A377F33D5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57BE686-6959-4EC1-B1AC-A6BE82AE6A7E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166907E3-16E8-4B8A-BA97-2572D7647171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7010A619-58DA-4076-8C35-A226036FB4A9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56567820-9D2D-480E-8523-AF5BA8928353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78F2709-768C-4B9A-B48A-778C1453D53A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80688B-8F40-45B4-A4CE-AA3FB4058536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869BA80-9540-48D8-B255-B54DC4DE88BD}"/>
              </a:ext>
            </a:extLst>
          </p:cNvPr>
          <p:cNvGrpSpPr/>
          <p:nvPr/>
        </p:nvGrpSpPr>
        <p:grpSpPr>
          <a:xfrm>
            <a:off x="7501401" y="434787"/>
            <a:ext cx="2638068" cy="1331551"/>
            <a:chOff x="4736396" y="720013"/>
            <a:chExt cx="2638068" cy="1331551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A7F20F2-DD72-48B4-A577-B70443FE5A82}"/>
                </a:ext>
              </a:extLst>
            </p:cNvPr>
            <p:cNvGrpSpPr/>
            <p:nvPr/>
          </p:nvGrpSpPr>
          <p:grpSpPr>
            <a:xfrm>
              <a:off x="4736396" y="720013"/>
              <a:ext cx="2638068" cy="1331551"/>
              <a:chOff x="5061345" y="602761"/>
              <a:chExt cx="2638068" cy="133155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AB87CC-3389-45BC-87F3-335232357A76}"/>
                  </a:ext>
                </a:extLst>
              </p:cNvPr>
              <p:cNvSpPr/>
              <p:nvPr/>
            </p:nvSpPr>
            <p:spPr>
              <a:xfrm>
                <a:off x="5061345" y="602761"/>
                <a:ext cx="2638068" cy="13315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Edge Counter</a:t>
                </a:r>
                <a:endParaRPr lang="ko-KR" altLang="en-US" sz="900" dirty="0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5058B7B2-3FAA-4440-BB4F-E499BAB9A27B}"/>
                  </a:ext>
                </a:extLst>
              </p:cNvPr>
              <p:cNvGrpSpPr/>
              <p:nvPr/>
            </p:nvGrpSpPr>
            <p:grpSpPr>
              <a:xfrm>
                <a:off x="5895876" y="867336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93249055-A2A3-433C-9AE1-730B6EBB58E4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RTO Core0</a:t>
                  </a:r>
                  <a:endParaRPr lang="ko-KR" altLang="en-US" sz="900" dirty="0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1FC859AE-7AA8-46D6-A93B-E9E55B83BAA8}"/>
                    </a:ext>
                  </a:extLst>
                </p:cNvPr>
                <p:cNvSpPr/>
                <p:nvPr/>
              </p:nvSpPr>
              <p:spPr>
                <a:xfrm>
                  <a:off x="6842491" y="2871586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instruction FIFO</a:t>
                  </a:r>
                  <a:endParaRPr lang="ko-KR" altLang="en-US" sz="900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C8768A2C-B4BE-4B82-8D9A-92002446DE67}"/>
                  </a:ext>
                </a:extLst>
              </p:cNvPr>
              <p:cNvGrpSpPr/>
              <p:nvPr/>
            </p:nvGrpSpPr>
            <p:grpSpPr>
              <a:xfrm>
                <a:off x="5895876" y="1377243"/>
                <a:ext cx="1332911" cy="476029"/>
                <a:chOff x="6605428" y="2551289"/>
                <a:chExt cx="3149600" cy="877711"/>
              </a:xfrm>
            </p:grpSpPr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379EC31-B10C-4E5D-92AD-8BF563E6A3F5}"/>
                    </a:ext>
                  </a:extLst>
                </p:cNvPr>
                <p:cNvSpPr/>
                <p:nvPr/>
              </p:nvSpPr>
              <p:spPr>
                <a:xfrm>
                  <a:off x="6605428" y="2551289"/>
                  <a:ext cx="3149600" cy="87771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RTI Core2</a:t>
                  </a:r>
                  <a:endParaRPr lang="ko-KR" altLang="en-US" sz="900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EAA771B8-AC99-4DAF-91FE-D40DAF757464}"/>
                    </a:ext>
                  </a:extLst>
                </p:cNvPr>
                <p:cNvSpPr/>
                <p:nvPr/>
              </p:nvSpPr>
              <p:spPr>
                <a:xfrm>
                  <a:off x="6842491" y="2875283"/>
                  <a:ext cx="2664177" cy="508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>
                      <a:solidFill>
                        <a:schemeClr val="tx1"/>
                      </a:solidFill>
                    </a:rPr>
                    <a:t>Data FIFO</a:t>
                  </a:r>
                  <a:endParaRPr lang="ko-KR" altLang="en-US" sz="900" dirty="0"/>
                </a:p>
              </p:txBody>
            </p:sp>
          </p:grp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3C76C3C-D910-4239-9D1D-B202C8DCD251}"/>
                </a:ext>
              </a:extLst>
            </p:cNvPr>
            <p:cNvSpPr/>
            <p:nvPr/>
          </p:nvSpPr>
          <p:spPr>
            <a:xfrm>
              <a:off x="4798503" y="984301"/>
              <a:ext cx="724143" cy="9862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AXI2FIFO</a:t>
              </a:r>
              <a:endParaRPr lang="ko-KR" altLang="en-US" sz="900" dirty="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3280417-8DEA-4FC1-99E4-DACA4DE7C3D4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 rot="16200000" flipH="1">
            <a:off x="4621047" y="885654"/>
            <a:ext cx="805952" cy="1954866"/>
          </a:xfrm>
          <a:prstGeom prst="bentConnector3">
            <a:avLst>
              <a:gd name="adj1" fmla="val 77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2BCDB59F-A943-4FC4-B32A-9148B1E8440A}"/>
              </a:ext>
            </a:extLst>
          </p:cNvPr>
          <p:cNvCxnSpPr>
            <a:stCxn id="48" idx="1"/>
            <a:endCxn id="83" idx="2"/>
          </p:cNvCxnSpPr>
          <p:nvPr/>
        </p:nvCxnSpPr>
        <p:spPr>
          <a:xfrm rot="10800000">
            <a:off x="6055430" y="1766339"/>
            <a:ext cx="899480" cy="2952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27F4AB-671C-4C29-BC04-310B8E547752}"/>
              </a:ext>
            </a:extLst>
          </p:cNvPr>
          <p:cNvSpPr/>
          <p:nvPr/>
        </p:nvSpPr>
        <p:spPr>
          <a:xfrm>
            <a:off x="4359687" y="2266063"/>
            <a:ext cx="759606" cy="3849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Maker</a:t>
            </a:r>
            <a:endParaRPr lang="ko-KR" altLang="en-US" sz="900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F66A328-BFF0-4BFD-8AF5-827E43B8C3CC}"/>
              </a:ext>
            </a:extLst>
          </p:cNvPr>
          <p:cNvGrpSpPr/>
          <p:nvPr/>
        </p:nvGrpSpPr>
        <p:grpSpPr>
          <a:xfrm>
            <a:off x="5204178" y="6184931"/>
            <a:ext cx="1594555" cy="673071"/>
            <a:chOff x="4871156" y="3541893"/>
            <a:chExt cx="3149600" cy="87771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6A12AA6-CF93-47B6-90AD-9C727CFD4C27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B78BA1F-158B-49DD-9196-896E36C0D210}"/>
                </a:ext>
              </a:extLst>
            </p:cNvPr>
            <p:cNvSpPr/>
            <p:nvPr/>
          </p:nvSpPr>
          <p:spPr>
            <a:xfrm>
              <a:off x="5108223" y="3801537"/>
              <a:ext cx="2664177" cy="50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2D858B-ADFC-4116-8C92-5F26FF7F911C}"/>
              </a:ext>
            </a:extLst>
          </p:cNvPr>
          <p:cNvSpPr/>
          <p:nvPr/>
        </p:nvSpPr>
        <p:spPr>
          <a:xfrm>
            <a:off x="3470380" y="6184930"/>
            <a:ext cx="824089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AXI2FIFO</a:t>
            </a:r>
            <a:endParaRPr lang="ko-KR" altLang="en-US" sz="9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74D9095-6224-4381-98D5-780758224127}"/>
              </a:ext>
            </a:extLst>
          </p:cNvPr>
          <p:cNvGrpSpPr/>
          <p:nvPr/>
        </p:nvGrpSpPr>
        <p:grpSpPr>
          <a:xfrm>
            <a:off x="6905025" y="6184929"/>
            <a:ext cx="1594555" cy="673071"/>
            <a:chOff x="8252178" y="2551289"/>
            <a:chExt cx="2525889" cy="877711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8D07215-5622-4CF4-9EE7-00084AA1703E}"/>
                </a:ext>
              </a:extLst>
            </p:cNvPr>
            <p:cNvSpPr/>
            <p:nvPr/>
          </p:nvSpPr>
          <p:spPr>
            <a:xfrm>
              <a:off x="8331200" y="2755900"/>
              <a:ext cx="1109133" cy="5573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GPI core</a:t>
              </a:r>
              <a:endParaRPr lang="ko-KR" altLang="en-US" sz="900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7B1AD1B-E432-4F90-8063-6670BFDB66C7}"/>
                </a:ext>
              </a:extLst>
            </p:cNvPr>
            <p:cNvSpPr/>
            <p:nvPr/>
          </p:nvSpPr>
          <p:spPr>
            <a:xfrm>
              <a:off x="8252178" y="2551289"/>
              <a:ext cx="2525889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TTL_controller</a:t>
              </a:r>
              <a:endParaRPr lang="ko-KR" altLang="en-US" sz="900" dirty="0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AA9BFB-9FA8-4AF1-8156-B20048EBA072}"/>
              </a:ext>
            </a:extLst>
          </p:cNvPr>
          <p:cNvSpPr/>
          <p:nvPr/>
        </p:nvSpPr>
        <p:spPr>
          <a:xfrm>
            <a:off x="10267573" y="6184928"/>
            <a:ext cx="1061156" cy="673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TTL_pad</a:t>
            </a:r>
            <a:endParaRPr lang="ko-KR" altLang="en-US" sz="9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86F749-5808-49EA-8DFE-A0DD829B2124}"/>
              </a:ext>
            </a:extLst>
          </p:cNvPr>
          <p:cNvGrpSpPr/>
          <p:nvPr/>
        </p:nvGrpSpPr>
        <p:grpSpPr>
          <a:xfrm>
            <a:off x="5204178" y="4239122"/>
            <a:ext cx="1594555" cy="438855"/>
            <a:chOff x="4871156" y="3541893"/>
            <a:chExt cx="3149600" cy="87771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70255A5-C5FD-41F1-9D1C-1FE6DCFAE623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RTO Core</a:t>
              </a:r>
              <a:endParaRPr lang="ko-KR" altLang="en-US" sz="9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39CFA99-3F0A-4097-BD7D-0544ACDFFEC7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E11577C-E282-4952-AAC4-44872A68E832}"/>
              </a:ext>
            </a:extLst>
          </p:cNvPr>
          <p:cNvGrpSpPr/>
          <p:nvPr/>
        </p:nvGrpSpPr>
        <p:grpSpPr>
          <a:xfrm>
            <a:off x="5204178" y="5705667"/>
            <a:ext cx="1594555" cy="438855"/>
            <a:chOff x="4871156" y="3541893"/>
            <a:chExt cx="3149600" cy="877711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82AA930-41A0-4807-A763-835C23CD14D1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AEF837E-2B5B-4056-8AA5-4F0841956393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E0B9338-6066-465F-9B93-83C5AAAAEA59}"/>
              </a:ext>
            </a:extLst>
          </p:cNvPr>
          <p:cNvGrpSpPr/>
          <p:nvPr/>
        </p:nvGrpSpPr>
        <p:grpSpPr>
          <a:xfrm>
            <a:off x="5204178" y="4709418"/>
            <a:ext cx="1594555" cy="438855"/>
            <a:chOff x="4871156" y="3541893"/>
            <a:chExt cx="3149600" cy="87771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549F016-9D74-4437-A631-F9D262562205}"/>
                </a:ext>
              </a:extLst>
            </p:cNvPr>
            <p:cNvSpPr/>
            <p:nvPr/>
          </p:nvSpPr>
          <p:spPr>
            <a:xfrm>
              <a:off x="4871156" y="3541893"/>
              <a:ext cx="3149600" cy="877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RTI Core</a:t>
              </a:r>
              <a:endParaRPr lang="ko-KR" altLang="en-US" sz="900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100128E-7BA6-437B-8D8C-662F2270172F}"/>
                </a:ext>
              </a:extLst>
            </p:cNvPr>
            <p:cNvSpPr/>
            <p:nvPr/>
          </p:nvSpPr>
          <p:spPr>
            <a:xfrm>
              <a:off x="5108222" y="3920423"/>
              <a:ext cx="2664177" cy="4518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FIFO</a:t>
              </a:r>
              <a:endParaRPr lang="ko-KR" altLang="en-US" sz="900" dirty="0"/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EBD8BB4-2638-4435-B0B2-633C09E3CCC4}"/>
              </a:ext>
            </a:extLst>
          </p:cNvPr>
          <p:cNvSpPr/>
          <p:nvPr/>
        </p:nvSpPr>
        <p:spPr>
          <a:xfrm>
            <a:off x="2476870" y="1786285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LPD0</a:t>
            </a:r>
            <a:endParaRPr lang="ko-KR" altLang="en-US" sz="9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9D90E7-E59F-4AA5-92BA-DC02FB5BE445}"/>
              </a:ext>
            </a:extLst>
          </p:cNvPr>
          <p:cNvSpPr/>
          <p:nvPr/>
        </p:nvSpPr>
        <p:spPr>
          <a:xfrm rot="5400000">
            <a:off x="1463333" y="1295923"/>
            <a:ext cx="552200" cy="22436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EMIO</a:t>
            </a:r>
            <a:endParaRPr lang="ko-KR" altLang="en-US" sz="900" dirty="0"/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E46477-2214-4942-BF61-D7D17688CA7E}"/>
              </a:ext>
            </a:extLst>
          </p:cNvPr>
          <p:cNvCxnSpPr>
            <a:cxnSpLocks/>
            <a:stCxn id="134" idx="2"/>
            <a:endCxn id="96" idx="2"/>
          </p:cNvCxnSpPr>
          <p:nvPr/>
        </p:nvCxnSpPr>
        <p:spPr>
          <a:xfrm rot="10800000" flipH="1" flipV="1">
            <a:off x="1627250" y="1408106"/>
            <a:ext cx="3112240" cy="4707477"/>
          </a:xfrm>
          <a:prstGeom prst="bentConnector4">
            <a:avLst>
              <a:gd name="adj1" fmla="val -12612"/>
              <a:gd name="adj2" fmla="val 10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DDBBDC6-24C9-47EE-8666-4F188B99134A}"/>
              </a:ext>
            </a:extLst>
          </p:cNvPr>
          <p:cNvCxnSpPr>
            <a:stCxn id="133" idx="2"/>
            <a:endCxn id="19" idx="0"/>
          </p:cNvCxnSpPr>
          <p:nvPr/>
        </p:nvCxnSpPr>
        <p:spPr>
          <a:xfrm rot="5400000">
            <a:off x="2484206" y="1976136"/>
            <a:ext cx="234248" cy="3032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NOP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4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D1BC2F-DA8D-45A8-91E4-82A60FA4C6AA}"/>
              </a:ext>
            </a:extLst>
          </p:cNvPr>
          <p:cNvGrpSpPr/>
          <p:nvPr/>
        </p:nvGrpSpPr>
        <p:grpSpPr>
          <a:xfrm>
            <a:off x="1967638" y="2234617"/>
            <a:ext cx="1536163" cy="284518"/>
            <a:chOff x="3619607" y="786082"/>
            <a:chExt cx="1511723" cy="2845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95B93E8-E415-4F34-A6D6-43359A924014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nop_on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E1107258-02E8-450F-8246-9070722AE9E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DA7C7-8C7C-4C57-AE5B-C5AD8393EFF7}"/>
              </a:ext>
            </a:extLst>
          </p:cNvPr>
          <p:cNvSpPr/>
          <p:nvPr/>
        </p:nvSpPr>
        <p:spPr>
          <a:xfrm>
            <a:off x="5055161" y="3338818"/>
            <a:ext cx="1890924" cy="2466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NOP_GATE_MAKER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99547B-E13B-4511-9F25-2D2AE3C02053}"/>
              </a:ext>
            </a:extLst>
          </p:cNvPr>
          <p:cNvSpPr/>
          <p:nvPr/>
        </p:nvSpPr>
        <p:spPr>
          <a:xfrm>
            <a:off x="10669567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[94:0]instruction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94FBEC-3237-4B93-BE54-7ED096EC1FFE}"/>
              </a:ext>
            </a:extLst>
          </p:cNvPr>
          <p:cNvSpPr/>
          <p:nvPr/>
        </p:nvSpPr>
        <p:spPr>
          <a:xfrm>
            <a:off x="10669567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A5991-2F48-4382-9937-B4C36481C509}"/>
              </a:ext>
            </a:extLst>
          </p:cNvPr>
          <p:cNvSpPr/>
          <p:nvPr/>
        </p:nvSpPr>
        <p:spPr>
          <a:xfrm>
            <a:off x="13299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[158:0]instruction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9245FD-5099-41AA-AE96-5013973CE03C}"/>
              </a:ext>
            </a:extLst>
          </p:cNvPr>
          <p:cNvSpPr/>
          <p:nvPr/>
        </p:nvSpPr>
        <p:spPr>
          <a:xfrm>
            <a:off x="13299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BD5F0FA-E6C6-4C55-B82B-F2CBC1B04A5D}"/>
              </a:ext>
            </a:extLst>
          </p:cNvPr>
          <p:cNvGrpSpPr/>
          <p:nvPr/>
        </p:nvGrpSpPr>
        <p:grpSpPr>
          <a:xfrm>
            <a:off x="9601331" y="935784"/>
            <a:ext cx="279864" cy="1616854"/>
            <a:chOff x="9601331" y="935784"/>
            <a:chExt cx="279864" cy="16168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687DB7E-5DCD-45FE-A8A8-ED1887A1BA14}"/>
                </a:ext>
              </a:extLst>
            </p:cNvPr>
            <p:cNvSpPr/>
            <p:nvPr/>
          </p:nvSpPr>
          <p:spPr>
            <a:xfrm rot="10800000">
              <a:off x="9601333" y="2161038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780425-5E50-4D89-B9B5-DA412CDE5B8F}"/>
                </a:ext>
              </a:extLst>
            </p:cNvPr>
            <p:cNvSpPr/>
            <p:nvPr/>
          </p:nvSpPr>
          <p:spPr>
            <a:xfrm rot="10800000">
              <a:off x="9601333" y="1195055"/>
              <a:ext cx="139931" cy="146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CC47A389-7767-4098-8BCC-5CE3300B0624}"/>
                </a:ext>
              </a:extLst>
            </p:cNvPr>
            <p:cNvSpPr/>
            <p:nvPr/>
          </p:nvSpPr>
          <p:spPr>
            <a:xfrm rot="5400000">
              <a:off x="8932836" y="1604279"/>
              <a:ext cx="1616854" cy="27986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6A9D342-1DD3-4FB3-94B1-FE69BC40D34A}"/>
              </a:ext>
            </a:extLst>
          </p:cNvPr>
          <p:cNvCxnSpPr>
            <a:cxnSpLocks/>
            <a:stCxn id="13" idx="3"/>
            <a:endCxn id="17" idx="3"/>
          </p:cNvCxnSpPr>
          <p:nvPr/>
        </p:nvCxnSpPr>
        <p:spPr>
          <a:xfrm flipV="1">
            <a:off x="1413937" y="1268086"/>
            <a:ext cx="8187396" cy="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F15B211-1D19-4A79-80F4-9CA61D7F06BF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 flipV="1">
            <a:off x="6946085" y="2234069"/>
            <a:ext cx="2655248" cy="2337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DCC6DA0-88EF-4974-87B7-C4CFE1DE0A5E}"/>
              </a:ext>
            </a:extLst>
          </p:cNvPr>
          <p:cNvCxnSpPr>
            <a:cxnSpLocks/>
            <a:stCxn id="18" idx="0"/>
            <a:endCxn id="11" idx="1"/>
          </p:cNvCxnSpPr>
          <p:nvPr/>
        </p:nvCxnSpPr>
        <p:spPr>
          <a:xfrm flipV="1">
            <a:off x="9881195" y="1269529"/>
            <a:ext cx="788372" cy="474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29776F7-E6A4-4CD5-BFEC-4247794871E5}"/>
              </a:ext>
            </a:extLst>
          </p:cNvPr>
          <p:cNvCxnSpPr>
            <a:cxnSpLocks/>
            <a:stCxn id="14" idx="3"/>
            <a:endCxn id="17" idx="3"/>
          </p:cNvCxnSpPr>
          <p:nvPr/>
        </p:nvCxnSpPr>
        <p:spPr>
          <a:xfrm flipV="1">
            <a:off x="1413937" y="1268086"/>
            <a:ext cx="8187396" cy="333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D41B5E3-B025-4C32-A778-95266426A56F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flipV="1">
            <a:off x="9881195" y="1601952"/>
            <a:ext cx="788372" cy="142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EA65DCE-3E63-4BEF-9EE3-A5EAEDA96365}"/>
              </a:ext>
            </a:extLst>
          </p:cNvPr>
          <p:cNvCxnSpPr>
            <a:cxnSpLocks/>
            <a:stCxn id="5" idx="2"/>
            <a:endCxn id="58" idx="2"/>
          </p:cNvCxnSpPr>
          <p:nvPr/>
        </p:nvCxnSpPr>
        <p:spPr>
          <a:xfrm rot="16200000" flipH="1">
            <a:off x="2707135" y="2547719"/>
            <a:ext cx="1211451" cy="1154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852902-5481-490D-A504-AC4C1AE8503D}"/>
              </a:ext>
            </a:extLst>
          </p:cNvPr>
          <p:cNvSpPr/>
          <p:nvPr/>
        </p:nvSpPr>
        <p:spPr>
          <a:xfrm>
            <a:off x="132995" y="4751314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[14:0]</a:t>
            </a:r>
            <a:r>
              <a:rPr lang="en-US" altLang="ko-KR" sz="900" dirty="0" err="1">
                <a:solidFill>
                  <a:schemeClr val="bg1"/>
                </a:solidFill>
              </a:rPr>
              <a:t>nop_config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8F1DAEA-7BA3-4D7E-A840-532D0CA6EECC}"/>
              </a:ext>
            </a:extLst>
          </p:cNvPr>
          <p:cNvCxnSpPr>
            <a:cxnSpLocks/>
            <a:stCxn id="48" idx="3"/>
            <a:endCxn id="51" idx="4"/>
          </p:cNvCxnSpPr>
          <p:nvPr/>
        </p:nvCxnSpPr>
        <p:spPr>
          <a:xfrm flipV="1">
            <a:off x="1413937" y="4262657"/>
            <a:ext cx="1039077" cy="63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A83DCF1-9EB7-462B-B744-F987E0AD9069}"/>
              </a:ext>
            </a:extLst>
          </p:cNvPr>
          <p:cNvSpPr/>
          <p:nvPr/>
        </p:nvSpPr>
        <p:spPr>
          <a:xfrm>
            <a:off x="2315361" y="3978139"/>
            <a:ext cx="275306" cy="284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=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25D5AF6-C1A0-4478-9108-8E7BA9CAEC1B}"/>
              </a:ext>
            </a:extLst>
          </p:cNvPr>
          <p:cNvCxnSpPr>
            <a:cxnSpLocks/>
            <a:stCxn id="13" idx="3"/>
            <a:endCxn id="51" idx="2"/>
          </p:cNvCxnSpPr>
          <p:nvPr/>
        </p:nvCxnSpPr>
        <p:spPr>
          <a:xfrm>
            <a:off x="1413937" y="1269529"/>
            <a:ext cx="901424" cy="2850869"/>
          </a:xfrm>
          <a:prstGeom prst="bentConnector3">
            <a:avLst>
              <a:gd name="adj1" fmla="val 30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0EE637F-405C-4E8B-828B-154C0BAA7EA2}"/>
              </a:ext>
            </a:extLst>
          </p:cNvPr>
          <p:cNvGrpSpPr/>
          <p:nvPr/>
        </p:nvGrpSpPr>
        <p:grpSpPr>
          <a:xfrm>
            <a:off x="3890001" y="3688579"/>
            <a:ext cx="314302" cy="228600"/>
            <a:chOff x="3890001" y="4006098"/>
            <a:chExt cx="314302" cy="2286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51F28D4-5685-4AFC-87BE-057C36FD7D26}"/>
                </a:ext>
              </a:extLst>
            </p:cNvPr>
            <p:cNvSpPr/>
            <p:nvPr/>
          </p:nvSpPr>
          <p:spPr>
            <a:xfrm>
              <a:off x="3890001" y="402240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6C6C5C1-1006-41AF-BF56-DF73852C3878}"/>
                </a:ext>
              </a:extLst>
            </p:cNvPr>
            <p:cNvSpPr/>
            <p:nvPr/>
          </p:nvSpPr>
          <p:spPr>
            <a:xfrm>
              <a:off x="3891064" y="4170371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지연 59">
              <a:extLst>
                <a:ext uri="{FF2B5EF4-FFF2-40B4-BE49-F238E27FC236}">
                  <a16:creationId xmlns:a16="http://schemas.microsoft.com/office/drawing/2014/main" id="{6CECF64D-EAEF-45DB-A5F1-C5BABAD9A87A}"/>
                </a:ext>
              </a:extLst>
            </p:cNvPr>
            <p:cNvSpPr/>
            <p:nvPr/>
          </p:nvSpPr>
          <p:spPr>
            <a:xfrm>
              <a:off x="3890001" y="400609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D88BDA3-2748-42CC-8D80-72C90FCF704B}"/>
              </a:ext>
            </a:extLst>
          </p:cNvPr>
          <p:cNvCxnSpPr>
            <a:cxnSpLocks/>
            <a:stCxn id="51" idx="6"/>
            <a:endCxn id="59" idx="2"/>
          </p:cNvCxnSpPr>
          <p:nvPr/>
        </p:nvCxnSpPr>
        <p:spPr>
          <a:xfrm flipV="1">
            <a:off x="2590667" y="3878557"/>
            <a:ext cx="1300397" cy="241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A0506CE-3213-4B69-8255-C51E7B8FAA43}"/>
              </a:ext>
            </a:extLst>
          </p:cNvPr>
          <p:cNvCxnSpPr>
            <a:cxnSpLocks/>
            <a:stCxn id="60" idx="3"/>
            <a:endCxn id="10" idx="1"/>
          </p:cNvCxnSpPr>
          <p:nvPr/>
        </p:nvCxnSpPr>
        <p:spPr>
          <a:xfrm>
            <a:off x="4204303" y="3802879"/>
            <a:ext cx="850858" cy="769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8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A942B-C9AD-4665-8E0F-D433E3C6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D7B30C-33D4-4262-8119-CE51B4B219B1}"/>
              </a:ext>
            </a:extLst>
          </p:cNvPr>
          <p:cNvSpPr/>
          <p:nvPr/>
        </p:nvSpPr>
        <p:spPr>
          <a:xfrm>
            <a:off x="5055161" y="1127270"/>
            <a:ext cx="1890924" cy="4677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[158:0]BRAM</a:t>
            </a:r>
            <a:endParaRPr lang="ko-KR" altLang="en-US" sz="9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8C15E9-2EEC-4EDB-9143-0D383402F206}"/>
              </a:ext>
            </a:extLst>
          </p:cNvPr>
          <p:cNvGrpSpPr/>
          <p:nvPr/>
        </p:nvGrpSpPr>
        <p:grpSpPr>
          <a:xfrm>
            <a:off x="2918099" y="1127270"/>
            <a:ext cx="1536163" cy="284518"/>
            <a:chOff x="3619607" y="786082"/>
            <a:chExt cx="1511723" cy="2845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C60CCC-23EA-444F-957E-57A8C62B5365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condX_start_addr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D14C14E5-9B8E-4D84-9756-F681DD10A7C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78180B-1D9C-48DA-97FF-A6654D56D8C4}"/>
              </a:ext>
            </a:extLst>
          </p:cNvPr>
          <p:cNvGrpSpPr/>
          <p:nvPr/>
        </p:nvGrpSpPr>
        <p:grpSpPr>
          <a:xfrm>
            <a:off x="2918099" y="1513164"/>
            <a:ext cx="1536163" cy="284518"/>
            <a:chOff x="3619607" y="786082"/>
            <a:chExt cx="1511723" cy="2845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6FED1C-92E6-4618-852F-B2808FB37016}"/>
                </a:ext>
              </a:extLst>
            </p:cNvPr>
            <p:cNvSpPr/>
            <p:nvPr/>
          </p:nvSpPr>
          <p:spPr>
            <a:xfrm>
              <a:off x="3619607" y="786082"/>
              <a:ext cx="1511723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[9:0]</a:t>
              </a:r>
              <a:r>
                <a:rPr lang="en-US" altLang="ko-KR" sz="900" dirty="0" err="1">
                  <a:solidFill>
                    <a:schemeClr val="bg1"/>
                  </a:solidFill>
                </a:rPr>
                <a:t>condX_end_addr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748196E8-AC29-4D4B-ADA9-FD7CD9588AD2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83CE19-D169-4669-859C-C9AB634A8221}"/>
              </a:ext>
            </a:extLst>
          </p:cNvPr>
          <p:cNvSpPr/>
          <p:nvPr/>
        </p:nvSpPr>
        <p:spPr>
          <a:xfrm>
            <a:off x="2739799" y="2701084"/>
            <a:ext cx="1890924" cy="1171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Address Counter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34078B-2A86-4CE8-B0FB-FF2E84AE03B4}"/>
              </a:ext>
            </a:extLst>
          </p:cNvPr>
          <p:cNvSpPr/>
          <p:nvPr/>
        </p:nvSpPr>
        <p:spPr>
          <a:xfrm>
            <a:off x="977860" y="1127270"/>
            <a:ext cx="1337501" cy="1943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AXI2FIFO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DCC2D-5A0B-41B2-93AB-164293D6A22F}"/>
              </a:ext>
            </a:extLst>
          </p:cNvPr>
          <p:cNvSpPr/>
          <p:nvPr/>
        </p:nvSpPr>
        <p:spPr>
          <a:xfrm>
            <a:off x="977860" y="3286741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condX_in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9757D-3C14-4341-BEAE-37BF90EE7F91}"/>
              </a:ext>
            </a:extLst>
          </p:cNvPr>
          <p:cNvSpPr/>
          <p:nvPr/>
        </p:nvSpPr>
        <p:spPr>
          <a:xfrm>
            <a:off x="7783755" y="1127270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[158:0]instruction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F2F8FEA-C327-4AA9-AA25-1EF0A2B7EF9A}"/>
              </a:ext>
            </a:extLst>
          </p:cNvPr>
          <p:cNvGrpSpPr/>
          <p:nvPr/>
        </p:nvGrpSpPr>
        <p:grpSpPr>
          <a:xfrm rot="10800000">
            <a:off x="3330134" y="2218327"/>
            <a:ext cx="710252" cy="255263"/>
            <a:chOff x="3601793" y="3387727"/>
            <a:chExt cx="710252" cy="255263"/>
          </a:xfrm>
        </p:grpSpPr>
        <p:sp>
          <p:nvSpPr>
            <p:cNvPr id="18" name="사다리꼴 17">
              <a:extLst>
                <a:ext uri="{FF2B5EF4-FFF2-40B4-BE49-F238E27FC236}">
                  <a16:creationId xmlns:a16="http://schemas.microsoft.com/office/drawing/2014/main" id="{B7D97C67-36DF-4D35-A0C2-9A957913F45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MUX</a:t>
              </a:r>
              <a:endParaRPr lang="ko-KR" altLang="en-US" sz="8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6F3D804-7420-470D-968F-D53C1CA33873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D4D7A5B-9B72-4D62-AF01-6E3F7D1B49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FC5A42D-5D99-451F-A678-02C96E509F04}"/>
              </a:ext>
            </a:extLst>
          </p:cNvPr>
          <p:cNvCxnSpPr>
            <a:stCxn id="15" idx="3"/>
            <a:endCxn id="18" idx="3"/>
          </p:cNvCxnSpPr>
          <p:nvPr/>
        </p:nvCxnSpPr>
        <p:spPr>
          <a:xfrm flipV="1">
            <a:off x="2258802" y="2345958"/>
            <a:ext cx="1122290" cy="1083042"/>
          </a:xfrm>
          <a:prstGeom prst="bentConnector3">
            <a:avLst>
              <a:gd name="adj1" fmla="val 24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76EDAAF-35F1-4F5C-A6C3-CA8B3D66EE48}"/>
              </a:ext>
            </a:extLst>
          </p:cNvPr>
          <p:cNvCxnSpPr>
            <a:stCxn id="11" idx="1"/>
            <a:endCxn id="20" idx="4"/>
          </p:cNvCxnSpPr>
          <p:nvPr/>
        </p:nvCxnSpPr>
        <p:spPr>
          <a:xfrm rot="10800000" flipH="1" flipV="1">
            <a:off x="2918098" y="1655423"/>
            <a:ext cx="993005" cy="563470"/>
          </a:xfrm>
          <a:prstGeom prst="bentConnector4">
            <a:avLst>
              <a:gd name="adj1" fmla="val -23021"/>
              <a:gd name="adj2" fmla="val 62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67AA1D1-B32E-4FD4-90AE-1088FEB6E152}"/>
              </a:ext>
            </a:extLst>
          </p:cNvPr>
          <p:cNvCxnSpPr>
            <a:stCxn id="8" idx="1"/>
            <a:endCxn id="19" idx="4"/>
          </p:cNvCxnSpPr>
          <p:nvPr/>
        </p:nvCxnSpPr>
        <p:spPr>
          <a:xfrm rot="10800000" flipH="1" flipV="1">
            <a:off x="2918099" y="1269529"/>
            <a:ext cx="540030" cy="949364"/>
          </a:xfrm>
          <a:prstGeom prst="bentConnector4">
            <a:avLst>
              <a:gd name="adj1" fmla="val -82720"/>
              <a:gd name="adj2" fmla="val 85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7BCA45E-F870-41B0-881E-888D165DC051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2258802" y="3286741"/>
            <a:ext cx="480997" cy="142259"/>
          </a:xfrm>
          <a:prstGeom prst="bentConnector3">
            <a:avLst>
              <a:gd name="adj1" fmla="val 56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496070-DE24-45A2-A6A3-5B9854B07371}"/>
              </a:ext>
            </a:extLst>
          </p:cNvPr>
          <p:cNvCxnSpPr>
            <a:stCxn id="18" idx="0"/>
            <a:endCxn id="13" idx="0"/>
          </p:cNvCxnSpPr>
          <p:nvPr/>
        </p:nvCxnSpPr>
        <p:spPr>
          <a:xfrm rot="16200000" flipH="1">
            <a:off x="3571513" y="2587336"/>
            <a:ext cx="2274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A93E04D-6517-4F35-99B5-A5C81097A5D5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630723" y="3286741"/>
            <a:ext cx="424438" cy="179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E8AFFFA-45E4-4A5B-97C6-89D2F155EC0F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946085" y="1269529"/>
            <a:ext cx="837670" cy="2196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2FA4ED-F75D-4104-B34F-710B7023C7B1}"/>
              </a:ext>
            </a:extLst>
          </p:cNvPr>
          <p:cNvSpPr/>
          <p:nvPr/>
        </p:nvSpPr>
        <p:spPr>
          <a:xfrm>
            <a:off x="7783755" y="1459693"/>
            <a:ext cx="1280942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selected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7A78041-D4EE-4C3F-9AA0-886ED6464FD1}"/>
              </a:ext>
            </a:extLst>
          </p:cNvPr>
          <p:cNvCxnSpPr>
            <a:cxnSpLocks/>
            <a:stCxn id="13" idx="2"/>
            <a:endCxn id="39" idx="1"/>
          </p:cNvCxnSpPr>
          <p:nvPr/>
        </p:nvCxnSpPr>
        <p:spPr>
          <a:xfrm rot="5400000" flipH="1" flipV="1">
            <a:off x="4599285" y="687928"/>
            <a:ext cx="2270446" cy="4098494"/>
          </a:xfrm>
          <a:prstGeom prst="bentConnector4">
            <a:avLst>
              <a:gd name="adj1" fmla="val -93203"/>
              <a:gd name="adj2" fmla="val 94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D13285D-23C3-427A-B004-54F721D2D6D0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 rot="5400000" flipH="1" flipV="1">
            <a:off x="3823617" y="-1049736"/>
            <a:ext cx="12700" cy="43540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1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Words>2827</Words>
  <Application>Microsoft Office PowerPoint</Application>
  <PresentationFormat>와이드스크린</PresentationFormat>
  <Paragraphs>769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RFSoC Design Simplified</vt:lpstr>
      <vt:lpstr>PowerPoint 프레젠테이션</vt:lpstr>
      <vt:lpstr>PowerPoint 프레젠테이션</vt:lpstr>
      <vt:lpstr>PowerPoint 프레젠테이션</vt:lpstr>
      <vt:lpstr>PowerPoint 프레젠테이션</vt:lpstr>
      <vt:lpstr>NOP Controller</vt:lpstr>
      <vt:lpstr>PowerPoint 프레젠테이션</vt:lpstr>
      <vt:lpstr>Branch Controller</vt:lpstr>
      <vt:lpstr>PowerPoint 프레젠테이션</vt:lpstr>
      <vt:lpstr>PowerPoint 프레젠테이션</vt:lpstr>
      <vt:lpstr>Edge Counter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1488</cp:revision>
  <dcterms:created xsi:type="dcterms:W3CDTF">2023-01-18T05:21:04Z</dcterms:created>
  <dcterms:modified xsi:type="dcterms:W3CDTF">2023-08-09T09:09:26Z</dcterms:modified>
</cp:coreProperties>
</file>