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5" r:id="rId5"/>
    <p:sldId id="264" r:id="rId6"/>
    <p:sldId id="260" r:id="rId7"/>
    <p:sldId id="261" r:id="rId8"/>
    <p:sldId id="262" r:id="rId9"/>
    <p:sldId id="263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22"/>
    <p:restoredTop sz="94678"/>
  </p:normalViewPr>
  <p:slideViewPr>
    <p:cSldViewPr snapToGrid="0" snapToObjects="1">
      <p:cViewPr varScale="1">
        <p:scale>
          <a:sx n="113" d="100"/>
          <a:sy n="113" d="100"/>
        </p:scale>
        <p:origin x="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08/31/2023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DFBE24-706B-3849-8E2C-E747F7284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16693" y="6272344"/>
            <a:ext cx="1575307" cy="5856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/>
              <a:t>RFSoC</a:t>
            </a:r>
            <a:r>
              <a:rPr kumimoji="1" lang="ko-KR" altLang="en-US"/>
              <a:t> </a:t>
            </a:r>
            <a:r>
              <a:rPr kumimoji="1" lang="en-US" altLang="ko-KR"/>
              <a:t>Meeting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RFSoC Procedure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90AA4-352B-F447-9067-89676F84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DDS in Verilog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AA1AE-F94D-91A7-FFAB-7A6C76CF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 descr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 title="IguanaTex Bitmap Display">
            <a:extLst>
              <a:ext uri="{FF2B5EF4-FFF2-40B4-BE49-F238E27FC236}">
                <a16:creationId xmlns:a16="http://schemas.microsoft.com/office/drawing/2014/main" id="{9D497717-7825-A5EA-2D56-BB9D69FB7F3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3" y="1405465"/>
            <a:ext cx="7968000" cy="44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E007A-BDC2-6043-60AE-1A58991D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DDS in Verilog (2)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B33B9-2F9F-CB2D-9D8D-5EBB0C55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 descr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 title="IguanaTex Bitmap Display">
            <a:extLst>
              <a:ext uri="{FF2B5EF4-FFF2-40B4-BE49-F238E27FC236}">
                <a16:creationId xmlns:a16="http://schemas.microsoft.com/office/drawing/2014/main" id="{85A0A7A3-88A8-8758-1935-5A737806003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87139"/>
            <a:ext cx="8426666" cy="41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2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23C5B-A1AC-9828-810F-301B5973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00C35-BA3A-C848-E657-39AC4F6D8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23BE4-8513-AB95-7613-CEC58590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9329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355C-BBE1-47E3-8E9B-1980975E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AD9910</a:t>
            </a:r>
            <a:r>
              <a:rPr lang="ko-KR" altLang="en-US"/>
              <a:t> </a:t>
            </a:r>
            <a:r>
              <a:rPr lang="en-US" altLang="ko-KR"/>
              <a:t>Latency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AE6B4-EE28-4D5D-BAAE-92541386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C24D9B-EE83-A762-E793-38D386F65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35" y="1676310"/>
            <a:ext cx="8369730" cy="35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5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A2B7F-CD3A-3D79-CC34-22C425AD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Vivado Simulation for RFSoC...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3C867-EC76-252D-9AE3-2F766DDFE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i5-8400 (QuIQCL)</a:t>
            </a:r>
          </a:p>
          <a:p>
            <a:pPr marL="0" indent="0">
              <a:buNone/>
            </a:pPr>
            <a:r>
              <a:rPr lang="en-US" altLang="ko-KR"/>
              <a:t>takes 90mins to start sim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i7-10700H</a:t>
            </a:r>
          </a:p>
          <a:p>
            <a:pPr marL="0" indent="0">
              <a:buNone/>
            </a:pPr>
            <a:r>
              <a:rPr lang="en-US" altLang="ko-KR"/>
              <a:t>takes 30mins to start sim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-&gt; Better CPU, faster simulation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E85A6-E01D-185C-25D2-2107D496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0604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3C381-867D-E21E-D141-C92AB80E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Vivado Custom IP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C9F9A-5AB5-4D89-57A4-500C74A6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EE19C7-838E-B53A-C7F3-E8A40802A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374" y="2239653"/>
            <a:ext cx="3039328" cy="29792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CF7E51-7EBE-7AD6-089F-71A88B512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85" y="1336094"/>
            <a:ext cx="3830104" cy="5100212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DA22C3A1-0729-261D-8EE4-BAB722136395}"/>
              </a:ext>
            </a:extLst>
          </p:cNvPr>
          <p:cNvSpPr/>
          <p:nvPr/>
        </p:nvSpPr>
        <p:spPr>
          <a:xfrm rot="16200000">
            <a:off x="5866351" y="3359319"/>
            <a:ext cx="459298" cy="684850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78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D8D77-F14D-DE9D-A7DA-796A9624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Vivado TCL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18137-E1F9-54C4-7820-3A6EBF69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" y="1226525"/>
            <a:ext cx="12021312" cy="528897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Custom IP update bug(?) in Vivado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88442-16BA-6D7F-84AC-815D2565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B933EB-A2E5-2958-56FD-AA315F979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11" y="1755422"/>
            <a:ext cx="7303912" cy="26460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B42EDB-C9BA-7015-7BBD-451E96527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22" y="4459060"/>
            <a:ext cx="8883860" cy="20506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B9EEB4-8750-2AA1-2AD6-E56851A649D1}"/>
              </a:ext>
            </a:extLst>
          </p:cNvPr>
          <p:cNvSpPr txBox="1"/>
          <p:nvPr/>
        </p:nvSpPr>
        <p:spPr>
          <a:xfrm>
            <a:off x="1260122" y="6616891"/>
            <a:ext cx="6177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/>
              <a:t>https://support.xilinx.com/s/question/0D52E00006hpbx3SAA/update-ip-does-not-change-implemented-design?language=en_US</a:t>
            </a:r>
          </a:p>
          <a:p>
            <a:r>
              <a:rPr lang="ko-KR" altLang="en-US" sz="600"/>
              <a:t>https://support.xilinx.com/s/question/0D52E00006hpRTFSA2/updated-my-package-ip-but-dont-see-the-change-on-my-block-design?language=en_US</a:t>
            </a:r>
          </a:p>
        </p:txBody>
      </p:sp>
    </p:spTree>
    <p:extLst>
      <p:ext uri="{BB962C8B-B14F-4D97-AF65-F5344CB8AC3E}">
        <p14:creationId xmlns:p14="http://schemas.microsoft.com/office/powerpoint/2010/main" val="387919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772C0-FBA1-C5B8-1CE8-CC48F41F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Vivado TCL Control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B870F-12A6-7DBE-EC1B-EEE755D6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FAE6BA6-8E2D-44E2-D9A9-15982B7E8DB2}"/>
              </a:ext>
            </a:extLst>
          </p:cNvPr>
          <p:cNvGrpSpPr/>
          <p:nvPr/>
        </p:nvGrpSpPr>
        <p:grpSpPr>
          <a:xfrm>
            <a:off x="1591238" y="1486794"/>
            <a:ext cx="900113" cy="714375"/>
            <a:chOff x="1600200" y="5600700"/>
            <a:chExt cx="900113" cy="714375"/>
          </a:xfrm>
        </p:grpSpPr>
        <p:sp>
          <p:nvSpPr>
            <p:cNvPr id="6" name="사각형: 잘린 한쪽 모서리 5">
              <a:extLst>
                <a:ext uri="{FF2B5EF4-FFF2-40B4-BE49-F238E27FC236}">
                  <a16:creationId xmlns:a16="http://schemas.microsoft.com/office/drawing/2014/main" id="{999E082A-BDC1-0D91-8B59-38FCE34FD4A6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37E4B919-4D0A-2F2A-FE69-9864DE86BC65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/ip_src_dir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1B6702-E733-F165-438D-AB2CDA15B1E3}"/>
              </a:ext>
            </a:extLst>
          </p:cNvPr>
          <p:cNvGrpSpPr/>
          <p:nvPr/>
        </p:nvGrpSpPr>
        <p:grpSpPr>
          <a:xfrm>
            <a:off x="647516" y="2529275"/>
            <a:ext cx="759724" cy="866400"/>
            <a:chOff x="1803216" y="4681679"/>
            <a:chExt cx="759724" cy="866400"/>
          </a:xfrm>
        </p:grpSpPr>
        <p:sp>
          <p:nvSpPr>
            <p:cNvPr id="9" name="사각형: 잘린 한쪽 모서리 8">
              <a:extLst>
                <a:ext uri="{FF2B5EF4-FFF2-40B4-BE49-F238E27FC236}">
                  <a16:creationId xmlns:a16="http://schemas.microsoft.com/office/drawing/2014/main" id="{67D030D5-3DDB-7A55-E90B-856FCDBBF40D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ip1.sv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617B271-2029-1AEA-C85F-AAE5CF2BF338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32DFDF5-2590-1AE9-6F44-99B5D08DA1DC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8020917-C89A-16FA-0E18-3C9FB0E65D88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FD0BE69-4A83-763D-2D1F-8BC7B6678B4C}"/>
              </a:ext>
            </a:extLst>
          </p:cNvPr>
          <p:cNvGrpSpPr/>
          <p:nvPr/>
        </p:nvGrpSpPr>
        <p:grpSpPr>
          <a:xfrm>
            <a:off x="1661433" y="2529275"/>
            <a:ext cx="759724" cy="866400"/>
            <a:chOff x="1803216" y="4681679"/>
            <a:chExt cx="759724" cy="866400"/>
          </a:xfrm>
        </p:grpSpPr>
        <p:sp>
          <p:nvSpPr>
            <p:cNvPr id="14" name="사각형: 잘린 한쪽 모서리 13">
              <a:extLst>
                <a:ext uri="{FF2B5EF4-FFF2-40B4-BE49-F238E27FC236}">
                  <a16:creationId xmlns:a16="http://schemas.microsoft.com/office/drawing/2014/main" id="{6E38E07C-BF86-C6BD-E9CC-96ABF744182D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ip2.sv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FAB25AE-49A4-3B09-230A-3C1D2DE65BDA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F4394B6-8CD8-F748-7367-E282DEC11125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206646E-383C-3E1A-8161-24E71CF05AFF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F860A2-ECE6-390B-870A-721FD332046E}"/>
              </a:ext>
            </a:extLst>
          </p:cNvPr>
          <p:cNvGrpSpPr/>
          <p:nvPr/>
        </p:nvGrpSpPr>
        <p:grpSpPr>
          <a:xfrm>
            <a:off x="2658383" y="2529275"/>
            <a:ext cx="759724" cy="866400"/>
            <a:chOff x="1803216" y="4681679"/>
            <a:chExt cx="759724" cy="866400"/>
          </a:xfrm>
        </p:grpSpPr>
        <p:sp>
          <p:nvSpPr>
            <p:cNvPr id="19" name="사각형: 잘린 한쪽 모서리 18">
              <a:extLst>
                <a:ext uri="{FF2B5EF4-FFF2-40B4-BE49-F238E27FC236}">
                  <a16:creationId xmlns:a16="http://schemas.microsoft.com/office/drawing/2014/main" id="{B5692907-CB2F-41F4-9BE6-F05E9D758932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ip3.sv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A0445E0-1AA4-5496-1D15-EB58AA619073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AC0575E-B4B0-6CBE-DE31-CC7A8580F219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D3F0539-98CE-73AA-51BB-B68E1A4A2A7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911EBC8-0A58-CF7A-C846-8E98B8D6791F}"/>
              </a:ext>
            </a:extLst>
          </p:cNvPr>
          <p:cNvGrpSpPr/>
          <p:nvPr/>
        </p:nvGrpSpPr>
        <p:grpSpPr>
          <a:xfrm>
            <a:off x="5178251" y="2846159"/>
            <a:ext cx="900113" cy="714375"/>
            <a:chOff x="1600200" y="5600700"/>
            <a:chExt cx="900113" cy="714375"/>
          </a:xfrm>
        </p:grpSpPr>
        <p:sp>
          <p:nvSpPr>
            <p:cNvPr id="24" name="사각형: 잘린 한쪽 모서리 23">
              <a:extLst>
                <a:ext uri="{FF2B5EF4-FFF2-40B4-BE49-F238E27FC236}">
                  <a16:creationId xmlns:a16="http://schemas.microsoft.com/office/drawing/2014/main" id="{348780C3-9AE0-4459-56C1-2B255245B9D1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F6816E6B-3F19-F762-DF66-88FBEAC12821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/main_dir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7ED044D-A1DF-58DA-6736-157E24303DEA}"/>
              </a:ext>
            </a:extLst>
          </p:cNvPr>
          <p:cNvGrpSpPr/>
          <p:nvPr/>
        </p:nvGrpSpPr>
        <p:grpSpPr>
          <a:xfrm>
            <a:off x="5248446" y="3888640"/>
            <a:ext cx="759724" cy="866400"/>
            <a:chOff x="1803216" y="4681679"/>
            <a:chExt cx="759724" cy="866400"/>
          </a:xfrm>
        </p:grpSpPr>
        <p:sp>
          <p:nvSpPr>
            <p:cNvPr id="27" name="사각형: 잘린 한쪽 모서리 26">
              <a:extLst>
                <a:ext uri="{FF2B5EF4-FFF2-40B4-BE49-F238E27FC236}">
                  <a16:creationId xmlns:a16="http://schemas.microsoft.com/office/drawing/2014/main" id="{AFF24665-441B-A28A-1AEA-390FB65478AE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ip3.xdc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7BD8F7F-4FF8-7D01-B78B-845FD69FB541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FBB5C32-7399-7438-E15C-58E95CA08A42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AD96F38-017F-4DFA-3A8F-AE959461BC9B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E4FC3DA-2F56-1EE9-9478-8795B4788830}"/>
              </a:ext>
            </a:extLst>
          </p:cNvPr>
          <p:cNvGrpSpPr/>
          <p:nvPr/>
        </p:nvGrpSpPr>
        <p:grpSpPr>
          <a:xfrm>
            <a:off x="8629190" y="4338460"/>
            <a:ext cx="900113" cy="714375"/>
            <a:chOff x="1600200" y="5600700"/>
            <a:chExt cx="900113" cy="714375"/>
          </a:xfrm>
        </p:grpSpPr>
        <p:sp>
          <p:nvSpPr>
            <p:cNvPr id="32" name="사각형: 잘린 한쪽 모서리 31">
              <a:extLst>
                <a:ext uri="{FF2B5EF4-FFF2-40B4-BE49-F238E27FC236}">
                  <a16:creationId xmlns:a16="http://schemas.microsoft.com/office/drawing/2014/main" id="{DE88A558-DB05-089D-911B-69DDC271B687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AA3900FC-F8B7-0064-2459-B42256E64E88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/prj_dir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C7D96B7-6757-62DE-4379-C2D36A7F7A2D}"/>
              </a:ext>
            </a:extLst>
          </p:cNvPr>
          <p:cNvGrpSpPr/>
          <p:nvPr/>
        </p:nvGrpSpPr>
        <p:grpSpPr>
          <a:xfrm>
            <a:off x="9149441" y="5380941"/>
            <a:ext cx="759724" cy="866400"/>
            <a:chOff x="1803216" y="4681679"/>
            <a:chExt cx="759724" cy="866400"/>
          </a:xfrm>
        </p:grpSpPr>
        <p:sp>
          <p:nvSpPr>
            <p:cNvPr id="35" name="사각형: 잘린 한쪽 모서리 34">
              <a:extLst>
                <a:ext uri="{FF2B5EF4-FFF2-40B4-BE49-F238E27FC236}">
                  <a16:creationId xmlns:a16="http://schemas.microsoft.com/office/drawing/2014/main" id="{7FE7330C-5899-2B74-8244-0D471B421BF3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prj.xpr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E29B5FB-BDA4-E064-44D9-3E2484191CBF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988BF40-3157-0129-C234-13667A2435E2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BBD4D48-8293-1079-AB03-093D881D8CA1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F124A1D-9FDF-F9D8-751C-2A95B07B75BC}"/>
              </a:ext>
            </a:extLst>
          </p:cNvPr>
          <p:cNvGrpSpPr/>
          <p:nvPr/>
        </p:nvGrpSpPr>
        <p:grpSpPr>
          <a:xfrm>
            <a:off x="8319523" y="5380941"/>
            <a:ext cx="759724" cy="866400"/>
            <a:chOff x="1803216" y="4681679"/>
            <a:chExt cx="759724" cy="866400"/>
          </a:xfrm>
        </p:grpSpPr>
        <p:sp>
          <p:nvSpPr>
            <p:cNvPr id="40" name="사각형: 잘린 한쪽 모서리 39">
              <a:extLst>
                <a:ext uri="{FF2B5EF4-FFF2-40B4-BE49-F238E27FC236}">
                  <a16:creationId xmlns:a16="http://schemas.microsoft.com/office/drawing/2014/main" id="{96ABD18E-BF7C-A8CE-91CD-9AB23080D626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blk.bd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85062D3-2B26-1CDE-5649-E0B4924F8A75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9CAE60C-3E6D-62D3-52CF-95B51CFA4E99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182FCF6B-6976-B19D-7DFD-1F2E0580AD2F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2D69BFC-C9B6-09EC-42F4-B6622A3ECA23}"/>
              </a:ext>
            </a:extLst>
          </p:cNvPr>
          <p:cNvGrpSpPr/>
          <p:nvPr/>
        </p:nvGrpSpPr>
        <p:grpSpPr>
          <a:xfrm>
            <a:off x="1593619" y="4560585"/>
            <a:ext cx="900113" cy="714375"/>
            <a:chOff x="1600200" y="5600700"/>
            <a:chExt cx="900113" cy="714375"/>
          </a:xfrm>
        </p:grpSpPr>
        <p:sp>
          <p:nvSpPr>
            <p:cNvPr id="45" name="사각형: 잘린 한쪽 모서리 44">
              <a:extLst>
                <a:ext uri="{FF2B5EF4-FFF2-40B4-BE49-F238E27FC236}">
                  <a16:creationId xmlns:a16="http://schemas.microsoft.com/office/drawing/2014/main" id="{5C5EACE2-2A2D-97E8-FD5A-DF5790139694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F7FFEBC-D1EF-CC13-CC93-E888E18D3839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/ip_out_dir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BDE48FA-7927-9DDE-991C-C72BB1D7666A}"/>
              </a:ext>
            </a:extLst>
          </p:cNvPr>
          <p:cNvGrpSpPr/>
          <p:nvPr/>
        </p:nvGrpSpPr>
        <p:grpSpPr>
          <a:xfrm>
            <a:off x="1661432" y="5538946"/>
            <a:ext cx="759724" cy="866400"/>
            <a:chOff x="1803216" y="4681679"/>
            <a:chExt cx="759724" cy="866400"/>
          </a:xfrm>
        </p:grpSpPr>
        <p:sp>
          <p:nvSpPr>
            <p:cNvPr id="48" name="사각형: 잘린 한쪽 모서리 47">
              <a:extLst>
                <a:ext uri="{FF2B5EF4-FFF2-40B4-BE49-F238E27FC236}">
                  <a16:creationId xmlns:a16="http://schemas.microsoft.com/office/drawing/2014/main" id="{0B844819-DBEF-2D93-CA11-EC080A9544B8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ip.xml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E648FB8-84AC-69D2-9B2B-524C1B23AE2B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BA634611-D842-61F0-1B10-2ECD7323A9A5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0A445F8-2C23-D19C-D48F-B582A10C04A3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2EEF8C7-B903-83FD-9DAF-EA882E9C46BA}"/>
              </a:ext>
            </a:extLst>
          </p:cNvPr>
          <p:cNvGrpSpPr/>
          <p:nvPr/>
        </p:nvGrpSpPr>
        <p:grpSpPr>
          <a:xfrm>
            <a:off x="831514" y="5538946"/>
            <a:ext cx="759724" cy="866400"/>
            <a:chOff x="1803216" y="4681679"/>
            <a:chExt cx="759724" cy="866400"/>
          </a:xfrm>
        </p:grpSpPr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A3B955E7-F53C-8C46-68E6-3F7A375F4B42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ip.xic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96F20BD-BAD3-8BF1-4076-02204BBBF222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013E0BD3-952E-A31B-F53A-EEBA46DBAC54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8B89C54-AB58-AFE7-8D62-A851B54F6595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963C6806-690E-D03C-F02F-E622E5AB9F68}"/>
              </a:ext>
            </a:extLst>
          </p:cNvPr>
          <p:cNvSpPr/>
          <p:nvPr/>
        </p:nvSpPr>
        <p:spPr>
          <a:xfrm>
            <a:off x="1828800" y="3747933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EFFA41C-E776-A7EE-F279-D6CF0C01D0B7}"/>
              </a:ext>
            </a:extLst>
          </p:cNvPr>
          <p:cNvGrpSpPr/>
          <p:nvPr/>
        </p:nvGrpSpPr>
        <p:grpSpPr>
          <a:xfrm>
            <a:off x="2658383" y="3567259"/>
            <a:ext cx="759724" cy="866400"/>
            <a:chOff x="1803216" y="4681679"/>
            <a:chExt cx="759724" cy="866400"/>
          </a:xfrm>
        </p:grpSpPr>
        <p:sp>
          <p:nvSpPr>
            <p:cNvPr id="59" name="사각형: 잘린 한쪽 모서리 58">
              <a:extLst>
                <a:ext uri="{FF2B5EF4-FFF2-40B4-BE49-F238E27FC236}">
                  <a16:creationId xmlns:a16="http://schemas.microsoft.com/office/drawing/2014/main" id="{4DC6D5CF-D962-38F8-BD2F-C4148F817694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ip.tcl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3EFBFA2F-9504-8211-483D-DE00019F7B3B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77C51D0-065F-4152-CE65-206E8ACD7E1F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F50BB62-3CD0-EF30-CB9D-AE58C1B1585C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558AE4F-DCC9-61AF-0E49-179019AC3FA8}"/>
              </a:ext>
            </a:extLst>
          </p:cNvPr>
          <p:cNvGrpSpPr/>
          <p:nvPr/>
        </p:nvGrpSpPr>
        <p:grpSpPr>
          <a:xfrm>
            <a:off x="5248446" y="5492760"/>
            <a:ext cx="813148" cy="866400"/>
            <a:chOff x="1776504" y="4681679"/>
            <a:chExt cx="813148" cy="866400"/>
          </a:xfrm>
        </p:grpSpPr>
        <p:sp>
          <p:nvSpPr>
            <p:cNvPr id="64" name="사각형: 잘린 한쪽 모서리 63">
              <a:extLst>
                <a:ext uri="{FF2B5EF4-FFF2-40B4-BE49-F238E27FC236}">
                  <a16:creationId xmlns:a16="http://schemas.microsoft.com/office/drawing/2014/main" id="{FB0A9A4F-6916-AAD9-6AC2-72B3A0FB8C9D}"/>
                </a:ext>
              </a:extLst>
            </p:cNvPr>
            <p:cNvSpPr/>
            <p:nvPr/>
          </p:nvSpPr>
          <p:spPr>
            <a:xfrm>
              <a:off x="1776504" y="4681679"/>
              <a:ext cx="813148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main.tcl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1B34E44-BD50-D35A-BDC6-6CFE26C445DC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1706AEB-2833-9400-E00F-0B03FB5D7987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F43E6626-0CEB-59F1-24DD-6E501B21C76D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5AFC6E5-2646-2A74-C181-8394CA04D123}"/>
              </a:ext>
            </a:extLst>
          </p:cNvPr>
          <p:cNvGrpSpPr/>
          <p:nvPr/>
        </p:nvGrpSpPr>
        <p:grpSpPr>
          <a:xfrm>
            <a:off x="2502437" y="5538946"/>
            <a:ext cx="759724" cy="866400"/>
            <a:chOff x="1803216" y="4681679"/>
            <a:chExt cx="759724" cy="866400"/>
          </a:xfrm>
        </p:grpSpPr>
        <p:sp>
          <p:nvSpPr>
            <p:cNvPr id="69" name="사각형: 잘린 한쪽 모서리 68">
              <a:extLst>
                <a:ext uri="{FF2B5EF4-FFF2-40B4-BE49-F238E27FC236}">
                  <a16:creationId xmlns:a16="http://schemas.microsoft.com/office/drawing/2014/main" id="{71719C79-077E-692D-C258-DEFC667015B0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ip.xpr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08DDE4F3-63BC-2B29-B9B7-E63517C299DF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630DFF68-D1CE-6B8B-1054-3E8D3241F89C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C324259-3359-6CC7-989F-A01E324E2E44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B57DA4CC-5667-171D-1FB7-C17A7B32D553}"/>
              </a:ext>
            </a:extLst>
          </p:cNvPr>
          <p:cNvSpPr/>
          <p:nvPr/>
        </p:nvSpPr>
        <p:spPr>
          <a:xfrm rot="16200000">
            <a:off x="5854129" y="3445223"/>
            <a:ext cx="459298" cy="3659473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20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69391-E7A8-00AC-E466-91143C5A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Custom IP Creation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C7347-C8B0-48F0-3A09-A062690B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A5C1D1-D530-A01C-2624-04A235660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77" y="1279141"/>
            <a:ext cx="4001912" cy="522823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B4F8876-547C-C5B2-E424-1B78F979DF50}"/>
              </a:ext>
            </a:extLst>
          </p:cNvPr>
          <p:cNvGrpSpPr/>
          <p:nvPr/>
        </p:nvGrpSpPr>
        <p:grpSpPr>
          <a:xfrm>
            <a:off x="8523698" y="1486794"/>
            <a:ext cx="900113" cy="714375"/>
            <a:chOff x="1600200" y="5600700"/>
            <a:chExt cx="900113" cy="714375"/>
          </a:xfrm>
        </p:grpSpPr>
        <p:sp>
          <p:nvSpPr>
            <p:cNvPr id="8" name="사각형: 잘린 한쪽 모서리 7">
              <a:extLst>
                <a:ext uri="{FF2B5EF4-FFF2-40B4-BE49-F238E27FC236}">
                  <a16:creationId xmlns:a16="http://schemas.microsoft.com/office/drawing/2014/main" id="{E4EC3BF0-C080-11C5-D032-1E64D3B44E7A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86F1C505-A8CB-54D5-75C2-D80134854EAF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/ip_src_dir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28EFAB-95A3-9569-7AFC-3D80946606C2}"/>
              </a:ext>
            </a:extLst>
          </p:cNvPr>
          <p:cNvGrpSpPr/>
          <p:nvPr/>
        </p:nvGrpSpPr>
        <p:grpSpPr>
          <a:xfrm>
            <a:off x="7579976" y="2529275"/>
            <a:ext cx="759724" cy="866400"/>
            <a:chOff x="1803216" y="4681679"/>
            <a:chExt cx="759724" cy="866400"/>
          </a:xfrm>
        </p:grpSpPr>
        <p:sp>
          <p:nvSpPr>
            <p:cNvPr id="11" name="사각형: 잘린 한쪽 모서리 10">
              <a:extLst>
                <a:ext uri="{FF2B5EF4-FFF2-40B4-BE49-F238E27FC236}">
                  <a16:creationId xmlns:a16="http://schemas.microsoft.com/office/drawing/2014/main" id="{34115DDD-980A-3A8E-31F5-5A647BD8402B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ip1.sv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6BFB86E-A421-4B7E-7A01-CAC7C29C005C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6BDC502-CA0F-4A31-4B21-6CDBAD3F29ED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C59C572-9355-29FA-B72C-6EBFC799A09C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E444EF1-BA5C-2C8F-462C-1D931BFC15FA}"/>
              </a:ext>
            </a:extLst>
          </p:cNvPr>
          <p:cNvGrpSpPr/>
          <p:nvPr/>
        </p:nvGrpSpPr>
        <p:grpSpPr>
          <a:xfrm>
            <a:off x="8593893" y="2529275"/>
            <a:ext cx="759724" cy="866400"/>
            <a:chOff x="1803216" y="4681679"/>
            <a:chExt cx="759724" cy="866400"/>
          </a:xfrm>
        </p:grpSpPr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C1380E5F-F941-EC7A-F115-32BD88517FE2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ip2.sv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E7A49B8-CF49-D72F-F741-B00B2EC99206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3C2DF6C-B5D7-CF9F-769E-0B3371349550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3B6AA52-836F-C082-5188-9FB1235F4E18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9171AED-996B-8631-A82D-C23E8A569A78}"/>
              </a:ext>
            </a:extLst>
          </p:cNvPr>
          <p:cNvGrpSpPr/>
          <p:nvPr/>
        </p:nvGrpSpPr>
        <p:grpSpPr>
          <a:xfrm>
            <a:off x="9590843" y="2529275"/>
            <a:ext cx="759724" cy="866400"/>
            <a:chOff x="1803216" y="4681679"/>
            <a:chExt cx="759724" cy="866400"/>
          </a:xfrm>
        </p:grpSpPr>
        <p:sp>
          <p:nvSpPr>
            <p:cNvPr id="21" name="사각형: 잘린 한쪽 모서리 20">
              <a:extLst>
                <a:ext uri="{FF2B5EF4-FFF2-40B4-BE49-F238E27FC236}">
                  <a16:creationId xmlns:a16="http://schemas.microsoft.com/office/drawing/2014/main" id="{D9E9EC8B-988D-7436-FBDA-13B7C2A24BBC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ip3.sv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C4BA7F5-8C9B-F103-2572-B19C742B433B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BC031B8-B92E-133E-0023-A09BFC3EB0BE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39C0A3B-0A1F-8490-E409-18C1982E21A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915B36C-1A8B-B16E-D70E-2AF21387E999}"/>
              </a:ext>
            </a:extLst>
          </p:cNvPr>
          <p:cNvGrpSpPr/>
          <p:nvPr/>
        </p:nvGrpSpPr>
        <p:grpSpPr>
          <a:xfrm>
            <a:off x="8526079" y="4560585"/>
            <a:ext cx="900113" cy="714375"/>
            <a:chOff x="1600200" y="5600700"/>
            <a:chExt cx="900113" cy="714375"/>
          </a:xfrm>
        </p:grpSpPr>
        <p:sp>
          <p:nvSpPr>
            <p:cNvPr id="26" name="사각형: 잘린 한쪽 모서리 25">
              <a:extLst>
                <a:ext uri="{FF2B5EF4-FFF2-40B4-BE49-F238E27FC236}">
                  <a16:creationId xmlns:a16="http://schemas.microsoft.com/office/drawing/2014/main" id="{C377D499-0C28-F219-D4FC-03889D726517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3FF1147C-7C20-4F2D-C8F5-D4F4BA9239EE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/ip_out_dir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B35570D-1675-C44A-88C7-8CEF8AACBFBD}"/>
              </a:ext>
            </a:extLst>
          </p:cNvPr>
          <p:cNvGrpSpPr/>
          <p:nvPr/>
        </p:nvGrpSpPr>
        <p:grpSpPr>
          <a:xfrm>
            <a:off x="8593892" y="5538946"/>
            <a:ext cx="759724" cy="866400"/>
            <a:chOff x="1803216" y="4681679"/>
            <a:chExt cx="759724" cy="866400"/>
          </a:xfrm>
        </p:grpSpPr>
        <p:sp>
          <p:nvSpPr>
            <p:cNvPr id="29" name="사각형: 잘린 한쪽 모서리 28">
              <a:extLst>
                <a:ext uri="{FF2B5EF4-FFF2-40B4-BE49-F238E27FC236}">
                  <a16:creationId xmlns:a16="http://schemas.microsoft.com/office/drawing/2014/main" id="{71732786-121D-312D-E227-F69CC0916E4F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ip.xml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275D12C-9382-4883-0584-F2E977F7F331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21B7CBE-06B4-B574-2525-971ACE8DB843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FAA0376-3351-1665-31DA-A60ABE730CF7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77CCCCC-6B8B-F49F-2FA3-B344BD3EA6A1}"/>
              </a:ext>
            </a:extLst>
          </p:cNvPr>
          <p:cNvGrpSpPr/>
          <p:nvPr/>
        </p:nvGrpSpPr>
        <p:grpSpPr>
          <a:xfrm>
            <a:off x="7763974" y="5538946"/>
            <a:ext cx="759724" cy="866400"/>
            <a:chOff x="1803216" y="4681679"/>
            <a:chExt cx="759724" cy="866400"/>
          </a:xfrm>
        </p:grpSpPr>
        <p:sp>
          <p:nvSpPr>
            <p:cNvPr id="34" name="사각형: 잘린 한쪽 모서리 33">
              <a:extLst>
                <a:ext uri="{FF2B5EF4-FFF2-40B4-BE49-F238E27FC236}">
                  <a16:creationId xmlns:a16="http://schemas.microsoft.com/office/drawing/2014/main" id="{E98B0F47-BFE7-D8E0-CC00-8590D9CE4DB2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ip.xic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FCED8D6-C1C2-1870-7102-5909C5029B32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3332AEB-2963-DA11-933D-328FBEFA7062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F1465C4-06FC-2750-F976-F26601761CB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1B2593AB-F020-EA57-E08C-A73679C308CF}"/>
              </a:ext>
            </a:extLst>
          </p:cNvPr>
          <p:cNvSpPr/>
          <p:nvPr/>
        </p:nvSpPr>
        <p:spPr>
          <a:xfrm>
            <a:off x="8761260" y="3747933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EC1C95E-8C70-6244-3DA8-0929B384DDC3}"/>
              </a:ext>
            </a:extLst>
          </p:cNvPr>
          <p:cNvGrpSpPr/>
          <p:nvPr/>
        </p:nvGrpSpPr>
        <p:grpSpPr>
          <a:xfrm>
            <a:off x="4943134" y="3314733"/>
            <a:ext cx="759724" cy="866400"/>
            <a:chOff x="1803216" y="4681679"/>
            <a:chExt cx="759724" cy="866400"/>
          </a:xfrm>
        </p:grpSpPr>
        <p:sp>
          <p:nvSpPr>
            <p:cNvPr id="40" name="사각형: 잘린 한쪽 모서리 39">
              <a:extLst>
                <a:ext uri="{FF2B5EF4-FFF2-40B4-BE49-F238E27FC236}">
                  <a16:creationId xmlns:a16="http://schemas.microsoft.com/office/drawing/2014/main" id="{013BEE9D-B1C0-B472-5C90-A89D34B3887A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ip.tcl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7BEF9E5-A17C-FE05-D0B4-616F6A1809C7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1A36BCB-572E-F6A2-24F6-3026EFAF9B41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9F95061-53A5-C696-FCC5-008892BEAFB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8B6060A-11DC-9CF7-8076-0D2FABBAC44B}"/>
              </a:ext>
            </a:extLst>
          </p:cNvPr>
          <p:cNvGrpSpPr/>
          <p:nvPr/>
        </p:nvGrpSpPr>
        <p:grpSpPr>
          <a:xfrm>
            <a:off x="9434897" y="5538946"/>
            <a:ext cx="759724" cy="866400"/>
            <a:chOff x="1803216" y="4681679"/>
            <a:chExt cx="759724" cy="866400"/>
          </a:xfrm>
        </p:grpSpPr>
        <p:sp>
          <p:nvSpPr>
            <p:cNvPr id="45" name="사각형: 잘린 한쪽 모서리 44">
              <a:extLst>
                <a:ext uri="{FF2B5EF4-FFF2-40B4-BE49-F238E27FC236}">
                  <a16:creationId xmlns:a16="http://schemas.microsoft.com/office/drawing/2014/main" id="{433F667D-40B7-D05E-CB95-80029D6B7763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ip.xpr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0C0C763B-B4CE-0C75-1C65-9B44771A606C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73F8116-9213-933D-321E-1A9EF70DEF80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A25D729-FC69-194B-963C-3BA3ED4079C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BD752CC2-98CD-DDEC-BE80-E2EB8D74DEA1}"/>
              </a:ext>
            </a:extLst>
          </p:cNvPr>
          <p:cNvSpPr/>
          <p:nvPr/>
        </p:nvSpPr>
        <p:spPr>
          <a:xfrm rot="16200000">
            <a:off x="4364683" y="3567912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B3357E3E-70A1-89E8-3511-4360094A5421}"/>
              </a:ext>
            </a:extLst>
          </p:cNvPr>
          <p:cNvSpPr/>
          <p:nvPr/>
        </p:nvSpPr>
        <p:spPr>
          <a:xfrm rot="16200000">
            <a:off x="6254997" y="3567912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비바도 리눅스 환경 설치 후 실행 법">
            <a:extLst>
              <a:ext uri="{FF2B5EF4-FFF2-40B4-BE49-F238E27FC236}">
                <a16:creationId xmlns:a16="http://schemas.microsoft.com/office/drawing/2014/main" id="{06D472DA-6E84-8617-8E86-37A1D3DEA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872" y="3431054"/>
            <a:ext cx="1713971" cy="55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112A422-0147-BD44-17E1-F89151B903A7}"/>
              </a:ext>
            </a:extLst>
          </p:cNvPr>
          <p:cNvSpPr txBox="1"/>
          <p:nvPr/>
        </p:nvSpPr>
        <p:spPr>
          <a:xfrm>
            <a:off x="5481064" y="4195913"/>
            <a:ext cx="216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Call Vivado in python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18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4DE17-88C9-271B-8E67-9BB5ACE5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Block Design Creation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BD4B3-4DD2-21A5-A25A-DB9ED0F9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24897E-5209-B838-75A1-985B17362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" y="1622589"/>
            <a:ext cx="5565374" cy="415831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36D58A9C-89B8-7B7D-CD21-187AD7ECD927}"/>
              </a:ext>
            </a:extLst>
          </p:cNvPr>
          <p:cNvGrpSpPr/>
          <p:nvPr/>
        </p:nvGrpSpPr>
        <p:grpSpPr>
          <a:xfrm>
            <a:off x="8089599" y="1342274"/>
            <a:ext cx="900113" cy="714375"/>
            <a:chOff x="1600200" y="5600700"/>
            <a:chExt cx="900113" cy="714375"/>
          </a:xfrm>
        </p:grpSpPr>
        <p:sp>
          <p:nvSpPr>
            <p:cNvPr id="8" name="사각형: 잘린 한쪽 모서리 7">
              <a:extLst>
                <a:ext uri="{FF2B5EF4-FFF2-40B4-BE49-F238E27FC236}">
                  <a16:creationId xmlns:a16="http://schemas.microsoft.com/office/drawing/2014/main" id="{6B636981-7CA2-4806-A6A2-24AF08E8E524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6949507-BC44-3E57-3CC5-B6B306D087B1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/main_dir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B390AC-59B2-ACA3-0A26-91FE6D40CEDD}"/>
              </a:ext>
            </a:extLst>
          </p:cNvPr>
          <p:cNvGrpSpPr/>
          <p:nvPr/>
        </p:nvGrpSpPr>
        <p:grpSpPr>
          <a:xfrm>
            <a:off x="8159794" y="2384755"/>
            <a:ext cx="759724" cy="866400"/>
            <a:chOff x="1803216" y="4681679"/>
            <a:chExt cx="759724" cy="866400"/>
          </a:xfrm>
        </p:grpSpPr>
        <p:sp>
          <p:nvSpPr>
            <p:cNvPr id="11" name="사각형: 잘린 한쪽 모서리 10">
              <a:extLst>
                <a:ext uri="{FF2B5EF4-FFF2-40B4-BE49-F238E27FC236}">
                  <a16:creationId xmlns:a16="http://schemas.microsoft.com/office/drawing/2014/main" id="{EE408B63-9426-B20E-D6B8-079A3F5058B0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ip3.xdc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AE5F552-82BD-6BE9-8F2D-450D067C361B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DB07635-4AE2-8B76-0B49-5DE9E5127CCD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B9136CA-F565-F155-D92D-455C53A66DA8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5ABF18-6D9E-955C-6C01-D5B68105DC7C}"/>
              </a:ext>
            </a:extLst>
          </p:cNvPr>
          <p:cNvGrpSpPr/>
          <p:nvPr/>
        </p:nvGrpSpPr>
        <p:grpSpPr>
          <a:xfrm>
            <a:off x="10168951" y="4338460"/>
            <a:ext cx="900113" cy="714375"/>
            <a:chOff x="1600200" y="5600700"/>
            <a:chExt cx="900113" cy="714375"/>
          </a:xfrm>
        </p:grpSpPr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A3FC71F0-392C-8FAC-DA87-E89F2F978532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49BDF792-E8BF-8087-37EE-853A8CCF9790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/prj_dir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0F772B2-6A71-A265-3D44-8BAF600E716D}"/>
              </a:ext>
            </a:extLst>
          </p:cNvPr>
          <p:cNvGrpSpPr/>
          <p:nvPr/>
        </p:nvGrpSpPr>
        <p:grpSpPr>
          <a:xfrm>
            <a:off x="10689202" y="5380941"/>
            <a:ext cx="759724" cy="866400"/>
            <a:chOff x="1803216" y="4681679"/>
            <a:chExt cx="759724" cy="866400"/>
          </a:xfrm>
        </p:grpSpPr>
        <p:sp>
          <p:nvSpPr>
            <p:cNvPr id="19" name="사각형: 잘린 한쪽 모서리 18">
              <a:extLst>
                <a:ext uri="{FF2B5EF4-FFF2-40B4-BE49-F238E27FC236}">
                  <a16:creationId xmlns:a16="http://schemas.microsoft.com/office/drawing/2014/main" id="{B5BD0A0C-01A3-6D98-F9E6-A62E2B3599EA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prj.xpr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89CA45A-E76D-FE4D-780F-636DD47750AE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AC0774C-8469-4F54-6038-26DBF4026F46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D69A604-3666-694D-3AD4-989FDF471B91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B171325-4ED7-CC52-9DF8-82F0A1A86D06}"/>
              </a:ext>
            </a:extLst>
          </p:cNvPr>
          <p:cNvGrpSpPr/>
          <p:nvPr/>
        </p:nvGrpSpPr>
        <p:grpSpPr>
          <a:xfrm>
            <a:off x="9859284" y="5380941"/>
            <a:ext cx="759724" cy="866400"/>
            <a:chOff x="1803216" y="4681679"/>
            <a:chExt cx="759724" cy="866400"/>
          </a:xfrm>
        </p:grpSpPr>
        <p:sp>
          <p:nvSpPr>
            <p:cNvPr id="24" name="사각형: 잘린 한쪽 모서리 23">
              <a:extLst>
                <a:ext uri="{FF2B5EF4-FFF2-40B4-BE49-F238E27FC236}">
                  <a16:creationId xmlns:a16="http://schemas.microsoft.com/office/drawing/2014/main" id="{5E5AD3C9-4807-7A7D-C6D0-9849512BCC4E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blk.bd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7487E0F-9F7D-8C75-BC12-A95DF35E99C3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EBA63F6-4D89-3AF8-6F29-E58ECBF0C8C9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2B24C5F-AD5B-542E-AB07-0F8EE6612D6B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1FF51C3-A8F1-3F59-FECE-5E90672847A9}"/>
              </a:ext>
            </a:extLst>
          </p:cNvPr>
          <p:cNvGrpSpPr/>
          <p:nvPr/>
        </p:nvGrpSpPr>
        <p:grpSpPr>
          <a:xfrm>
            <a:off x="6635198" y="3268543"/>
            <a:ext cx="813148" cy="866400"/>
            <a:chOff x="1776504" y="4681679"/>
            <a:chExt cx="813148" cy="866400"/>
          </a:xfrm>
        </p:grpSpPr>
        <p:sp>
          <p:nvSpPr>
            <p:cNvPr id="29" name="사각형: 잘린 한쪽 모서리 28">
              <a:extLst>
                <a:ext uri="{FF2B5EF4-FFF2-40B4-BE49-F238E27FC236}">
                  <a16:creationId xmlns:a16="http://schemas.microsoft.com/office/drawing/2014/main" id="{41927574-C4C0-2BF9-D28A-253480DA4D63}"/>
                </a:ext>
              </a:extLst>
            </p:cNvPr>
            <p:cNvSpPr/>
            <p:nvPr/>
          </p:nvSpPr>
          <p:spPr>
            <a:xfrm>
              <a:off x="1776504" y="4681679"/>
              <a:ext cx="813148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main.tcl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C154A4C-EDA9-585C-52A9-DB35490F5108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BE196C7-6FA0-F639-988C-CD7F78E91639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5BD8940-9A63-8BCF-E51B-A88B7F2EF2C0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DC2FA9E6-C3BB-A9D5-92A9-4125D48FBEF4}"/>
              </a:ext>
            </a:extLst>
          </p:cNvPr>
          <p:cNvSpPr/>
          <p:nvPr/>
        </p:nvSpPr>
        <p:spPr>
          <a:xfrm rot="16200000">
            <a:off x="5866351" y="3359319"/>
            <a:ext cx="459298" cy="684850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966BE42-DE8C-F62F-BFFB-E9FA78D65104}"/>
              </a:ext>
            </a:extLst>
          </p:cNvPr>
          <p:cNvGrpSpPr/>
          <p:nvPr/>
        </p:nvGrpSpPr>
        <p:grpSpPr>
          <a:xfrm>
            <a:off x="10218813" y="1342274"/>
            <a:ext cx="900113" cy="714375"/>
            <a:chOff x="1600200" y="5600700"/>
            <a:chExt cx="900113" cy="714375"/>
          </a:xfrm>
        </p:grpSpPr>
        <p:sp>
          <p:nvSpPr>
            <p:cNvPr id="35" name="사각형: 잘린 한쪽 모서리 34">
              <a:extLst>
                <a:ext uri="{FF2B5EF4-FFF2-40B4-BE49-F238E27FC236}">
                  <a16:creationId xmlns:a16="http://schemas.microsoft.com/office/drawing/2014/main" id="{D16D8D77-BE4B-C268-A077-48B79EE14BF9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E7E1002E-679A-C24A-A73A-EEB364098E72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/ip_out_dir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3B4FBAC-22AF-5F5D-C94D-3F85073E05C5}"/>
              </a:ext>
            </a:extLst>
          </p:cNvPr>
          <p:cNvGrpSpPr/>
          <p:nvPr/>
        </p:nvGrpSpPr>
        <p:grpSpPr>
          <a:xfrm>
            <a:off x="10277921" y="2381662"/>
            <a:ext cx="759724" cy="866400"/>
            <a:chOff x="1803216" y="4681679"/>
            <a:chExt cx="759724" cy="866400"/>
          </a:xfrm>
        </p:grpSpPr>
        <p:sp>
          <p:nvSpPr>
            <p:cNvPr id="38" name="사각형: 잘린 한쪽 모서리 37">
              <a:extLst>
                <a:ext uri="{FF2B5EF4-FFF2-40B4-BE49-F238E27FC236}">
                  <a16:creationId xmlns:a16="http://schemas.microsoft.com/office/drawing/2014/main" id="{8D06DBA7-71AC-38D9-5C71-9F90A230B5C9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ip.xml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8A3B808-0813-CA82-0056-A921B38F1C31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E951950-CC26-75B6-ACF1-09218814F518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792BC10-0EB7-BF53-E9AA-C23D1657785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095D6D1-85B6-B9D8-01B8-0E765DBDBE88}"/>
              </a:ext>
            </a:extLst>
          </p:cNvPr>
          <p:cNvGrpSpPr/>
          <p:nvPr/>
        </p:nvGrpSpPr>
        <p:grpSpPr>
          <a:xfrm>
            <a:off x="9448003" y="2381662"/>
            <a:ext cx="759724" cy="866400"/>
            <a:chOff x="1803216" y="4681679"/>
            <a:chExt cx="759724" cy="866400"/>
          </a:xfrm>
        </p:grpSpPr>
        <p:sp>
          <p:nvSpPr>
            <p:cNvPr id="43" name="사각형: 잘린 한쪽 모서리 42">
              <a:extLst>
                <a:ext uri="{FF2B5EF4-FFF2-40B4-BE49-F238E27FC236}">
                  <a16:creationId xmlns:a16="http://schemas.microsoft.com/office/drawing/2014/main" id="{1D30E4DC-BF3D-1F4B-B4D1-5FDBB0FD6035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ip.xic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56FF55E-BBDF-F9E3-6A20-2B6AE994C393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85A9035-BDEA-2A33-1B8C-703E4F18ED07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62864DD-2EBC-5678-16CD-2C06AE60E510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0C6281D-E5EA-7212-5D00-325D1FBBF30F}"/>
              </a:ext>
            </a:extLst>
          </p:cNvPr>
          <p:cNvGrpSpPr/>
          <p:nvPr/>
        </p:nvGrpSpPr>
        <p:grpSpPr>
          <a:xfrm>
            <a:off x="11118926" y="2381662"/>
            <a:ext cx="759724" cy="866400"/>
            <a:chOff x="1803216" y="4681679"/>
            <a:chExt cx="759724" cy="866400"/>
          </a:xfrm>
        </p:grpSpPr>
        <p:sp>
          <p:nvSpPr>
            <p:cNvPr id="48" name="사각형: 잘린 한쪽 모서리 47">
              <a:extLst>
                <a:ext uri="{FF2B5EF4-FFF2-40B4-BE49-F238E27FC236}">
                  <a16:creationId xmlns:a16="http://schemas.microsoft.com/office/drawing/2014/main" id="{9C0B183A-BB62-BC29-F411-6924BBFB18C7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ip.xpr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B464D6B-BFC3-781B-3447-5FF2B4F835C6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C9F16B9-D900-5AC6-C0B6-B5A0A6D57345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52FB17D-357E-4EED-9754-9ED8A9D0E1FE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E962F605-DC0C-3D96-FD15-B2B1B8066783}"/>
              </a:ext>
            </a:extLst>
          </p:cNvPr>
          <p:cNvSpPr/>
          <p:nvPr/>
        </p:nvSpPr>
        <p:spPr>
          <a:xfrm>
            <a:off x="9218354" y="3359319"/>
            <a:ext cx="459298" cy="684850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00F60B1A-1EA9-4E33-88F8-2DDDEA726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912" y="5338572"/>
            <a:ext cx="3956740" cy="1250054"/>
          </a:xfrm>
          <a:prstGeom prst="rect">
            <a:avLst/>
          </a:prstGeom>
        </p:spPr>
      </p:pic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CC04BD6C-90CF-973D-24E1-C1428C0DB239}"/>
              </a:ext>
            </a:extLst>
          </p:cNvPr>
          <p:cNvSpPr/>
          <p:nvPr/>
        </p:nvSpPr>
        <p:spPr>
          <a:xfrm rot="16200000">
            <a:off x="7739493" y="3473060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2" descr="비바도 리눅스 환경 설치 후 실행 법">
            <a:extLst>
              <a:ext uri="{FF2B5EF4-FFF2-40B4-BE49-F238E27FC236}">
                <a16:creationId xmlns:a16="http://schemas.microsoft.com/office/drawing/2014/main" id="{3941E49D-6557-07DC-BC79-B3EFFA817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284" y="3393032"/>
            <a:ext cx="1713971" cy="55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3DEDF62-79BB-9D83-08C7-D8D30B549260}"/>
              </a:ext>
            </a:extLst>
          </p:cNvPr>
          <p:cNvSpPr txBox="1"/>
          <p:nvPr/>
        </p:nvSpPr>
        <p:spPr>
          <a:xfrm>
            <a:off x="6965560" y="4101061"/>
            <a:ext cx="216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Call Vivado in python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4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2B2CA-1DFC-56B4-CA7D-A7D3D390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Created Block Design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1B0E7-E56C-FD39-445D-1E7B12B8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697F14-AABB-4288-3175-33244ED95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3088"/>
            <a:ext cx="12192000" cy="385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201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03.225"/>
  <p:tag name="ORIGINALWIDTH" val="3921.26"/>
  <p:tag name="LATEXADDIN" val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/>
  <p:tag name="IGUANATEXSIZE" val="20"/>
  <p:tag name="IGUANATEXCURSOR" val="8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51.744"/>
  <p:tag name="ORIGINALWIDTH" val="4146.981"/>
  <p:tag name="LATEXADDIN" val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/>
  <p:tag name="IGUANATEXSIZE" val="20"/>
  <p:tag name="IGUANATEXCURSOR" val="6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309</Words>
  <Application>Microsoft Office PowerPoint</Application>
  <PresentationFormat>와이드스크린</PresentationFormat>
  <Paragraphs>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Verdana</vt:lpstr>
      <vt:lpstr>Office 테마</vt:lpstr>
      <vt:lpstr>RFSoC Meeting</vt:lpstr>
      <vt:lpstr>AD9910 Latency</vt:lpstr>
      <vt:lpstr>Vivado Simulation for RFSoC...</vt:lpstr>
      <vt:lpstr>Vivado Custom IP</vt:lpstr>
      <vt:lpstr>Vivado TCL</vt:lpstr>
      <vt:lpstr>Vivado TCL Control</vt:lpstr>
      <vt:lpstr>Custom IP Creation</vt:lpstr>
      <vt:lpstr>Block Design Creation</vt:lpstr>
      <vt:lpstr>Created Block Design Example</vt:lpstr>
      <vt:lpstr>DDS in Verilog</vt:lpstr>
      <vt:lpstr>DDS in Verilog (2)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Park Jeonghyun</cp:lastModifiedBy>
  <cp:revision>376</cp:revision>
  <dcterms:created xsi:type="dcterms:W3CDTF">2020-03-24T05:37:31Z</dcterms:created>
  <dcterms:modified xsi:type="dcterms:W3CDTF">2023-08-31T09:49:44Z</dcterms:modified>
</cp:coreProperties>
</file>