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60" r:id="rId5"/>
    <p:sldId id="278" r:id="rId6"/>
    <p:sldId id="291" r:id="rId7"/>
    <p:sldId id="292" r:id="rId8"/>
    <p:sldId id="281" r:id="rId9"/>
    <p:sldId id="285" r:id="rId10"/>
    <p:sldId id="277" r:id="rId11"/>
    <p:sldId id="293" r:id="rId12"/>
    <p:sldId id="296" r:id="rId13"/>
    <p:sldId id="294" r:id="rId14"/>
    <p:sldId id="298" r:id="rId15"/>
    <p:sldId id="297" r:id="rId16"/>
    <p:sldId id="300" r:id="rId17"/>
    <p:sldId id="301" r:id="rId18"/>
    <p:sldId id="302" r:id="rId19"/>
    <p:sldId id="299" r:id="rId20"/>
    <p:sldId id="271" r:id="rId21"/>
    <p:sldId id="272" r:id="rId22"/>
    <p:sldId id="274" r:id="rId23"/>
    <p:sldId id="268" r:id="rId24"/>
    <p:sldId id="265" r:id="rId25"/>
    <p:sldId id="269" r:id="rId26"/>
    <p:sldId id="270" r:id="rId27"/>
    <p:sldId id="264" r:id="rId28"/>
    <p:sldId id="276" r:id="rId29"/>
    <p:sldId id="275" r:id="rId30"/>
    <p:sldId id="27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>
        <p:scale>
          <a:sx n="100" d="100"/>
          <a:sy n="100" d="100"/>
        </p:scale>
        <p:origin x="66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7238</TotalTime>
  <Words>3824</Words>
  <Application>Microsoft Office PowerPoint</Application>
  <PresentationFormat>와이드스크린</PresentationFormat>
  <Paragraphs>1107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1823</cp:revision>
  <dcterms:created xsi:type="dcterms:W3CDTF">2023-01-18T05:21:04Z</dcterms:created>
  <dcterms:modified xsi:type="dcterms:W3CDTF">2023-08-31T10:25:21Z</dcterms:modified>
</cp:coreProperties>
</file>