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10/05/2023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293</cp:revision>
  <dcterms:created xsi:type="dcterms:W3CDTF">2020-03-24T05:37:31Z</dcterms:created>
  <dcterms:modified xsi:type="dcterms:W3CDTF">2023-10-05T09:38:41Z</dcterms:modified>
</cp:coreProperties>
</file>