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7422"/>
    <p:restoredTop sz="94678"/>
  </p:normalViewPr>
  <p:slideViewPr>
    <p:cSldViewPr snapToGrid="0" snapToObjects="1">
      <p:cViewPr varScale="1">
        <p:scale>
          <a:sx n="115" d="100"/>
          <a:sy n="115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4658-FC5F-4C4A-9C84-93B50C1C7551}" type="datetimeFigureOut">
              <a:rPr kumimoji="1" lang="ko-Kore-KR" altLang="en-US" smtClean="0"/>
              <a:t>10/04/2023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5171-4215-3B44-8B01-66F7807E09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6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6A9B-73EE-374E-B75F-D1FC806240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064F4-5750-ED45-A7D7-0278AD07E2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1313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46A5E3-DE67-CF45-B214-E5ED4B744525}"/>
              </a:ext>
            </a:extLst>
          </p:cNvPr>
          <p:cNvSpPr/>
          <p:nvPr userDrawn="1"/>
        </p:nvSpPr>
        <p:spPr>
          <a:xfrm flipV="1">
            <a:off x="849086" y="3536580"/>
            <a:ext cx="10493828" cy="57564"/>
          </a:xfrm>
          <a:prstGeom prst="rect">
            <a:avLst/>
          </a:prstGeom>
          <a:gradFill flip="none" rotWithShape="1">
            <a:gsLst>
              <a:gs pos="3000">
                <a:schemeClr val="accent4">
                  <a:lumMod val="67000"/>
                </a:schemeClr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F726D34-CE78-FB48-9310-F607C119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72E457-612B-471F-996B-119D818303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5663967"/>
            <a:ext cx="1194033" cy="119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77B9-9600-F24D-8231-115DEF1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58CE5-7BF9-5747-A469-B535A8B3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EA9D4-5B3D-C044-80D4-0F5BE45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0ADC5-BD4B-714B-A771-19742DEE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5E6E-1701-4645-82E3-B0157E1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C011-F657-C74E-A587-D84CE12B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6A53-B1C9-BD4B-AC85-6159B8C4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7CAC-5578-2A43-882E-FB018E84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DA0E-B11E-E94A-A4C7-BB95893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0B78-D008-D040-8E01-45D4307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4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46B0-1F0C-5B47-B886-8E5784ABD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" y="156580"/>
            <a:ext cx="12021312" cy="893542"/>
          </a:xfrm>
        </p:spPr>
        <p:txBody>
          <a:bodyPr/>
          <a:lstStyle>
            <a:lvl1pPr>
              <a:defRPr>
                <a:ln>
                  <a:noFill/>
                </a:ln>
                <a:latin typeface="Tahoma" panose="020B0604030504040204" pitchFamily="34" charset="0"/>
                <a:ea typeface="AppleMyungjo" pitchFamily="2" charset="-127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Information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8FAAA-33BF-C644-8E88-5CA97C2FE0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344" y="1226525"/>
            <a:ext cx="12021312" cy="495043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kumimoji="1" lang="en-US" altLang="ko-KR" dirty="0"/>
              <a:t>Alpha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Beta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gamma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delta</a:t>
            </a:r>
            <a:endParaRPr kumimoji="1" lang="ko-KR" altLang="en-US" dirty="0"/>
          </a:p>
          <a:p>
            <a:pPr lvl="4"/>
            <a:r>
              <a:rPr kumimoji="1" lang="en-US" altLang="ko-Kore-KR" dirty="0"/>
              <a:t>echo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68D88-2347-1C4B-885D-F3C9607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6454-015F-C44F-8B77-99C3B1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6930"/>
            <a:ext cx="41148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75B35-E744-C54F-9B61-3B659F5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457" y="6576930"/>
            <a:ext cx="2743200" cy="365125"/>
          </a:xfrm>
        </p:spPr>
        <p:txBody>
          <a:bodyPr/>
          <a:lstStyle>
            <a:lvl1pPr>
              <a:defRPr sz="1100"/>
            </a:lvl1pPr>
          </a:lstStyle>
          <a:p>
            <a:fld id="{349957B0-7186-3A41-9683-4408E569AF62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9478E-F01D-F344-8B60-711909465BD4}"/>
              </a:ext>
            </a:extLst>
          </p:cNvPr>
          <p:cNvSpPr/>
          <p:nvPr userDrawn="1"/>
        </p:nvSpPr>
        <p:spPr>
          <a:xfrm flipV="1">
            <a:off x="85344" y="1098223"/>
            <a:ext cx="12021312" cy="73351"/>
          </a:xfrm>
          <a:prstGeom prst="rect">
            <a:avLst/>
          </a:prstGeom>
          <a:gradFill flip="none" rotWithShape="1"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500965-AC5B-8146-BCD2-F1D125DFEA12}"/>
              </a:ext>
            </a:extLst>
          </p:cNvPr>
          <p:cNvSpPr/>
          <p:nvPr userDrawn="1"/>
        </p:nvSpPr>
        <p:spPr>
          <a:xfrm flipV="1">
            <a:off x="0" y="6624470"/>
            <a:ext cx="12192000" cy="45719"/>
          </a:xfrm>
          <a:prstGeom prst="rect">
            <a:avLst/>
          </a:prstGeom>
          <a:gradFill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E9361-1B25-3E4D-8F14-C40A68F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7FC9D-CF7D-B444-BFB2-686E3B55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ADAA-D87B-544F-8E08-45EEA69E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2BF7-58FF-AC4C-9BAC-188C4E82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4C09A-97BD-BB48-9D38-30A899AC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7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1B24-5897-D74D-AC6E-E4076A3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FC8A-D33C-1243-884C-4E1EE40D9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2B07-0B30-5B43-85D5-2F7BA926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CC648-EA4F-CF4D-847A-3B4724B9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4D836-56B2-9A4B-A0E5-E56E41C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ECA3E-C4C6-E248-9D89-7FC51EF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E660B-FF51-ED43-A303-45CE556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D1B6-8344-9343-8A7C-84459B4B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F3A95-C386-3F41-8B6D-2596E40B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47409-EBE1-D540-8ED3-1E1D0F43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FD326-9E8A-604D-82EF-3328449A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0DE9B-8F28-F643-9F01-4CD8BF63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6E692-EB86-7C4C-8676-DCFBE5C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16F07-ED7B-CC4C-AB09-33AB99D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0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485D-0343-FC46-9A7D-A62B48D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A4B9A-4017-3741-9829-8BA909D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E44D-203C-0543-9AEC-11A4E9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1BFB1-7826-6447-97B9-EEBAABB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00FF4-E11C-D143-92BB-F7C97D8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154CC-F887-7640-9238-95489843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666C9-CDE7-4E4F-8BB6-76087060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948-E924-544F-A971-B8D82C09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876E6-693C-F646-BABE-5F0DCB6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31560-BA43-024C-8758-B7FA1284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04CC8-5B52-0D4A-8914-4A0CC71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32E4C-CC93-0247-8C5A-B7AE728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D84FF-F7FC-3F41-9755-BA4957D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1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62F7-8AE9-C74C-A6A1-B584008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8DB9A-A3FA-0640-B214-F98CF7887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901-5799-F74E-AC42-2DDBF9A4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3FDA9-AF6C-EE4E-8A2B-4E3EB57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FF613-D1D9-E34F-A130-4310AAC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2FFA2-F93C-4C49-9CA8-CDE1C07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0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C24E7-4B6E-D747-971D-AF787CAB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6FC31-A521-9241-BA89-FFB139EC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8BB5-4F42-5D42-BAA9-C89AD71E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E59-C9D6-D144-97BF-17DF6DF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D08B9-5F3D-864E-BC0B-F87F8DC0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07-9213-DF47-9F91-8963C17C0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/>
              <a:t>RFSoC</a:t>
            </a:r>
            <a:r>
              <a:rPr kumimoji="1" lang="ko-KR" altLang="en-US"/>
              <a:t> </a:t>
            </a:r>
            <a:r>
              <a:rPr kumimoji="1" lang="en-US" altLang="ko-KR"/>
              <a:t>Meeting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62E8-D6A6-3546-A06C-9D07F173D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RFSoC Procedure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CE610-493D-3041-BFFA-B731EA7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 dirty="0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8709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67719-98DD-4440-82E5-63719EAC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Raman</a:t>
            </a:r>
            <a:r>
              <a:rPr lang="ko-KR" altLang="en-US" dirty="0"/>
              <a:t> </a:t>
            </a:r>
            <a:r>
              <a:rPr lang="en-US" altLang="ko-KR" dirty="0"/>
              <a:t>Transition</a:t>
            </a:r>
            <a:r>
              <a:rPr lang="ko-KR" altLang="en-US" dirty="0"/>
              <a:t> </a:t>
            </a:r>
            <a:r>
              <a:rPr lang="en-US" altLang="ko-KR" dirty="0"/>
              <a:t>Frame</a:t>
            </a:r>
            <a:r>
              <a:rPr lang="ko-KR" altLang="en-US" dirty="0"/>
              <a:t> </a:t>
            </a:r>
            <a:r>
              <a:rPr lang="en-US" altLang="ko-KR" dirty="0"/>
              <a:t>Rotation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838CF-8F87-44D8-A0B6-E817E822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4E7F8A-91AB-465E-A07C-D477DAB1E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88" y="1292258"/>
            <a:ext cx="9010224" cy="50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0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355C-BBE1-47E3-8E9B-1980975E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233B8-D51F-4718-AA65-2E65DBBEB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AE6B4-EE28-4D5D-BAAE-92541386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5145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26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AppleMyungjo</vt:lpstr>
      <vt:lpstr>맑은 고딕</vt:lpstr>
      <vt:lpstr>Arial</vt:lpstr>
      <vt:lpstr>Calibri</vt:lpstr>
      <vt:lpstr>Calibri Light</vt:lpstr>
      <vt:lpstr>Tahoma</vt:lpstr>
      <vt:lpstr>Verdana</vt:lpstr>
      <vt:lpstr>Office 테마</vt:lpstr>
      <vt:lpstr>RFSoC Meeting</vt:lpstr>
      <vt:lpstr>Raman Transition Frame Rotation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최광열</cp:lastModifiedBy>
  <cp:revision>291</cp:revision>
  <dcterms:created xsi:type="dcterms:W3CDTF">2020-03-24T05:37:31Z</dcterms:created>
  <dcterms:modified xsi:type="dcterms:W3CDTF">2023-10-04T10:54:58Z</dcterms:modified>
</cp:coreProperties>
</file>