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64" d="100"/>
          <a:sy n="64" d="100"/>
        </p:scale>
        <p:origin x="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08/28/2023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AD9910</a:t>
            </a:r>
            <a:r>
              <a:rPr lang="ko-KR" altLang="en-US"/>
              <a:t> </a:t>
            </a:r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24D9B-EE83-A762-E793-38D386F6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676310"/>
            <a:ext cx="836973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2B7F-CD3A-3D79-CC34-22C425A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Simulation for RFSoC...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C867-EC76-252D-9AE3-2F766DDF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i5-8400 (QuIQCL)</a:t>
            </a:r>
          </a:p>
          <a:p>
            <a:pPr marL="0" indent="0">
              <a:buNone/>
            </a:pPr>
            <a:r>
              <a:rPr lang="en-US" altLang="ko-KR"/>
              <a:t>takes 90mins to start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i7-10700H</a:t>
            </a:r>
          </a:p>
          <a:p>
            <a:pPr marL="0" indent="0">
              <a:buNone/>
            </a:pPr>
            <a:r>
              <a:rPr lang="en-US" altLang="ko-KR"/>
              <a:t>takes 30mins to start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Better CPU, faster 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E85A6-E01D-185C-25D2-2107D49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04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Verdana</vt:lpstr>
      <vt:lpstr>Office 테마</vt:lpstr>
      <vt:lpstr>RFSoC Meeting</vt:lpstr>
      <vt:lpstr>AD9910 Latency</vt:lpstr>
      <vt:lpstr>Vivado Simulation for RFSoC...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293</cp:revision>
  <dcterms:created xsi:type="dcterms:W3CDTF">2020-03-24T05:37:31Z</dcterms:created>
  <dcterms:modified xsi:type="dcterms:W3CDTF">2023-08-28T06:41:43Z</dcterms:modified>
</cp:coreProperties>
</file>