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87" r:id="rId5"/>
    <p:sldId id="288" r:id="rId6"/>
    <p:sldId id="278" r:id="rId7"/>
    <p:sldId id="279" r:id="rId8"/>
    <p:sldId id="280" r:id="rId9"/>
    <p:sldId id="282" r:id="rId10"/>
    <p:sldId id="284" r:id="rId11"/>
    <p:sldId id="286" r:id="rId12"/>
    <p:sldId id="281" r:id="rId13"/>
    <p:sldId id="285" r:id="rId14"/>
    <p:sldId id="277" r:id="rId15"/>
    <p:sldId id="271" r:id="rId16"/>
    <p:sldId id="272" r:id="rId17"/>
    <p:sldId id="274" r:id="rId18"/>
    <p:sldId id="268" r:id="rId19"/>
    <p:sldId id="265" r:id="rId20"/>
    <p:sldId id="269" r:id="rId21"/>
    <p:sldId id="270" r:id="rId22"/>
    <p:sldId id="264" r:id="rId23"/>
    <p:sldId id="276" r:id="rId24"/>
    <p:sldId id="275" r:id="rId25"/>
    <p:sldId id="27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7A356-44E1-37C1-2104-165322115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038A63-74B2-4633-7163-5052EA340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402B6-4B26-E793-8A6E-542B6461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15AB6-9224-FFA9-3C84-30927959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4EDD0-1DCD-D1ED-BD86-34DB9817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6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629BA-198D-E473-1758-A360AD88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70A84-6159-EFE0-09F2-D65E7CFD1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4711B-2AAC-DA94-D113-2136C1B7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74677-C16E-0C66-225D-E5D3914E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751C2-8D6A-B56B-58D4-DFCD0B36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3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FF5D97-CCAA-EC9A-2D88-B1BF0CC88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DC032C-71AD-9042-09ED-5F3244E41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47626-280C-1417-CB64-71DD059B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75922-7CEF-F3E3-06D5-60C2143F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E7101-4CC4-D95A-E321-E54C1523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26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CE2F6-DB58-AFE3-05AF-08DE16EC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6261E-CC2E-733E-0094-088EF81E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FFE38-4108-CE8F-E38D-BD13E8A9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89AD9-9F29-E89E-8D2B-BBB12ED7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E158A-8E97-CCBE-F1D3-A3208613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2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806CF-C4DC-88C7-B3B6-4D4A2FA8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0FC0B-B377-8CC7-7CF3-54C23504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F1627-454D-FFAC-6757-BE2A1A44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E679D-C0DF-A43D-1904-3EE2B6CC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2BDBF-AE67-FCC6-698B-91D445D4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4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2CD1-1BA1-AE60-A9E5-2BEEA26A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46205-8EE4-E885-D7AA-75DC9F7B3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2FCB5E-E37A-5410-169B-ACF20F1CC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B4EFE5-9DB8-32A6-7F9A-B61AE592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A05F6-7E68-FFD4-7C0F-9BC649D1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778D3-9058-6B8E-87F3-95A64AA2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91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66281-0FEF-562A-6B41-B2642688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4F0D9-C7E8-1BCA-1F59-7F128D6C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EF7DF2-19FB-B302-3DBB-0667CC3B0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6065F8-462C-8B54-C0F3-E58DA2DCB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55AB04-2172-66CA-9A80-7C79054C3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EEF150-36CF-08AE-7FD9-B6004C39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921C1C-7CA8-4EE4-4B5C-820B66F9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EB73B8-5E65-DEEA-9A4D-835CE40C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14701-E0D2-5E51-5EF6-4BAFBCF4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1AB665-108E-7D2F-1085-8DCDC0F4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2FFD96-241C-27CA-F7F7-D0716FB8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15D8A8-3EC8-BFE8-9533-0A25D907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4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52D387-702C-9634-EB3D-27ADBF1B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B6B09E-0F5E-C329-F5C1-CF0E07EE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C04E44-FD76-9779-70C1-D210FE39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9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4EE0C-F6CD-E32D-6872-A6D99D89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0E572-D2E3-41E3-B41E-355F02CE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9D7FD-4A77-DC9D-7A18-6257D5730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990A46-E4C6-DB60-6BEA-91D8AD22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10E7D-F594-2EB8-C611-09223ADC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11BCE-B1D0-0C5A-D5F6-498C9FF2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6203B-94DD-0EF4-D8B2-9B69E1F4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010B56-B40F-7E50-6222-416241502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B1C281-B5C3-641F-02B5-00AEDB509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6F673-B0B1-6E51-CACA-E71BEB88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183CF-AD3D-8609-956C-97C17289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E1471-6305-6943-5826-B0202FC6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83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4EAAA3-4E71-F556-9CD5-6B165E28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B230B-3B52-51CC-BC50-9F35E382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63254-6A05-7452-B845-D0A2FA1B6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B9E3-1A25-40D8-A1F2-1B6E2C7DEF49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21AE6-913F-8C97-831D-9CAE9E6EF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B68B4-66A3-7CC2-3846-B6150A4C8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0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07E7C-6621-C423-70C9-4025998E9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RFSoC</a:t>
            </a:r>
            <a:r>
              <a:rPr lang="ko-KR" altLang="en-US"/>
              <a:t> </a:t>
            </a:r>
            <a:r>
              <a:rPr lang="en-US" altLang="ko-KR"/>
              <a:t>Design Simplified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294616-85B7-3999-77CC-7EAC9BD49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V1_1</a:t>
            </a:r>
          </a:p>
          <a:p>
            <a:r>
              <a:rPr lang="en-US" altLang="ko-KR" dirty="0"/>
              <a:t>V1_0 Simple DDS</a:t>
            </a:r>
          </a:p>
          <a:p>
            <a:r>
              <a:rPr lang="en-US" altLang="ko-KR" dirty="0"/>
              <a:t>V1_1</a:t>
            </a:r>
            <a:r>
              <a:rPr lang="ko-KR" altLang="en-US" dirty="0"/>
              <a:t> </a:t>
            </a:r>
            <a:r>
              <a:rPr lang="en-US" altLang="ko-KR" dirty="0"/>
              <a:t>Branch Controller, Photon Counter, Edge Counter Added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18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583B2E-3FF5-4F95-A457-729F71F5B68B}"/>
              </a:ext>
            </a:extLst>
          </p:cNvPr>
          <p:cNvCxnSpPr>
            <a:cxnSpLocks/>
          </p:cNvCxnSpPr>
          <p:nvPr/>
        </p:nvCxnSpPr>
        <p:spPr>
          <a:xfrm>
            <a:off x="1702965" y="2046914"/>
            <a:ext cx="8917497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087C15E-92C4-4389-B0C6-5CA14B3D3412}"/>
              </a:ext>
            </a:extLst>
          </p:cNvPr>
          <p:cNvCxnSpPr>
            <a:cxnSpLocks/>
          </p:cNvCxnSpPr>
          <p:nvPr/>
        </p:nvCxnSpPr>
        <p:spPr>
          <a:xfrm flipV="1">
            <a:off x="1996580" y="3783435"/>
            <a:ext cx="0" cy="847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02C1E9F-0EF4-4A60-9BC2-D441E1DAE2A1}"/>
              </a:ext>
            </a:extLst>
          </p:cNvPr>
          <p:cNvCxnSpPr>
            <a:cxnSpLocks/>
          </p:cNvCxnSpPr>
          <p:nvPr/>
        </p:nvCxnSpPr>
        <p:spPr>
          <a:xfrm flipV="1">
            <a:off x="2260352" y="3993160"/>
            <a:ext cx="0" cy="63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19712B-887D-4204-9D92-79E383F58DF3}"/>
              </a:ext>
            </a:extLst>
          </p:cNvPr>
          <p:cNvCxnSpPr>
            <a:cxnSpLocks/>
          </p:cNvCxnSpPr>
          <p:nvPr/>
        </p:nvCxnSpPr>
        <p:spPr>
          <a:xfrm flipV="1">
            <a:off x="2525087" y="1300294"/>
            <a:ext cx="0" cy="3330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ECEAF6-40DF-4B33-974D-040A38AD9E07}"/>
              </a:ext>
            </a:extLst>
          </p:cNvPr>
          <p:cNvCxnSpPr>
            <a:cxnSpLocks/>
          </p:cNvCxnSpPr>
          <p:nvPr/>
        </p:nvCxnSpPr>
        <p:spPr>
          <a:xfrm flipV="1">
            <a:off x="2806599" y="1023457"/>
            <a:ext cx="0" cy="3607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E5ADD76-6AF0-4C7D-B21A-414C63EE1DAF}"/>
              </a:ext>
            </a:extLst>
          </p:cNvPr>
          <p:cNvCxnSpPr>
            <a:cxnSpLocks/>
          </p:cNvCxnSpPr>
          <p:nvPr/>
        </p:nvCxnSpPr>
        <p:spPr>
          <a:xfrm flipV="1">
            <a:off x="3087149" y="352338"/>
            <a:ext cx="0" cy="427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8F6D25F-335A-4B44-966C-0C789CB80E08}"/>
              </a:ext>
            </a:extLst>
          </p:cNvPr>
          <p:cNvCxnSpPr>
            <a:cxnSpLocks/>
          </p:cNvCxnSpPr>
          <p:nvPr/>
        </p:nvCxnSpPr>
        <p:spPr>
          <a:xfrm flipV="1">
            <a:off x="3355597" y="1593908"/>
            <a:ext cx="0" cy="303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D0067C0-06F8-4237-8D82-B24F7948E6AC}"/>
              </a:ext>
            </a:extLst>
          </p:cNvPr>
          <p:cNvCxnSpPr>
            <a:cxnSpLocks/>
          </p:cNvCxnSpPr>
          <p:nvPr/>
        </p:nvCxnSpPr>
        <p:spPr>
          <a:xfrm flipV="1">
            <a:off x="3707933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CB81599-E4C5-46BF-B0A3-958BFDD25F35}"/>
              </a:ext>
            </a:extLst>
          </p:cNvPr>
          <p:cNvCxnSpPr>
            <a:cxnSpLocks/>
          </p:cNvCxnSpPr>
          <p:nvPr/>
        </p:nvCxnSpPr>
        <p:spPr>
          <a:xfrm flipV="1">
            <a:off x="3984771" y="2189173"/>
            <a:ext cx="0" cy="244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7F7FB30-4B6C-40F0-9D1F-B57C5E124AF3}"/>
              </a:ext>
            </a:extLst>
          </p:cNvPr>
          <p:cNvCxnSpPr>
            <a:cxnSpLocks/>
          </p:cNvCxnSpPr>
          <p:nvPr/>
        </p:nvCxnSpPr>
        <p:spPr>
          <a:xfrm flipV="1">
            <a:off x="4278384" y="4085439"/>
            <a:ext cx="0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E349A1D-F71F-4BD3-A37E-39EE081307A9}"/>
              </a:ext>
            </a:extLst>
          </p:cNvPr>
          <p:cNvCxnSpPr>
            <a:cxnSpLocks/>
          </p:cNvCxnSpPr>
          <p:nvPr/>
        </p:nvCxnSpPr>
        <p:spPr>
          <a:xfrm flipV="1">
            <a:off x="4559898" y="4286774"/>
            <a:ext cx="0" cy="34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A0693A0-6E43-43B6-8D72-41A8AAFF0954}"/>
              </a:ext>
            </a:extLst>
          </p:cNvPr>
          <p:cNvCxnSpPr>
            <a:cxnSpLocks/>
          </p:cNvCxnSpPr>
          <p:nvPr/>
        </p:nvCxnSpPr>
        <p:spPr>
          <a:xfrm flipV="1">
            <a:off x="4857225" y="2525086"/>
            <a:ext cx="0" cy="210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023A50-2B96-4E26-BD5F-44CA0BBED934}"/>
              </a:ext>
            </a:extLst>
          </p:cNvPr>
          <p:cNvCxnSpPr/>
          <p:nvPr/>
        </p:nvCxnSpPr>
        <p:spPr>
          <a:xfrm flipV="1">
            <a:off x="5147127" y="771787"/>
            <a:ext cx="0" cy="385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E4A21C7-02C7-4FCF-9D53-EB538DA826E8}"/>
              </a:ext>
            </a:extLst>
          </p:cNvPr>
          <p:cNvCxnSpPr>
            <a:cxnSpLocks/>
          </p:cNvCxnSpPr>
          <p:nvPr/>
        </p:nvCxnSpPr>
        <p:spPr>
          <a:xfrm flipV="1">
            <a:off x="5436065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A6F2F11-8F03-41AB-A08C-B9298A7FE1CE}"/>
              </a:ext>
            </a:extLst>
          </p:cNvPr>
          <p:cNvCxnSpPr>
            <a:cxnSpLocks/>
          </p:cNvCxnSpPr>
          <p:nvPr/>
        </p:nvCxnSpPr>
        <p:spPr>
          <a:xfrm flipV="1">
            <a:off x="5751136" y="4286774"/>
            <a:ext cx="0" cy="34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01D8183-F731-4594-BB65-F5F49D3682BA}"/>
              </a:ext>
            </a:extLst>
          </p:cNvPr>
          <p:cNvCxnSpPr>
            <a:cxnSpLocks/>
          </p:cNvCxnSpPr>
          <p:nvPr/>
        </p:nvCxnSpPr>
        <p:spPr>
          <a:xfrm flipV="1">
            <a:off x="6040073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9CCDCDC-BB47-4432-9664-03691BB3163C}"/>
              </a:ext>
            </a:extLst>
          </p:cNvPr>
          <p:cNvCxnSpPr>
            <a:cxnSpLocks/>
          </p:cNvCxnSpPr>
          <p:nvPr/>
        </p:nvCxnSpPr>
        <p:spPr>
          <a:xfrm flipV="1">
            <a:off x="6329232" y="4353886"/>
            <a:ext cx="0" cy="276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D5A23ED-EF9F-43C5-B362-4D4CC4378A58}"/>
              </a:ext>
            </a:extLst>
          </p:cNvPr>
          <p:cNvCxnSpPr>
            <a:cxnSpLocks/>
          </p:cNvCxnSpPr>
          <p:nvPr/>
        </p:nvCxnSpPr>
        <p:spPr>
          <a:xfrm flipV="1">
            <a:off x="6635692" y="4085439"/>
            <a:ext cx="0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EC34CFB-6702-4CBC-8BD2-6D80B8C9B640}"/>
              </a:ext>
            </a:extLst>
          </p:cNvPr>
          <p:cNvCxnSpPr>
            <a:cxnSpLocks/>
          </p:cNvCxnSpPr>
          <p:nvPr/>
        </p:nvCxnSpPr>
        <p:spPr>
          <a:xfrm flipV="1">
            <a:off x="6911615" y="4286774"/>
            <a:ext cx="0" cy="34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DF2FC11-6EA2-4596-9112-FE9C30CB611D}"/>
              </a:ext>
            </a:extLst>
          </p:cNvPr>
          <p:cNvCxnSpPr>
            <a:cxnSpLocks/>
          </p:cNvCxnSpPr>
          <p:nvPr/>
        </p:nvCxnSpPr>
        <p:spPr>
          <a:xfrm flipV="1">
            <a:off x="7225719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24FE478-E2CB-4346-8B8E-E77920802D50}"/>
              </a:ext>
            </a:extLst>
          </p:cNvPr>
          <p:cNvCxnSpPr/>
          <p:nvPr/>
        </p:nvCxnSpPr>
        <p:spPr>
          <a:xfrm flipV="1">
            <a:off x="7532400" y="771787"/>
            <a:ext cx="0" cy="385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459A1C3-DCC4-4557-8EF8-F1920E58A9A6}"/>
              </a:ext>
            </a:extLst>
          </p:cNvPr>
          <p:cNvCxnSpPr>
            <a:cxnSpLocks/>
          </p:cNvCxnSpPr>
          <p:nvPr/>
        </p:nvCxnSpPr>
        <p:spPr>
          <a:xfrm flipV="1">
            <a:off x="7841851" y="226503"/>
            <a:ext cx="0" cy="440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0CFD48D-938C-4149-A5C7-3E018D0E51D8}"/>
              </a:ext>
            </a:extLst>
          </p:cNvPr>
          <p:cNvCxnSpPr>
            <a:cxnSpLocks/>
          </p:cNvCxnSpPr>
          <p:nvPr/>
        </p:nvCxnSpPr>
        <p:spPr>
          <a:xfrm flipV="1">
            <a:off x="8106585" y="1694576"/>
            <a:ext cx="0" cy="2936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BEC837C-C8BC-405C-90EC-5352869F1707}"/>
              </a:ext>
            </a:extLst>
          </p:cNvPr>
          <p:cNvCxnSpPr>
            <a:cxnSpLocks/>
          </p:cNvCxnSpPr>
          <p:nvPr/>
        </p:nvCxnSpPr>
        <p:spPr>
          <a:xfrm flipV="1">
            <a:off x="8403912" y="4085439"/>
            <a:ext cx="0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F0C9005-A243-4CD4-BA30-D4ECB29AFE97}"/>
              </a:ext>
            </a:extLst>
          </p:cNvPr>
          <p:cNvCxnSpPr>
            <a:cxnSpLocks/>
          </p:cNvCxnSpPr>
          <p:nvPr/>
        </p:nvCxnSpPr>
        <p:spPr>
          <a:xfrm flipV="1">
            <a:off x="8693814" y="3993160"/>
            <a:ext cx="0" cy="637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FB97ACD-73C8-48C6-89D9-23A0D0D1D324}"/>
              </a:ext>
            </a:extLst>
          </p:cNvPr>
          <p:cNvCxnSpPr>
            <a:cxnSpLocks/>
          </p:cNvCxnSpPr>
          <p:nvPr/>
        </p:nvCxnSpPr>
        <p:spPr>
          <a:xfrm flipV="1">
            <a:off x="8991141" y="4353886"/>
            <a:ext cx="0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7EA4F05-BA51-43A1-ADBF-2B998200E319}"/>
              </a:ext>
            </a:extLst>
          </p:cNvPr>
          <p:cNvCxnSpPr>
            <a:cxnSpLocks/>
          </p:cNvCxnSpPr>
          <p:nvPr/>
        </p:nvCxnSpPr>
        <p:spPr>
          <a:xfrm flipV="1">
            <a:off x="9304355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39F9B1E-6D2E-4FE5-A818-A55AFACD022A}"/>
              </a:ext>
            </a:extLst>
          </p:cNvPr>
          <p:cNvCxnSpPr>
            <a:cxnSpLocks/>
          </p:cNvCxnSpPr>
          <p:nvPr/>
        </p:nvCxnSpPr>
        <p:spPr>
          <a:xfrm flipV="1">
            <a:off x="9593295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951A01B-D99F-48E8-B139-49A9FCBA03D3}"/>
              </a:ext>
            </a:extLst>
          </p:cNvPr>
          <p:cNvCxnSpPr>
            <a:cxnSpLocks/>
          </p:cNvCxnSpPr>
          <p:nvPr/>
        </p:nvCxnSpPr>
        <p:spPr>
          <a:xfrm flipV="1">
            <a:off x="9883195" y="226503"/>
            <a:ext cx="0" cy="440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9784DB3-D9B8-4D3B-A0A6-2B5D62CECC14}"/>
              </a:ext>
            </a:extLst>
          </p:cNvPr>
          <p:cNvCxnSpPr>
            <a:cxnSpLocks/>
          </p:cNvCxnSpPr>
          <p:nvPr/>
        </p:nvCxnSpPr>
        <p:spPr>
          <a:xfrm flipV="1">
            <a:off x="10209402" y="4353886"/>
            <a:ext cx="0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6827A1-BCD5-428C-B802-13F558850513}"/>
              </a:ext>
            </a:extLst>
          </p:cNvPr>
          <p:cNvCxnSpPr>
            <a:cxnSpLocks/>
          </p:cNvCxnSpPr>
          <p:nvPr/>
        </p:nvCxnSpPr>
        <p:spPr>
          <a:xfrm flipV="1">
            <a:off x="10477850" y="4085439"/>
            <a:ext cx="0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B7E57E0-8BFD-43A6-9360-E6C7632A17C6}"/>
              </a:ext>
            </a:extLst>
          </p:cNvPr>
          <p:cNvGrpSpPr/>
          <p:nvPr/>
        </p:nvGrpSpPr>
        <p:grpSpPr>
          <a:xfrm>
            <a:off x="1828801" y="4777176"/>
            <a:ext cx="264735" cy="284518"/>
            <a:chOff x="4870806" y="786082"/>
            <a:chExt cx="260523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C2EA199-0AA9-483B-8ACA-880F1EFFC904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DCE841DC-7D8D-4250-9995-D2B6045E3D9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17A48CA-8B28-49D5-B8D0-FF3D5277DDC1}"/>
              </a:ext>
            </a:extLst>
          </p:cNvPr>
          <p:cNvGrpSpPr/>
          <p:nvPr/>
        </p:nvGrpSpPr>
        <p:grpSpPr>
          <a:xfrm>
            <a:off x="2126128" y="4777176"/>
            <a:ext cx="264735" cy="284518"/>
            <a:chOff x="4870806" y="786082"/>
            <a:chExt cx="260523" cy="28451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F3DD9CA-9850-4AF9-8F55-4BDEE2F82F4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38A05B5B-F439-4F7C-BC43-5E2A4D22E07C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9E041D9-0CA0-4291-BBE9-84A8E00E53D0}"/>
              </a:ext>
            </a:extLst>
          </p:cNvPr>
          <p:cNvGrpSpPr/>
          <p:nvPr/>
        </p:nvGrpSpPr>
        <p:grpSpPr>
          <a:xfrm>
            <a:off x="2416030" y="4777176"/>
            <a:ext cx="264735" cy="284518"/>
            <a:chOff x="4870806" y="786082"/>
            <a:chExt cx="260523" cy="28451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B6697C9-25D8-4877-921D-81CBD92696D9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DD55C0D0-48BF-421A-8164-5F2398E6799C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279E339-18DD-4638-BF73-DFF5B5BB7D2B}"/>
              </a:ext>
            </a:extLst>
          </p:cNvPr>
          <p:cNvGrpSpPr/>
          <p:nvPr/>
        </p:nvGrpSpPr>
        <p:grpSpPr>
          <a:xfrm>
            <a:off x="2713357" y="4777176"/>
            <a:ext cx="264735" cy="284518"/>
            <a:chOff x="4870806" y="786082"/>
            <a:chExt cx="260523" cy="28451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4FA3436-C065-4429-B9EF-B0D2EFCCCCD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19DCB0D6-69DB-4C10-B586-F4D53622859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F59FA961-E6ED-42AC-88CB-511BCEA4B663}"/>
              </a:ext>
            </a:extLst>
          </p:cNvPr>
          <p:cNvGrpSpPr/>
          <p:nvPr/>
        </p:nvGrpSpPr>
        <p:grpSpPr>
          <a:xfrm>
            <a:off x="3003259" y="4777176"/>
            <a:ext cx="264735" cy="284518"/>
            <a:chOff x="4870806" y="786082"/>
            <a:chExt cx="260523" cy="284518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4E4D4D53-3458-4713-9F75-98AA58DCD06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7CA2BBDF-E108-4DA2-9938-5A4D3287F91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5944312-1E7A-4AD5-AC08-AA09D1FF70A3}"/>
              </a:ext>
            </a:extLst>
          </p:cNvPr>
          <p:cNvGrpSpPr/>
          <p:nvPr/>
        </p:nvGrpSpPr>
        <p:grpSpPr>
          <a:xfrm>
            <a:off x="3300586" y="4777176"/>
            <a:ext cx="264735" cy="284518"/>
            <a:chOff x="4870806" y="786082"/>
            <a:chExt cx="260523" cy="28451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B9DAB5B8-4F91-485E-BB86-11B5BA3B6A15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98584CC8-9EDC-4B94-A2FA-D97F4D467A4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82BECA3-3DF4-4DFF-86BB-F6188FC89695}"/>
              </a:ext>
            </a:extLst>
          </p:cNvPr>
          <p:cNvGrpSpPr/>
          <p:nvPr/>
        </p:nvGrpSpPr>
        <p:grpSpPr>
          <a:xfrm>
            <a:off x="3590488" y="4777176"/>
            <a:ext cx="264735" cy="284518"/>
            <a:chOff x="4870806" y="786082"/>
            <a:chExt cx="260523" cy="284518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7D93F08-8F51-417B-9469-1CA1ABE309D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8806F7B4-DD55-4E88-BFF5-161B32AB5A8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A846B350-1110-424F-A53C-16E8EA6B6933}"/>
              </a:ext>
            </a:extLst>
          </p:cNvPr>
          <p:cNvGrpSpPr/>
          <p:nvPr/>
        </p:nvGrpSpPr>
        <p:grpSpPr>
          <a:xfrm>
            <a:off x="3887815" y="4777176"/>
            <a:ext cx="264735" cy="284518"/>
            <a:chOff x="4870806" y="786082"/>
            <a:chExt cx="260523" cy="284518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2659F1DA-BFCE-4220-8247-10FD51BE176F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C769295A-9E46-4E38-8FBC-2480FE4FC42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2A1218D-1F7D-4CFE-8A97-8EE28F6EF8BF}"/>
              </a:ext>
            </a:extLst>
          </p:cNvPr>
          <p:cNvGrpSpPr/>
          <p:nvPr/>
        </p:nvGrpSpPr>
        <p:grpSpPr>
          <a:xfrm>
            <a:off x="4186107" y="4777176"/>
            <a:ext cx="264735" cy="284518"/>
            <a:chOff x="4870806" y="786082"/>
            <a:chExt cx="260523" cy="284518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2400311-E20F-42C6-94C0-F6D383C109B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9" name="이등변 삼각형 98">
              <a:extLst>
                <a:ext uri="{FF2B5EF4-FFF2-40B4-BE49-F238E27FC236}">
                  <a16:creationId xmlns:a16="http://schemas.microsoft.com/office/drawing/2014/main" id="{BC885FFC-AAE5-4D9B-B791-CFDA93B350E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D5C1AE30-9328-42FF-8A4F-506EB1774BBF}"/>
              </a:ext>
            </a:extLst>
          </p:cNvPr>
          <p:cNvGrpSpPr/>
          <p:nvPr/>
        </p:nvGrpSpPr>
        <p:grpSpPr>
          <a:xfrm>
            <a:off x="4483434" y="4777176"/>
            <a:ext cx="264735" cy="284518"/>
            <a:chOff x="4870806" y="786082"/>
            <a:chExt cx="260523" cy="284518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553C8864-D754-42DC-ACE0-5E0180C03B07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2" name="이등변 삼각형 101">
              <a:extLst>
                <a:ext uri="{FF2B5EF4-FFF2-40B4-BE49-F238E27FC236}">
                  <a16:creationId xmlns:a16="http://schemas.microsoft.com/office/drawing/2014/main" id="{3B507516-2F97-4AF2-AFEB-4A6A1678575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C502D49-271B-451B-BA05-2A60E5CF4035}"/>
              </a:ext>
            </a:extLst>
          </p:cNvPr>
          <p:cNvGrpSpPr/>
          <p:nvPr/>
        </p:nvGrpSpPr>
        <p:grpSpPr>
          <a:xfrm>
            <a:off x="4773336" y="4777176"/>
            <a:ext cx="264735" cy="284518"/>
            <a:chOff x="4870806" y="786082"/>
            <a:chExt cx="260523" cy="284518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25BDF3AE-FCBC-4F2F-A88F-6923CB14FE2A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5" name="이등변 삼각형 104">
              <a:extLst>
                <a:ext uri="{FF2B5EF4-FFF2-40B4-BE49-F238E27FC236}">
                  <a16:creationId xmlns:a16="http://schemas.microsoft.com/office/drawing/2014/main" id="{914EEB15-FBFF-41E9-B3E8-37627B10FBAE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9A8BDB00-9067-40FD-8042-C15A353DEEBA}"/>
              </a:ext>
            </a:extLst>
          </p:cNvPr>
          <p:cNvGrpSpPr/>
          <p:nvPr/>
        </p:nvGrpSpPr>
        <p:grpSpPr>
          <a:xfrm>
            <a:off x="5070663" y="4777176"/>
            <a:ext cx="264735" cy="284518"/>
            <a:chOff x="4870806" y="786082"/>
            <a:chExt cx="260523" cy="284518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1C09C31-16A0-40DC-8F83-34B56362CB4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8" name="이등변 삼각형 107">
              <a:extLst>
                <a:ext uri="{FF2B5EF4-FFF2-40B4-BE49-F238E27FC236}">
                  <a16:creationId xmlns:a16="http://schemas.microsoft.com/office/drawing/2014/main" id="{9554767A-CADC-4251-BE4A-12C5AB7167F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C1155ABB-3DA0-486E-97F8-B16F859C17F7}"/>
              </a:ext>
            </a:extLst>
          </p:cNvPr>
          <p:cNvGrpSpPr/>
          <p:nvPr/>
        </p:nvGrpSpPr>
        <p:grpSpPr>
          <a:xfrm>
            <a:off x="5377345" y="4777176"/>
            <a:ext cx="264735" cy="284518"/>
            <a:chOff x="4870806" y="786082"/>
            <a:chExt cx="260523" cy="284518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1E429A15-0EC0-4B86-AE51-648D9F6B456B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11" name="이등변 삼각형 110">
              <a:extLst>
                <a:ext uri="{FF2B5EF4-FFF2-40B4-BE49-F238E27FC236}">
                  <a16:creationId xmlns:a16="http://schemas.microsoft.com/office/drawing/2014/main" id="{E383921E-F62B-4163-89FF-5E4E501392FC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392F2A1-5280-4221-89B3-5108169A5E2F}"/>
              </a:ext>
            </a:extLst>
          </p:cNvPr>
          <p:cNvGrpSpPr/>
          <p:nvPr/>
        </p:nvGrpSpPr>
        <p:grpSpPr>
          <a:xfrm>
            <a:off x="5674672" y="4777176"/>
            <a:ext cx="264735" cy="284518"/>
            <a:chOff x="4870806" y="786082"/>
            <a:chExt cx="260523" cy="284518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17459DD-DE8C-4E3F-B3FB-D5E5903C9433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14" name="이등변 삼각형 113">
              <a:extLst>
                <a:ext uri="{FF2B5EF4-FFF2-40B4-BE49-F238E27FC236}">
                  <a16:creationId xmlns:a16="http://schemas.microsoft.com/office/drawing/2014/main" id="{29B1C8CF-B09C-49EE-B59E-13340A0740E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BC02555C-86D5-4B72-A43B-52B356BAAB99}"/>
              </a:ext>
            </a:extLst>
          </p:cNvPr>
          <p:cNvGrpSpPr/>
          <p:nvPr/>
        </p:nvGrpSpPr>
        <p:grpSpPr>
          <a:xfrm>
            <a:off x="5964574" y="4777176"/>
            <a:ext cx="264735" cy="284518"/>
            <a:chOff x="4870806" y="786082"/>
            <a:chExt cx="260523" cy="284518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AC167167-841E-42AA-B33F-D97E9FFBA0D0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17" name="이등변 삼각형 116">
              <a:extLst>
                <a:ext uri="{FF2B5EF4-FFF2-40B4-BE49-F238E27FC236}">
                  <a16:creationId xmlns:a16="http://schemas.microsoft.com/office/drawing/2014/main" id="{D9BD6D47-A88F-4CA7-A38A-BAD0AC3FBA4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6EFEA278-CD49-4B0B-82A9-F07DA2E3CFFA}"/>
              </a:ext>
            </a:extLst>
          </p:cNvPr>
          <p:cNvGrpSpPr/>
          <p:nvPr/>
        </p:nvGrpSpPr>
        <p:grpSpPr>
          <a:xfrm>
            <a:off x="6261901" y="4777176"/>
            <a:ext cx="264735" cy="284518"/>
            <a:chOff x="4870806" y="786082"/>
            <a:chExt cx="260523" cy="284518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6D3AF0A4-6B76-4C79-9DFC-7C9FF5D1FDD6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0" name="이등변 삼각형 119">
              <a:extLst>
                <a:ext uri="{FF2B5EF4-FFF2-40B4-BE49-F238E27FC236}">
                  <a16:creationId xmlns:a16="http://schemas.microsoft.com/office/drawing/2014/main" id="{563C4880-4D24-4909-BB10-997C0952B32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93BFEE43-351D-4700-AF84-A563AA2AD586}"/>
              </a:ext>
            </a:extLst>
          </p:cNvPr>
          <p:cNvGrpSpPr/>
          <p:nvPr/>
        </p:nvGrpSpPr>
        <p:grpSpPr>
          <a:xfrm>
            <a:off x="6554601" y="4777176"/>
            <a:ext cx="264735" cy="284518"/>
            <a:chOff x="4870806" y="786082"/>
            <a:chExt cx="260523" cy="284518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D7B7CFBC-3B5A-4FA8-990E-9CFA5B80F155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42F5D133-A54F-4BAF-899E-0EE79289B43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39219019-8897-4E03-BF3C-85AA075DC130}"/>
              </a:ext>
            </a:extLst>
          </p:cNvPr>
          <p:cNvGrpSpPr/>
          <p:nvPr/>
        </p:nvGrpSpPr>
        <p:grpSpPr>
          <a:xfrm>
            <a:off x="6851928" y="4777176"/>
            <a:ext cx="264735" cy="284518"/>
            <a:chOff x="4870806" y="786082"/>
            <a:chExt cx="260523" cy="284518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91EAF9EC-36E3-47B1-8D5E-A82D081A519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6" name="이등변 삼각형 125">
              <a:extLst>
                <a:ext uri="{FF2B5EF4-FFF2-40B4-BE49-F238E27FC236}">
                  <a16:creationId xmlns:a16="http://schemas.microsoft.com/office/drawing/2014/main" id="{07D378D4-DCD9-4280-831F-502CF3C3A9F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2E21BCEE-CD8D-4B9B-AA65-DFD405F8453D}"/>
              </a:ext>
            </a:extLst>
          </p:cNvPr>
          <p:cNvGrpSpPr/>
          <p:nvPr/>
        </p:nvGrpSpPr>
        <p:grpSpPr>
          <a:xfrm>
            <a:off x="7141830" y="4777176"/>
            <a:ext cx="264735" cy="284518"/>
            <a:chOff x="4870806" y="786082"/>
            <a:chExt cx="260523" cy="284518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4B679104-FB27-454C-AEB5-E6D193FFC60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9" name="이등변 삼각형 128">
              <a:extLst>
                <a:ext uri="{FF2B5EF4-FFF2-40B4-BE49-F238E27FC236}">
                  <a16:creationId xmlns:a16="http://schemas.microsoft.com/office/drawing/2014/main" id="{B3716B54-A583-4968-8505-B1E76F60E35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C7F81B43-B26F-4E67-865F-A8AA3B5CB040}"/>
              </a:ext>
            </a:extLst>
          </p:cNvPr>
          <p:cNvGrpSpPr/>
          <p:nvPr/>
        </p:nvGrpSpPr>
        <p:grpSpPr>
          <a:xfrm>
            <a:off x="7439157" y="4777176"/>
            <a:ext cx="264735" cy="284518"/>
            <a:chOff x="4870806" y="786082"/>
            <a:chExt cx="260523" cy="284518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DF4B77BB-5974-411F-AC32-1F95CFFCE76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32" name="이등변 삼각형 131">
              <a:extLst>
                <a:ext uri="{FF2B5EF4-FFF2-40B4-BE49-F238E27FC236}">
                  <a16:creationId xmlns:a16="http://schemas.microsoft.com/office/drawing/2014/main" id="{51C26CBD-8CBD-47B3-8916-BF0AA06E06A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4F31792F-BB4D-403B-A823-A9FDB4959442}"/>
              </a:ext>
            </a:extLst>
          </p:cNvPr>
          <p:cNvGrpSpPr/>
          <p:nvPr/>
        </p:nvGrpSpPr>
        <p:grpSpPr>
          <a:xfrm>
            <a:off x="7732794" y="4777176"/>
            <a:ext cx="264735" cy="284518"/>
            <a:chOff x="4870806" y="786082"/>
            <a:chExt cx="260523" cy="284518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3EC23E0-2AB0-4041-A552-1915E2DB88A3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35" name="이등변 삼각형 134">
              <a:extLst>
                <a:ext uri="{FF2B5EF4-FFF2-40B4-BE49-F238E27FC236}">
                  <a16:creationId xmlns:a16="http://schemas.microsoft.com/office/drawing/2014/main" id="{0D044E96-888F-4C64-A57D-12AE070B2E3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033E3DDE-FDF4-4721-AF3C-22E97FEAF1A5}"/>
              </a:ext>
            </a:extLst>
          </p:cNvPr>
          <p:cNvGrpSpPr/>
          <p:nvPr/>
        </p:nvGrpSpPr>
        <p:grpSpPr>
          <a:xfrm>
            <a:off x="8030121" y="4777176"/>
            <a:ext cx="264735" cy="284518"/>
            <a:chOff x="4870806" y="786082"/>
            <a:chExt cx="260523" cy="284518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5A755CE-4FD7-4D1B-85CA-0FDDD1C94B1E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954E0437-F855-4853-96C6-E0B9B46F62A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4D3DC7AA-F84F-4AE3-8AA5-21E97E65335B}"/>
              </a:ext>
            </a:extLst>
          </p:cNvPr>
          <p:cNvGrpSpPr/>
          <p:nvPr/>
        </p:nvGrpSpPr>
        <p:grpSpPr>
          <a:xfrm>
            <a:off x="8320023" y="4777176"/>
            <a:ext cx="264735" cy="284518"/>
            <a:chOff x="4870806" y="786082"/>
            <a:chExt cx="260523" cy="284518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5F4DDF5-8640-42BB-99DF-C4D3819A6780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41" name="이등변 삼각형 140">
              <a:extLst>
                <a:ext uri="{FF2B5EF4-FFF2-40B4-BE49-F238E27FC236}">
                  <a16:creationId xmlns:a16="http://schemas.microsoft.com/office/drawing/2014/main" id="{7A086855-8C45-403B-91DC-F09D46508C9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C4FAAFF2-EE44-4761-A639-1304F1FA0714}"/>
              </a:ext>
            </a:extLst>
          </p:cNvPr>
          <p:cNvGrpSpPr/>
          <p:nvPr/>
        </p:nvGrpSpPr>
        <p:grpSpPr>
          <a:xfrm>
            <a:off x="8617350" y="4777176"/>
            <a:ext cx="264735" cy="284518"/>
            <a:chOff x="4870806" y="786082"/>
            <a:chExt cx="260523" cy="284518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5729C3DF-D4D3-4794-97F8-264255ADEDD7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44" name="이등변 삼각형 143">
              <a:extLst>
                <a:ext uri="{FF2B5EF4-FFF2-40B4-BE49-F238E27FC236}">
                  <a16:creationId xmlns:a16="http://schemas.microsoft.com/office/drawing/2014/main" id="{DE6FC142-4C96-41D9-8967-7AFB35B0142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6F03B9BE-1B0E-4FF1-881D-BCF9F4DF3853}"/>
              </a:ext>
            </a:extLst>
          </p:cNvPr>
          <p:cNvGrpSpPr/>
          <p:nvPr/>
        </p:nvGrpSpPr>
        <p:grpSpPr>
          <a:xfrm>
            <a:off x="8922175" y="4777176"/>
            <a:ext cx="264735" cy="284518"/>
            <a:chOff x="4870806" y="786082"/>
            <a:chExt cx="260523" cy="284518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5613A583-E0BC-46EF-860C-F7F934546C0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47" name="이등변 삼각형 146">
              <a:extLst>
                <a:ext uri="{FF2B5EF4-FFF2-40B4-BE49-F238E27FC236}">
                  <a16:creationId xmlns:a16="http://schemas.microsoft.com/office/drawing/2014/main" id="{784960AD-4129-4DAD-86E3-594281537764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EB9C3B86-8DD4-4EED-A04C-E2D9012066EC}"/>
              </a:ext>
            </a:extLst>
          </p:cNvPr>
          <p:cNvGrpSpPr/>
          <p:nvPr/>
        </p:nvGrpSpPr>
        <p:grpSpPr>
          <a:xfrm>
            <a:off x="9219502" y="4777176"/>
            <a:ext cx="264735" cy="284518"/>
            <a:chOff x="4870806" y="786082"/>
            <a:chExt cx="260523" cy="284518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358AA846-C577-45D3-AD97-D664F43814DC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50" name="이등변 삼각형 149">
              <a:extLst>
                <a:ext uri="{FF2B5EF4-FFF2-40B4-BE49-F238E27FC236}">
                  <a16:creationId xmlns:a16="http://schemas.microsoft.com/office/drawing/2014/main" id="{7D786948-7DAC-4D21-8D06-34371618B86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38DB48B8-67F9-4497-B7A5-9E2F9F66347A}"/>
              </a:ext>
            </a:extLst>
          </p:cNvPr>
          <p:cNvGrpSpPr/>
          <p:nvPr/>
        </p:nvGrpSpPr>
        <p:grpSpPr>
          <a:xfrm>
            <a:off x="9509404" y="4777176"/>
            <a:ext cx="264735" cy="284518"/>
            <a:chOff x="4870806" y="786082"/>
            <a:chExt cx="260523" cy="284518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D5D3875-8EDE-4B12-B770-C4D6D90D6B7C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53" name="이등변 삼각형 152">
              <a:extLst>
                <a:ext uri="{FF2B5EF4-FFF2-40B4-BE49-F238E27FC236}">
                  <a16:creationId xmlns:a16="http://schemas.microsoft.com/office/drawing/2014/main" id="{33D005C4-ED5D-46A1-B91C-1A95276638BE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28EF45A5-F702-4D74-9DFB-42A838B19B8A}"/>
              </a:ext>
            </a:extLst>
          </p:cNvPr>
          <p:cNvGrpSpPr/>
          <p:nvPr/>
        </p:nvGrpSpPr>
        <p:grpSpPr>
          <a:xfrm>
            <a:off x="9806731" y="4777176"/>
            <a:ext cx="264735" cy="284518"/>
            <a:chOff x="4870806" y="786082"/>
            <a:chExt cx="260523" cy="284518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6EFC98C-161F-435A-A8EE-C1E80599C2A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68D33EDC-C1F5-4ADA-A96E-122A00C76778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C9A69AF0-45FE-4333-81D5-AE4C0D62DC06}"/>
              </a:ext>
            </a:extLst>
          </p:cNvPr>
          <p:cNvGrpSpPr/>
          <p:nvPr/>
        </p:nvGrpSpPr>
        <p:grpSpPr>
          <a:xfrm>
            <a:off x="10105935" y="4777176"/>
            <a:ext cx="264735" cy="284518"/>
            <a:chOff x="4870806" y="786082"/>
            <a:chExt cx="260523" cy="284518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9DF62F1F-9DBC-4D9F-AE9E-BD36AA44354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59" name="이등변 삼각형 158">
              <a:extLst>
                <a:ext uri="{FF2B5EF4-FFF2-40B4-BE49-F238E27FC236}">
                  <a16:creationId xmlns:a16="http://schemas.microsoft.com/office/drawing/2014/main" id="{1FF963E2-44D7-4A30-B04D-2152D9E30B88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B7CC473E-E4F0-4128-AFF6-553611BD095F}"/>
              </a:ext>
            </a:extLst>
          </p:cNvPr>
          <p:cNvGrpSpPr/>
          <p:nvPr/>
        </p:nvGrpSpPr>
        <p:grpSpPr>
          <a:xfrm>
            <a:off x="57731" y="1904655"/>
            <a:ext cx="1536163" cy="284518"/>
            <a:chOff x="3619607" y="786082"/>
            <a:chExt cx="1511723" cy="284518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946EFAA0-4BD4-4056-A67E-BEE1A8D5F3D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amp_threshold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2" name="이등변 삼각형 171">
              <a:extLst>
                <a:ext uri="{FF2B5EF4-FFF2-40B4-BE49-F238E27FC236}">
                  <a16:creationId xmlns:a16="http://schemas.microsoft.com/office/drawing/2014/main" id="{18953537-37DA-42BC-A3C2-C2007EAB7C8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D5C21D15-1A11-4E80-B1A0-492906252E07}"/>
              </a:ext>
            </a:extLst>
          </p:cNvPr>
          <p:cNvGrpSpPr/>
          <p:nvPr/>
        </p:nvGrpSpPr>
        <p:grpSpPr>
          <a:xfrm>
            <a:off x="5335397" y="5410987"/>
            <a:ext cx="1536163" cy="284518"/>
            <a:chOff x="3619607" y="786082"/>
            <a:chExt cx="1511723" cy="284518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827D91BC-65A3-4B82-9E95-9298CB5EBBF6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photo_count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32B4583F-CE51-4A3F-B04A-0BC7E77DCA8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8" name="오른쪽 중괄호 177">
            <a:extLst>
              <a:ext uri="{FF2B5EF4-FFF2-40B4-BE49-F238E27FC236}">
                <a16:creationId xmlns:a16="http://schemas.microsoft.com/office/drawing/2014/main" id="{66CC3FE6-68C7-4FCE-BFBC-83A180FE2A24}"/>
              </a:ext>
            </a:extLst>
          </p:cNvPr>
          <p:cNvSpPr/>
          <p:nvPr/>
        </p:nvSpPr>
        <p:spPr>
          <a:xfrm rot="5400000">
            <a:off x="6151377" y="812071"/>
            <a:ext cx="200373" cy="88455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32DC523D-D582-411B-A7B1-98D803186AFD}"/>
              </a:ext>
            </a:extLst>
          </p:cNvPr>
          <p:cNvGrpSpPr/>
          <p:nvPr/>
        </p:nvGrpSpPr>
        <p:grpSpPr>
          <a:xfrm>
            <a:off x="62422" y="523764"/>
            <a:ext cx="1536163" cy="284518"/>
            <a:chOff x="3619607" y="786082"/>
            <a:chExt cx="1511723" cy="284518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E8154D57-8465-4916-986E-8F896A73EBF9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edge_only</a:t>
              </a:r>
              <a:r>
                <a:rPr lang="en-US" altLang="ko-KR" sz="900" dirty="0">
                  <a:solidFill>
                    <a:schemeClr val="bg1"/>
                  </a:solidFill>
                </a:rPr>
                <a:t>=1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81" name="이등변 삼각형 180">
              <a:extLst>
                <a:ext uri="{FF2B5EF4-FFF2-40B4-BE49-F238E27FC236}">
                  <a16:creationId xmlns:a16="http://schemas.microsoft.com/office/drawing/2014/main" id="{E00BA397-46D6-423E-AD59-209A5BDE66F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2D6E57EB-6D0B-42D6-823C-B804BFC6998C}"/>
              </a:ext>
            </a:extLst>
          </p:cNvPr>
          <p:cNvCxnSpPr/>
          <p:nvPr/>
        </p:nvCxnSpPr>
        <p:spPr>
          <a:xfrm>
            <a:off x="1112520" y="4630723"/>
            <a:ext cx="1028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FE49CC10-024B-48D3-949F-B32C50676A5E}"/>
              </a:ext>
            </a:extLst>
          </p:cNvPr>
          <p:cNvSpPr txBox="1"/>
          <p:nvPr/>
        </p:nvSpPr>
        <p:spPr>
          <a:xfrm>
            <a:off x="11399520" y="444605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</a:t>
            </a:r>
            <a:endParaRPr lang="ko-KR" altLang="en-US" dirty="0"/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DBFEE5A1-E5D8-428C-9B16-5E3A4676A3B5}"/>
              </a:ext>
            </a:extLst>
          </p:cNvPr>
          <p:cNvCxnSpPr>
            <a:cxnSpLocks/>
          </p:cNvCxnSpPr>
          <p:nvPr/>
        </p:nvCxnSpPr>
        <p:spPr>
          <a:xfrm flipV="1">
            <a:off x="1702965" y="352338"/>
            <a:ext cx="0" cy="462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E9FA969A-FD7B-46C4-A079-3073CE3B93E5}"/>
              </a:ext>
            </a:extLst>
          </p:cNvPr>
          <p:cNvSpPr txBox="1"/>
          <p:nvPr/>
        </p:nvSpPr>
        <p:spPr>
          <a:xfrm>
            <a:off x="1118338" y="6946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amplitude</a:t>
            </a:r>
            <a:endParaRPr lang="ko-KR" altLang="en-US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A9A761D-B95A-4C81-85C9-29E6F6141B10}"/>
              </a:ext>
            </a:extLst>
          </p:cNvPr>
          <p:cNvSpPr txBox="1"/>
          <p:nvPr/>
        </p:nvSpPr>
        <p:spPr>
          <a:xfrm>
            <a:off x="70478" y="6379262"/>
            <a:ext cx="699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See </a:t>
            </a:r>
            <a:r>
              <a:rPr lang="en-US" altLang="ko-KR" b="1" i="1" dirty="0"/>
              <a:t>Overview of Photon Counting Techniques</a:t>
            </a:r>
            <a:r>
              <a:rPr lang="en-US" altLang="ko-KR" b="1" dirty="0"/>
              <a:t> </a:t>
            </a:r>
            <a:r>
              <a:rPr lang="en-US" altLang="ko-KR" dirty="0"/>
              <a:t>for more details</a:t>
            </a:r>
            <a:endParaRPr lang="ko-KR" altLang="en-US" dirty="0"/>
          </a:p>
        </p:txBody>
      </p: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ABC455E2-9AF5-44A8-B4ED-1C6BCE9F15C1}"/>
              </a:ext>
            </a:extLst>
          </p:cNvPr>
          <p:cNvGrpSpPr/>
          <p:nvPr/>
        </p:nvGrpSpPr>
        <p:grpSpPr>
          <a:xfrm>
            <a:off x="62420" y="2369017"/>
            <a:ext cx="1536163" cy="284518"/>
            <a:chOff x="3619607" y="786082"/>
            <a:chExt cx="1511723" cy="284518"/>
          </a:xfrm>
        </p:grpSpPr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EA07D826-3D75-4099-BCEB-C15872379817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low_hys_X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23" name="이등변 삼각형 222">
              <a:extLst>
                <a:ext uri="{FF2B5EF4-FFF2-40B4-BE49-F238E27FC236}">
                  <a16:creationId xmlns:a16="http://schemas.microsoft.com/office/drawing/2014/main" id="{C10D410F-F319-4070-A66F-5F4F7756BEB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C8D8C31C-26E1-4FD6-9D01-4BD0928CA2C2}"/>
              </a:ext>
            </a:extLst>
          </p:cNvPr>
          <p:cNvGrpSpPr/>
          <p:nvPr/>
        </p:nvGrpSpPr>
        <p:grpSpPr>
          <a:xfrm>
            <a:off x="70478" y="1376906"/>
            <a:ext cx="1536163" cy="284518"/>
            <a:chOff x="3619607" y="786082"/>
            <a:chExt cx="1511723" cy="284518"/>
          </a:xfrm>
        </p:grpSpPr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FA8F7CCA-2F27-4358-B2B4-DCAE8FED581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high_hys_X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26" name="이등변 삼각형 225">
              <a:extLst>
                <a:ext uri="{FF2B5EF4-FFF2-40B4-BE49-F238E27FC236}">
                  <a16:creationId xmlns:a16="http://schemas.microsoft.com/office/drawing/2014/main" id="{A5DC0B17-6C82-4BCE-BF85-5B5DBD03EB5E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CED0B75E-E111-4005-A8BE-C2FC549CA3C5}"/>
              </a:ext>
            </a:extLst>
          </p:cNvPr>
          <p:cNvGrpSpPr/>
          <p:nvPr/>
        </p:nvGrpSpPr>
        <p:grpSpPr>
          <a:xfrm>
            <a:off x="10409596" y="4777176"/>
            <a:ext cx="264735" cy="284518"/>
            <a:chOff x="4870806" y="786082"/>
            <a:chExt cx="260523" cy="284518"/>
          </a:xfrm>
        </p:grpSpPr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54C404D4-353C-4882-8032-8BE4C853080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29" name="이등변 삼각형 228">
              <a:extLst>
                <a:ext uri="{FF2B5EF4-FFF2-40B4-BE49-F238E27FC236}">
                  <a16:creationId xmlns:a16="http://schemas.microsoft.com/office/drawing/2014/main" id="{0671D2BA-B453-4480-B9AD-DD3E66D605E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CA234C8A-EE0E-4933-B7F2-3E426205D264}"/>
              </a:ext>
            </a:extLst>
          </p:cNvPr>
          <p:cNvCxnSpPr>
            <a:cxnSpLocks/>
          </p:cNvCxnSpPr>
          <p:nvPr/>
        </p:nvCxnSpPr>
        <p:spPr>
          <a:xfrm>
            <a:off x="1702965" y="2525086"/>
            <a:ext cx="8917497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BDC4F86C-E3DA-4D40-8942-E8B8AD660CAF}"/>
              </a:ext>
            </a:extLst>
          </p:cNvPr>
          <p:cNvCxnSpPr>
            <a:cxnSpLocks/>
          </p:cNvCxnSpPr>
          <p:nvPr/>
        </p:nvCxnSpPr>
        <p:spPr>
          <a:xfrm>
            <a:off x="1702965" y="1556008"/>
            <a:ext cx="8917497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8E6FE62C-2A43-4FCB-AF00-2593E4FF7D82}"/>
              </a:ext>
            </a:extLst>
          </p:cNvPr>
          <p:cNvSpPr txBox="1"/>
          <p:nvPr/>
        </p:nvSpPr>
        <p:spPr>
          <a:xfrm>
            <a:off x="10813431" y="-16994"/>
            <a:ext cx="138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comparator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406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583B2E-3FF5-4F95-A457-729F71F5B68B}"/>
              </a:ext>
            </a:extLst>
          </p:cNvPr>
          <p:cNvCxnSpPr>
            <a:cxnSpLocks/>
          </p:cNvCxnSpPr>
          <p:nvPr/>
        </p:nvCxnSpPr>
        <p:spPr>
          <a:xfrm>
            <a:off x="1702965" y="2046914"/>
            <a:ext cx="8917497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087C15E-92C4-4389-B0C6-5CA14B3D3412}"/>
              </a:ext>
            </a:extLst>
          </p:cNvPr>
          <p:cNvCxnSpPr>
            <a:cxnSpLocks/>
          </p:cNvCxnSpPr>
          <p:nvPr/>
        </p:nvCxnSpPr>
        <p:spPr>
          <a:xfrm flipV="1">
            <a:off x="1996580" y="3783435"/>
            <a:ext cx="0" cy="847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02C1E9F-0EF4-4A60-9BC2-D441E1DAE2A1}"/>
              </a:ext>
            </a:extLst>
          </p:cNvPr>
          <p:cNvCxnSpPr>
            <a:cxnSpLocks/>
          </p:cNvCxnSpPr>
          <p:nvPr/>
        </p:nvCxnSpPr>
        <p:spPr>
          <a:xfrm flipV="1">
            <a:off x="2260352" y="3993160"/>
            <a:ext cx="0" cy="63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19712B-887D-4204-9D92-79E383F58DF3}"/>
              </a:ext>
            </a:extLst>
          </p:cNvPr>
          <p:cNvCxnSpPr>
            <a:cxnSpLocks/>
          </p:cNvCxnSpPr>
          <p:nvPr/>
        </p:nvCxnSpPr>
        <p:spPr>
          <a:xfrm flipV="1">
            <a:off x="2525087" y="1300294"/>
            <a:ext cx="0" cy="3330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ECEAF6-40DF-4B33-974D-040A38AD9E07}"/>
              </a:ext>
            </a:extLst>
          </p:cNvPr>
          <p:cNvCxnSpPr>
            <a:cxnSpLocks/>
          </p:cNvCxnSpPr>
          <p:nvPr/>
        </p:nvCxnSpPr>
        <p:spPr>
          <a:xfrm flipV="1">
            <a:off x="2806599" y="1023457"/>
            <a:ext cx="0" cy="3607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E5ADD76-6AF0-4C7D-B21A-414C63EE1DAF}"/>
              </a:ext>
            </a:extLst>
          </p:cNvPr>
          <p:cNvCxnSpPr>
            <a:cxnSpLocks/>
          </p:cNvCxnSpPr>
          <p:nvPr/>
        </p:nvCxnSpPr>
        <p:spPr>
          <a:xfrm flipV="1">
            <a:off x="3087149" y="352338"/>
            <a:ext cx="0" cy="427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8F6D25F-335A-4B44-966C-0C789CB80E08}"/>
              </a:ext>
            </a:extLst>
          </p:cNvPr>
          <p:cNvCxnSpPr>
            <a:cxnSpLocks/>
          </p:cNvCxnSpPr>
          <p:nvPr/>
        </p:nvCxnSpPr>
        <p:spPr>
          <a:xfrm flipV="1">
            <a:off x="3355597" y="1593908"/>
            <a:ext cx="0" cy="303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D0067C0-06F8-4237-8D82-B24F7948E6AC}"/>
              </a:ext>
            </a:extLst>
          </p:cNvPr>
          <p:cNvCxnSpPr>
            <a:cxnSpLocks/>
          </p:cNvCxnSpPr>
          <p:nvPr/>
        </p:nvCxnSpPr>
        <p:spPr>
          <a:xfrm flipV="1">
            <a:off x="3707933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CB81599-E4C5-46BF-B0A3-958BFDD25F35}"/>
              </a:ext>
            </a:extLst>
          </p:cNvPr>
          <p:cNvCxnSpPr>
            <a:cxnSpLocks/>
          </p:cNvCxnSpPr>
          <p:nvPr/>
        </p:nvCxnSpPr>
        <p:spPr>
          <a:xfrm flipV="1">
            <a:off x="3984771" y="2189173"/>
            <a:ext cx="0" cy="244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7F7FB30-4B6C-40F0-9D1F-B57C5E124AF3}"/>
              </a:ext>
            </a:extLst>
          </p:cNvPr>
          <p:cNvCxnSpPr>
            <a:cxnSpLocks/>
          </p:cNvCxnSpPr>
          <p:nvPr/>
        </p:nvCxnSpPr>
        <p:spPr>
          <a:xfrm flipV="1">
            <a:off x="4278384" y="4085439"/>
            <a:ext cx="0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E349A1D-F71F-4BD3-A37E-39EE081307A9}"/>
              </a:ext>
            </a:extLst>
          </p:cNvPr>
          <p:cNvCxnSpPr>
            <a:cxnSpLocks/>
          </p:cNvCxnSpPr>
          <p:nvPr/>
        </p:nvCxnSpPr>
        <p:spPr>
          <a:xfrm flipV="1">
            <a:off x="4559898" y="4286774"/>
            <a:ext cx="0" cy="34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A0693A0-6E43-43B6-8D72-41A8AAFF0954}"/>
              </a:ext>
            </a:extLst>
          </p:cNvPr>
          <p:cNvCxnSpPr>
            <a:cxnSpLocks/>
          </p:cNvCxnSpPr>
          <p:nvPr/>
        </p:nvCxnSpPr>
        <p:spPr>
          <a:xfrm flipV="1">
            <a:off x="4857225" y="2525086"/>
            <a:ext cx="0" cy="210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023A50-2B96-4E26-BD5F-44CA0BBED934}"/>
              </a:ext>
            </a:extLst>
          </p:cNvPr>
          <p:cNvCxnSpPr/>
          <p:nvPr/>
        </p:nvCxnSpPr>
        <p:spPr>
          <a:xfrm flipV="1">
            <a:off x="5147127" y="771787"/>
            <a:ext cx="0" cy="385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E4A21C7-02C7-4FCF-9D53-EB538DA826E8}"/>
              </a:ext>
            </a:extLst>
          </p:cNvPr>
          <p:cNvCxnSpPr>
            <a:cxnSpLocks/>
          </p:cNvCxnSpPr>
          <p:nvPr/>
        </p:nvCxnSpPr>
        <p:spPr>
          <a:xfrm flipV="1">
            <a:off x="5436065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A6F2F11-8F03-41AB-A08C-B9298A7FE1CE}"/>
              </a:ext>
            </a:extLst>
          </p:cNvPr>
          <p:cNvCxnSpPr>
            <a:cxnSpLocks/>
          </p:cNvCxnSpPr>
          <p:nvPr/>
        </p:nvCxnSpPr>
        <p:spPr>
          <a:xfrm flipV="1">
            <a:off x="5751136" y="4286774"/>
            <a:ext cx="0" cy="34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01D8183-F731-4594-BB65-F5F49D3682BA}"/>
              </a:ext>
            </a:extLst>
          </p:cNvPr>
          <p:cNvCxnSpPr>
            <a:cxnSpLocks/>
          </p:cNvCxnSpPr>
          <p:nvPr/>
        </p:nvCxnSpPr>
        <p:spPr>
          <a:xfrm flipV="1">
            <a:off x="6040073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9CCDCDC-BB47-4432-9664-03691BB3163C}"/>
              </a:ext>
            </a:extLst>
          </p:cNvPr>
          <p:cNvCxnSpPr>
            <a:cxnSpLocks/>
          </p:cNvCxnSpPr>
          <p:nvPr/>
        </p:nvCxnSpPr>
        <p:spPr>
          <a:xfrm flipV="1">
            <a:off x="6329232" y="4353886"/>
            <a:ext cx="0" cy="276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D5A23ED-EF9F-43C5-B362-4D4CC4378A58}"/>
              </a:ext>
            </a:extLst>
          </p:cNvPr>
          <p:cNvCxnSpPr>
            <a:cxnSpLocks/>
          </p:cNvCxnSpPr>
          <p:nvPr/>
        </p:nvCxnSpPr>
        <p:spPr>
          <a:xfrm flipV="1">
            <a:off x="6635692" y="4085439"/>
            <a:ext cx="0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EC34CFB-6702-4CBC-8BD2-6D80B8C9B640}"/>
              </a:ext>
            </a:extLst>
          </p:cNvPr>
          <p:cNvCxnSpPr>
            <a:cxnSpLocks/>
          </p:cNvCxnSpPr>
          <p:nvPr/>
        </p:nvCxnSpPr>
        <p:spPr>
          <a:xfrm flipV="1">
            <a:off x="6911615" y="4286774"/>
            <a:ext cx="0" cy="34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DF2FC11-6EA2-4596-9112-FE9C30CB611D}"/>
              </a:ext>
            </a:extLst>
          </p:cNvPr>
          <p:cNvCxnSpPr>
            <a:cxnSpLocks/>
          </p:cNvCxnSpPr>
          <p:nvPr/>
        </p:nvCxnSpPr>
        <p:spPr>
          <a:xfrm flipV="1">
            <a:off x="7225719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24FE478-E2CB-4346-8B8E-E77920802D50}"/>
              </a:ext>
            </a:extLst>
          </p:cNvPr>
          <p:cNvCxnSpPr/>
          <p:nvPr/>
        </p:nvCxnSpPr>
        <p:spPr>
          <a:xfrm flipV="1">
            <a:off x="7532400" y="771787"/>
            <a:ext cx="0" cy="385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459A1C3-DCC4-4557-8EF8-F1920E58A9A6}"/>
              </a:ext>
            </a:extLst>
          </p:cNvPr>
          <p:cNvCxnSpPr>
            <a:cxnSpLocks/>
          </p:cNvCxnSpPr>
          <p:nvPr/>
        </p:nvCxnSpPr>
        <p:spPr>
          <a:xfrm flipV="1">
            <a:off x="7841851" y="226503"/>
            <a:ext cx="0" cy="440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0CFD48D-938C-4149-A5C7-3E018D0E51D8}"/>
              </a:ext>
            </a:extLst>
          </p:cNvPr>
          <p:cNvCxnSpPr>
            <a:cxnSpLocks/>
          </p:cNvCxnSpPr>
          <p:nvPr/>
        </p:nvCxnSpPr>
        <p:spPr>
          <a:xfrm flipV="1">
            <a:off x="8106585" y="1694576"/>
            <a:ext cx="0" cy="2936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BEC837C-C8BC-405C-90EC-5352869F1707}"/>
              </a:ext>
            </a:extLst>
          </p:cNvPr>
          <p:cNvCxnSpPr>
            <a:cxnSpLocks/>
          </p:cNvCxnSpPr>
          <p:nvPr/>
        </p:nvCxnSpPr>
        <p:spPr>
          <a:xfrm flipV="1">
            <a:off x="8403912" y="4085439"/>
            <a:ext cx="0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F0C9005-A243-4CD4-BA30-D4ECB29AFE97}"/>
              </a:ext>
            </a:extLst>
          </p:cNvPr>
          <p:cNvCxnSpPr>
            <a:cxnSpLocks/>
          </p:cNvCxnSpPr>
          <p:nvPr/>
        </p:nvCxnSpPr>
        <p:spPr>
          <a:xfrm flipV="1">
            <a:off x="8693814" y="3993160"/>
            <a:ext cx="0" cy="637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FB97ACD-73C8-48C6-89D9-23A0D0D1D324}"/>
              </a:ext>
            </a:extLst>
          </p:cNvPr>
          <p:cNvCxnSpPr>
            <a:cxnSpLocks/>
          </p:cNvCxnSpPr>
          <p:nvPr/>
        </p:nvCxnSpPr>
        <p:spPr>
          <a:xfrm flipV="1">
            <a:off x="8991141" y="4353886"/>
            <a:ext cx="0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7EA4F05-BA51-43A1-ADBF-2B998200E319}"/>
              </a:ext>
            </a:extLst>
          </p:cNvPr>
          <p:cNvCxnSpPr>
            <a:cxnSpLocks/>
          </p:cNvCxnSpPr>
          <p:nvPr/>
        </p:nvCxnSpPr>
        <p:spPr>
          <a:xfrm flipV="1">
            <a:off x="9304355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39F9B1E-6D2E-4FE5-A818-A55AFACD022A}"/>
              </a:ext>
            </a:extLst>
          </p:cNvPr>
          <p:cNvCxnSpPr>
            <a:cxnSpLocks/>
          </p:cNvCxnSpPr>
          <p:nvPr/>
        </p:nvCxnSpPr>
        <p:spPr>
          <a:xfrm flipV="1">
            <a:off x="9593295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951A01B-D99F-48E8-B139-49A9FCBA03D3}"/>
              </a:ext>
            </a:extLst>
          </p:cNvPr>
          <p:cNvCxnSpPr>
            <a:cxnSpLocks/>
          </p:cNvCxnSpPr>
          <p:nvPr/>
        </p:nvCxnSpPr>
        <p:spPr>
          <a:xfrm flipV="1">
            <a:off x="9883195" y="226503"/>
            <a:ext cx="0" cy="440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9784DB3-D9B8-4D3B-A0A6-2B5D62CECC14}"/>
              </a:ext>
            </a:extLst>
          </p:cNvPr>
          <p:cNvCxnSpPr>
            <a:cxnSpLocks/>
          </p:cNvCxnSpPr>
          <p:nvPr/>
        </p:nvCxnSpPr>
        <p:spPr>
          <a:xfrm flipV="1">
            <a:off x="10209402" y="4353886"/>
            <a:ext cx="0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6827A1-BCD5-428C-B802-13F558850513}"/>
              </a:ext>
            </a:extLst>
          </p:cNvPr>
          <p:cNvCxnSpPr>
            <a:cxnSpLocks/>
          </p:cNvCxnSpPr>
          <p:nvPr/>
        </p:nvCxnSpPr>
        <p:spPr>
          <a:xfrm flipV="1">
            <a:off x="10477850" y="4085439"/>
            <a:ext cx="0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B7E57E0-8BFD-43A6-9360-E6C7632A17C6}"/>
              </a:ext>
            </a:extLst>
          </p:cNvPr>
          <p:cNvGrpSpPr/>
          <p:nvPr/>
        </p:nvGrpSpPr>
        <p:grpSpPr>
          <a:xfrm>
            <a:off x="1828801" y="4777176"/>
            <a:ext cx="264735" cy="284518"/>
            <a:chOff x="4870806" y="786082"/>
            <a:chExt cx="260523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C2EA199-0AA9-483B-8ACA-880F1EFFC904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DCE841DC-7D8D-4250-9995-D2B6045E3D9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17A48CA-8B28-49D5-B8D0-FF3D5277DDC1}"/>
              </a:ext>
            </a:extLst>
          </p:cNvPr>
          <p:cNvGrpSpPr/>
          <p:nvPr/>
        </p:nvGrpSpPr>
        <p:grpSpPr>
          <a:xfrm>
            <a:off x="2126128" y="4777176"/>
            <a:ext cx="264735" cy="284518"/>
            <a:chOff x="4870806" y="786082"/>
            <a:chExt cx="260523" cy="28451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F3DD9CA-9850-4AF9-8F55-4BDEE2F82F4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38A05B5B-F439-4F7C-BC43-5E2A4D22E07C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9E041D9-0CA0-4291-BBE9-84A8E00E53D0}"/>
              </a:ext>
            </a:extLst>
          </p:cNvPr>
          <p:cNvGrpSpPr/>
          <p:nvPr/>
        </p:nvGrpSpPr>
        <p:grpSpPr>
          <a:xfrm>
            <a:off x="2416030" y="4777176"/>
            <a:ext cx="264735" cy="284518"/>
            <a:chOff x="4870806" y="786082"/>
            <a:chExt cx="260523" cy="28451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B6697C9-25D8-4877-921D-81CBD92696D9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DD55C0D0-48BF-421A-8164-5F2398E6799C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279E339-18DD-4638-BF73-DFF5B5BB7D2B}"/>
              </a:ext>
            </a:extLst>
          </p:cNvPr>
          <p:cNvGrpSpPr/>
          <p:nvPr/>
        </p:nvGrpSpPr>
        <p:grpSpPr>
          <a:xfrm>
            <a:off x="2713357" y="4777176"/>
            <a:ext cx="264735" cy="284518"/>
            <a:chOff x="4870806" y="786082"/>
            <a:chExt cx="260523" cy="28451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4FA3436-C065-4429-B9EF-B0D2EFCCCCD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19DCB0D6-69DB-4C10-B586-F4D53622859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F59FA961-E6ED-42AC-88CB-511BCEA4B663}"/>
              </a:ext>
            </a:extLst>
          </p:cNvPr>
          <p:cNvGrpSpPr/>
          <p:nvPr/>
        </p:nvGrpSpPr>
        <p:grpSpPr>
          <a:xfrm>
            <a:off x="3003259" y="4777176"/>
            <a:ext cx="264735" cy="284518"/>
            <a:chOff x="4870806" y="786082"/>
            <a:chExt cx="260523" cy="284518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4E4D4D53-3458-4713-9F75-98AA58DCD06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7CA2BBDF-E108-4DA2-9938-5A4D3287F91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5944312-1E7A-4AD5-AC08-AA09D1FF70A3}"/>
              </a:ext>
            </a:extLst>
          </p:cNvPr>
          <p:cNvGrpSpPr/>
          <p:nvPr/>
        </p:nvGrpSpPr>
        <p:grpSpPr>
          <a:xfrm>
            <a:off x="3300586" y="4777176"/>
            <a:ext cx="264735" cy="284518"/>
            <a:chOff x="4870806" y="786082"/>
            <a:chExt cx="260523" cy="28451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B9DAB5B8-4F91-485E-BB86-11B5BA3B6A15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98584CC8-9EDC-4B94-A2FA-D97F4D467A4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82BECA3-3DF4-4DFF-86BB-F6188FC89695}"/>
              </a:ext>
            </a:extLst>
          </p:cNvPr>
          <p:cNvGrpSpPr/>
          <p:nvPr/>
        </p:nvGrpSpPr>
        <p:grpSpPr>
          <a:xfrm>
            <a:off x="3590488" y="4777176"/>
            <a:ext cx="264735" cy="284518"/>
            <a:chOff x="4870806" y="786082"/>
            <a:chExt cx="260523" cy="284518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7D93F08-8F51-417B-9469-1CA1ABE309D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8806F7B4-DD55-4E88-BFF5-161B32AB5A8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A846B350-1110-424F-A53C-16E8EA6B6933}"/>
              </a:ext>
            </a:extLst>
          </p:cNvPr>
          <p:cNvGrpSpPr/>
          <p:nvPr/>
        </p:nvGrpSpPr>
        <p:grpSpPr>
          <a:xfrm>
            <a:off x="3887815" y="4777176"/>
            <a:ext cx="264735" cy="284518"/>
            <a:chOff x="4870806" y="786082"/>
            <a:chExt cx="260523" cy="284518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2659F1DA-BFCE-4220-8247-10FD51BE176F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C769295A-9E46-4E38-8FBC-2480FE4FC42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2A1218D-1F7D-4CFE-8A97-8EE28F6EF8BF}"/>
              </a:ext>
            </a:extLst>
          </p:cNvPr>
          <p:cNvGrpSpPr/>
          <p:nvPr/>
        </p:nvGrpSpPr>
        <p:grpSpPr>
          <a:xfrm>
            <a:off x="4186107" y="4777176"/>
            <a:ext cx="264735" cy="284518"/>
            <a:chOff x="4870806" y="786082"/>
            <a:chExt cx="260523" cy="284518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2400311-E20F-42C6-94C0-F6D383C109B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9" name="이등변 삼각형 98">
              <a:extLst>
                <a:ext uri="{FF2B5EF4-FFF2-40B4-BE49-F238E27FC236}">
                  <a16:creationId xmlns:a16="http://schemas.microsoft.com/office/drawing/2014/main" id="{BC885FFC-AAE5-4D9B-B791-CFDA93B350E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D5C1AE30-9328-42FF-8A4F-506EB1774BBF}"/>
              </a:ext>
            </a:extLst>
          </p:cNvPr>
          <p:cNvGrpSpPr/>
          <p:nvPr/>
        </p:nvGrpSpPr>
        <p:grpSpPr>
          <a:xfrm>
            <a:off x="4483434" y="4777176"/>
            <a:ext cx="264735" cy="284518"/>
            <a:chOff x="4870806" y="786082"/>
            <a:chExt cx="260523" cy="284518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553C8864-D754-42DC-ACE0-5E0180C03B07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2" name="이등변 삼각형 101">
              <a:extLst>
                <a:ext uri="{FF2B5EF4-FFF2-40B4-BE49-F238E27FC236}">
                  <a16:creationId xmlns:a16="http://schemas.microsoft.com/office/drawing/2014/main" id="{3B507516-2F97-4AF2-AFEB-4A6A1678575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C502D49-271B-451B-BA05-2A60E5CF4035}"/>
              </a:ext>
            </a:extLst>
          </p:cNvPr>
          <p:cNvGrpSpPr/>
          <p:nvPr/>
        </p:nvGrpSpPr>
        <p:grpSpPr>
          <a:xfrm>
            <a:off x="4773336" y="4777176"/>
            <a:ext cx="264735" cy="284518"/>
            <a:chOff x="4870806" y="786082"/>
            <a:chExt cx="260523" cy="284518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25BDF3AE-FCBC-4F2F-A88F-6923CB14FE2A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5" name="이등변 삼각형 104">
              <a:extLst>
                <a:ext uri="{FF2B5EF4-FFF2-40B4-BE49-F238E27FC236}">
                  <a16:creationId xmlns:a16="http://schemas.microsoft.com/office/drawing/2014/main" id="{914EEB15-FBFF-41E9-B3E8-37627B10FBAE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9A8BDB00-9067-40FD-8042-C15A353DEEBA}"/>
              </a:ext>
            </a:extLst>
          </p:cNvPr>
          <p:cNvGrpSpPr/>
          <p:nvPr/>
        </p:nvGrpSpPr>
        <p:grpSpPr>
          <a:xfrm>
            <a:off x="5070663" y="4777176"/>
            <a:ext cx="264735" cy="284518"/>
            <a:chOff x="4870806" y="786082"/>
            <a:chExt cx="260523" cy="284518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1C09C31-16A0-40DC-8F83-34B56362CB4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8" name="이등변 삼각형 107">
              <a:extLst>
                <a:ext uri="{FF2B5EF4-FFF2-40B4-BE49-F238E27FC236}">
                  <a16:creationId xmlns:a16="http://schemas.microsoft.com/office/drawing/2014/main" id="{9554767A-CADC-4251-BE4A-12C5AB7167F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C1155ABB-3DA0-486E-97F8-B16F859C17F7}"/>
              </a:ext>
            </a:extLst>
          </p:cNvPr>
          <p:cNvGrpSpPr/>
          <p:nvPr/>
        </p:nvGrpSpPr>
        <p:grpSpPr>
          <a:xfrm>
            <a:off x="5377345" y="4777176"/>
            <a:ext cx="264735" cy="284518"/>
            <a:chOff x="4870806" y="786082"/>
            <a:chExt cx="260523" cy="284518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1E429A15-0EC0-4B86-AE51-648D9F6B456B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11" name="이등변 삼각형 110">
              <a:extLst>
                <a:ext uri="{FF2B5EF4-FFF2-40B4-BE49-F238E27FC236}">
                  <a16:creationId xmlns:a16="http://schemas.microsoft.com/office/drawing/2014/main" id="{E383921E-F62B-4163-89FF-5E4E501392FC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392F2A1-5280-4221-89B3-5108169A5E2F}"/>
              </a:ext>
            </a:extLst>
          </p:cNvPr>
          <p:cNvGrpSpPr/>
          <p:nvPr/>
        </p:nvGrpSpPr>
        <p:grpSpPr>
          <a:xfrm>
            <a:off x="5674672" y="4777176"/>
            <a:ext cx="264735" cy="284518"/>
            <a:chOff x="4870806" y="786082"/>
            <a:chExt cx="260523" cy="284518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17459DD-DE8C-4E3F-B3FB-D5E5903C9433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14" name="이등변 삼각형 113">
              <a:extLst>
                <a:ext uri="{FF2B5EF4-FFF2-40B4-BE49-F238E27FC236}">
                  <a16:creationId xmlns:a16="http://schemas.microsoft.com/office/drawing/2014/main" id="{29B1C8CF-B09C-49EE-B59E-13340A0740E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BC02555C-86D5-4B72-A43B-52B356BAAB99}"/>
              </a:ext>
            </a:extLst>
          </p:cNvPr>
          <p:cNvGrpSpPr/>
          <p:nvPr/>
        </p:nvGrpSpPr>
        <p:grpSpPr>
          <a:xfrm>
            <a:off x="5964574" y="4777176"/>
            <a:ext cx="264735" cy="284518"/>
            <a:chOff x="4870806" y="786082"/>
            <a:chExt cx="260523" cy="284518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AC167167-841E-42AA-B33F-D97E9FFBA0D0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17" name="이등변 삼각형 116">
              <a:extLst>
                <a:ext uri="{FF2B5EF4-FFF2-40B4-BE49-F238E27FC236}">
                  <a16:creationId xmlns:a16="http://schemas.microsoft.com/office/drawing/2014/main" id="{D9BD6D47-A88F-4CA7-A38A-BAD0AC3FBA4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6EFEA278-CD49-4B0B-82A9-F07DA2E3CFFA}"/>
              </a:ext>
            </a:extLst>
          </p:cNvPr>
          <p:cNvGrpSpPr/>
          <p:nvPr/>
        </p:nvGrpSpPr>
        <p:grpSpPr>
          <a:xfrm>
            <a:off x="6261901" y="4777176"/>
            <a:ext cx="264735" cy="284518"/>
            <a:chOff x="4870806" y="786082"/>
            <a:chExt cx="260523" cy="284518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6D3AF0A4-6B76-4C79-9DFC-7C9FF5D1FDD6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0" name="이등변 삼각형 119">
              <a:extLst>
                <a:ext uri="{FF2B5EF4-FFF2-40B4-BE49-F238E27FC236}">
                  <a16:creationId xmlns:a16="http://schemas.microsoft.com/office/drawing/2014/main" id="{563C4880-4D24-4909-BB10-997C0952B32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93BFEE43-351D-4700-AF84-A563AA2AD586}"/>
              </a:ext>
            </a:extLst>
          </p:cNvPr>
          <p:cNvGrpSpPr/>
          <p:nvPr/>
        </p:nvGrpSpPr>
        <p:grpSpPr>
          <a:xfrm>
            <a:off x="6554601" y="4777176"/>
            <a:ext cx="264735" cy="284518"/>
            <a:chOff x="4870806" y="786082"/>
            <a:chExt cx="260523" cy="284518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D7B7CFBC-3B5A-4FA8-990E-9CFA5B80F155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42F5D133-A54F-4BAF-899E-0EE79289B43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39219019-8897-4E03-BF3C-85AA075DC130}"/>
              </a:ext>
            </a:extLst>
          </p:cNvPr>
          <p:cNvGrpSpPr/>
          <p:nvPr/>
        </p:nvGrpSpPr>
        <p:grpSpPr>
          <a:xfrm>
            <a:off x="6851928" y="4777176"/>
            <a:ext cx="264735" cy="284518"/>
            <a:chOff x="4870806" y="786082"/>
            <a:chExt cx="260523" cy="284518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91EAF9EC-36E3-47B1-8D5E-A82D081A519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6" name="이등변 삼각형 125">
              <a:extLst>
                <a:ext uri="{FF2B5EF4-FFF2-40B4-BE49-F238E27FC236}">
                  <a16:creationId xmlns:a16="http://schemas.microsoft.com/office/drawing/2014/main" id="{07D378D4-DCD9-4280-831F-502CF3C3A9F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2E21BCEE-CD8D-4B9B-AA65-DFD405F8453D}"/>
              </a:ext>
            </a:extLst>
          </p:cNvPr>
          <p:cNvGrpSpPr/>
          <p:nvPr/>
        </p:nvGrpSpPr>
        <p:grpSpPr>
          <a:xfrm>
            <a:off x="7141830" y="4777176"/>
            <a:ext cx="264735" cy="284518"/>
            <a:chOff x="4870806" y="786082"/>
            <a:chExt cx="260523" cy="284518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4B679104-FB27-454C-AEB5-E6D193FFC60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9" name="이등변 삼각형 128">
              <a:extLst>
                <a:ext uri="{FF2B5EF4-FFF2-40B4-BE49-F238E27FC236}">
                  <a16:creationId xmlns:a16="http://schemas.microsoft.com/office/drawing/2014/main" id="{B3716B54-A583-4968-8505-B1E76F60E35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C7F81B43-B26F-4E67-865F-A8AA3B5CB040}"/>
              </a:ext>
            </a:extLst>
          </p:cNvPr>
          <p:cNvGrpSpPr/>
          <p:nvPr/>
        </p:nvGrpSpPr>
        <p:grpSpPr>
          <a:xfrm>
            <a:off x="7439157" y="4777176"/>
            <a:ext cx="264735" cy="284518"/>
            <a:chOff x="4870806" y="786082"/>
            <a:chExt cx="260523" cy="284518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DF4B77BB-5974-411F-AC32-1F95CFFCE76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32" name="이등변 삼각형 131">
              <a:extLst>
                <a:ext uri="{FF2B5EF4-FFF2-40B4-BE49-F238E27FC236}">
                  <a16:creationId xmlns:a16="http://schemas.microsoft.com/office/drawing/2014/main" id="{51C26CBD-8CBD-47B3-8916-BF0AA06E06A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4F31792F-BB4D-403B-A823-A9FDB4959442}"/>
              </a:ext>
            </a:extLst>
          </p:cNvPr>
          <p:cNvGrpSpPr/>
          <p:nvPr/>
        </p:nvGrpSpPr>
        <p:grpSpPr>
          <a:xfrm>
            <a:off x="7732794" y="4777176"/>
            <a:ext cx="264735" cy="284518"/>
            <a:chOff x="4870806" y="786082"/>
            <a:chExt cx="260523" cy="284518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3EC23E0-2AB0-4041-A552-1915E2DB88A3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35" name="이등변 삼각형 134">
              <a:extLst>
                <a:ext uri="{FF2B5EF4-FFF2-40B4-BE49-F238E27FC236}">
                  <a16:creationId xmlns:a16="http://schemas.microsoft.com/office/drawing/2014/main" id="{0D044E96-888F-4C64-A57D-12AE070B2E3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033E3DDE-FDF4-4721-AF3C-22E97FEAF1A5}"/>
              </a:ext>
            </a:extLst>
          </p:cNvPr>
          <p:cNvGrpSpPr/>
          <p:nvPr/>
        </p:nvGrpSpPr>
        <p:grpSpPr>
          <a:xfrm>
            <a:off x="8030121" y="4777176"/>
            <a:ext cx="264735" cy="284518"/>
            <a:chOff x="4870806" y="786082"/>
            <a:chExt cx="260523" cy="284518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5A755CE-4FD7-4D1B-85CA-0FDDD1C94B1E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954E0437-F855-4853-96C6-E0B9B46F62A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4D3DC7AA-F84F-4AE3-8AA5-21E97E65335B}"/>
              </a:ext>
            </a:extLst>
          </p:cNvPr>
          <p:cNvGrpSpPr/>
          <p:nvPr/>
        </p:nvGrpSpPr>
        <p:grpSpPr>
          <a:xfrm>
            <a:off x="8320023" y="4777176"/>
            <a:ext cx="264735" cy="284518"/>
            <a:chOff x="4870806" y="786082"/>
            <a:chExt cx="260523" cy="284518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5F4DDF5-8640-42BB-99DF-C4D3819A6780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41" name="이등변 삼각형 140">
              <a:extLst>
                <a:ext uri="{FF2B5EF4-FFF2-40B4-BE49-F238E27FC236}">
                  <a16:creationId xmlns:a16="http://schemas.microsoft.com/office/drawing/2014/main" id="{7A086855-8C45-403B-91DC-F09D46508C9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C4FAAFF2-EE44-4761-A639-1304F1FA0714}"/>
              </a:ext>
            </a:extLst>
          </p:cNvPr>
          <p:cNvGrpSpPr/>
          <p:nvPr/>
        </p:nvGrpSpPr>
        <p:grpSpPr>
          <a:xfrm>
            <a:off x="8617350" y="4777176"/>
            <a:ext cx="264735" cy="284518"/>
            <a:chOff x="4870806" y="786082"/>
            <a:chExt cx="260523" cy="284518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5729C3DF-D4D3-4794-97F8-264255ADEDD7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44" name="이등변 삼각형 143">
              <a:extLst>
                <a:ext uri="{FF2B5EF4-FFF2-40B4-BE49-F238E27FC236}">
                  <a16:creationId xmlns:a16="http://schemas.microsoft.com/office/drawing/2014/main" id="{DE6FC142-4C96-41D9-8967-7AFB35B0142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6F03B9BE-1B0E-4FF1-881D-BCF9F4DF3853}"/>
              </a:ext>
            </a:extLst>
          </p:cNvPr>
          <p:cNvGrpSpPr/>
          <p:nvPr/>
        </p:nvGrpSpPr>
        <p:grpSpPr>
          <a:xfrm>
            <a:off x="8922175" y="4777176"/>
            <a:ext cx="264735" cy="284518"/>
            <a:chOff x="4870806" y="786082"/>
            <a:chExt cx="260523" cy="284518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5613A583-E0BC-46EF-860C-F7F934546C0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47" name="이등변 삼각형 146">
              <a:extLst>
                <a:ext uri="{FF2B5EF4-FFF2-40B4-BE49-F238E27FC236}">
                  <a16:creationId xmlns:a16="http://schemas.microsoft.com/office/drawing/2014/main" id="{784960AD-4129-4DAD-86E3-594281537764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EB9C3B86-8DD4-4EED-A04C-E2D9012066EC}"/>
              </a:ext>
            </a:extLst>
          </p:cNvPr>
          <p:cNvGrpSpPr/>
          <p:nvPr/>
        </p:nvGrpSpPr>
        <p:grpSpPr>
          <a:xfrm>
            <a:off x="9219502" y="4777176"/>
            <a:ext cx="264735" cy="284518"/>
            <a:chOff x="4870806" y="786082"/>
            <a:chExt cx="260523" cy="284518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358AA846-C577-45D3-AD97-D664F43814DC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50" name="이등변 삼각형 149">
              <a:extLst>
                <a:ext uri="{FF2B5EF4-FFF2-40B4-BE49-F238E27FC236}">
                  <a16:creationId xmlns:a16="http://schemas.microsoft.com/office/drawing/2014/main" id="{7D786948-7DAC-4D21-8D06-34371618B86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38DB48B8-67F9-4497-B7A5-9E2F9F66347A}"/>
              </a:ext>
            </a:extLst>
          </p:cNvPr>
          <p:cNvGrpSpPr/>
          <p:nvPr/>
        </p:nvGrpSpPr>
        <p:grpSpPr>
          <a:xfrm>
            <a:off x="9509404" y="4777176"/>
            <a:ext cx="264735" cy="284518"/>
            <a:chOff x="4870806" y="786082"/>
            <a:chExt cx="260523" cy="284518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D5D3875-8EDE-4B12-B770-C4D6D90D6B7C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53" name="이등변 삼각형 152">
              <a:extLst>
                <a:ext uri="{FF2B5EF4-FFF2-40B4-BE49-F238E27FC236}">
                  <a16:creationId xmlns:a16="http://schemas.microsoft.com/office/drawing/2014/main" id="{33D005C4-ED5D-46A1-B91C-1A95276638BE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28EF45A5-F702-4D74-9DFB-42A838B19B8A}"/>
              </a:ext>
            </a:extLst>
          </p:cNvPr>
          <p:cNvGrpSpPr/>
          <p:nvPr/>
        </p:nvGrpSpPr>
        <p:grpSpPr>
          <a:xfrm>
            <a:off x="9806731" y="4777176"/>
            <a:ext cx="264735" cy="284518"/>
            <a:chOff x="4870806" y="786082"/>
            <a:chExt cx="260523" cy="284518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6EFC98C-161F-435A-A8EE-C1E80599C2A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68D33EDC-C1F5-4ADA-A96E-122A00C76778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C9A69AF0-45FE-4333-81D5-AE4C0D62DC06}"/>
              </a:ext>
            </a:extLst>
          </p:cNvPr>
          <p:cNvGrpSpPr/>
          <p:nvPr/>
        </p:nvGrpSpPr>
        <p:grpSpPr>
          <a:xfrm>
            <a:off x="10105935" y="4777176"/>
            <a:ext cx="264735" cy="284518"/>
            <a:chOff x="4870806" y="786082"/>
            <a:chExt cx="260523" cy="284518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9DF62F1F-9DBC-4D9F-AE9E-BD36AA44354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59" name="이등변 삼각형 158">
              <a:extLst>
                <a:ext uri="{FF2B5EF4-FFF2-40B4-BE49-F238E27FC236}">
                  <a16:creationId xmlns:a16="http://schemas.microsoft.com/office/drawing/2014/main" id="{1FF963E2-44D7-4A30-B04D-2152D9E30B88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B7CC473E-E4F0-4128-AFF6-553611BD095F}"/>
              </a:ext>
            </a:extLst>
          </p:cNvPr>
          <p:cNvGrpSpPr/>
          <p:nvPr/>
        </p:nvGrpSpPr>
        <p:grpSpPr>
          <a:xfrm>
            <a:off x="57731" y="1904655"/>
            <a:ext cx="1536163" cy="284518"/>
            <a:chOff x="3619607" y="786082"/>
            <a:chExt cx="1511723" cy="284518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946EFAA0-4BD4-4056-A67E-BEE1A8D5F3D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amp_threshold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2" name="이등변 삼각형 171">
              <a:extLst>
                <a:ext uri="{FF2B5EF4-FFF2-40B4-BE49-F238E27FC236}">
                  <a16:creationId xmlns:a16="http://schemas.microsoft.com/office/drawing/2014/main" id="{18953537-37DA-42BC-A3C2-C2007EAB7C8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D5C21D15-1A11-4E80-B1A0-492906252E07}"/>
              </a:ext>
            </a:extLst>
          </p:cNvPr>
          <p:cNvGrpSpPr/>
          <p:nvPr/>
        </p:nvGrpSpPr>
        <p:grpSpPr>
          <a:xfrm>
            <a:off x="5335397" y="5410987"/>
            <a:ext cx="1536163" cy="284518"/>
            <a:chOff x="3619607" y="786082"/>
            <a:chExt cx="1511723" cy="284518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827D91BC-65A3-4B82-9E95-9298CB5EBBF6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photo_count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32B4583F-CE51-4A3F-B04A-0BC7E77DCA8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8" name="오른쪽 중괄호 177">
            <a:extLst>
              <a:ext uri="{FF2B5EF4-FFF2-40B4-BE49-F238E27FC236}">
                <a16:creationId xmlns:a16="http://schemas.microsoft.com/office/drawing/2014/main" id="{66CC3FE6-68C7-4FCE-BFBC-83A180FE2A24}"/>
              </a:ext>
            </a:extLst>
          </p:cNvPr>
          <p:cNvSpPr/>
          <p:nvPr/>
        </p:nvSpPr>
        <p:spPr>
          <a:xfrm rot="5400000">
            <a:off x="6151377" y="812071"/>
            <a:ext cx="200373" cy="88455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32DC523D-D582-411B-A7B1-98D803186AFD}"/>
              </a:ext>
            </a:extLst>
          </p:cNvPr>
          <p:cNvGrpSpPr/>
          <p:nvPr/>
        </p:nvGrpSpPr>
        <p:grpSpPr>
          <a:xfrm>
            <a:off x="62422" y="523764"/>
            <a:ext cx="1536163" cy="284518"/>
            <a:chOff x="3619607" y="786082"/>
            <a:chExt cx="1511723" cy="284518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E8154D57-8465-4916-986E-8F896A73EBF9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edge_only</a:t>
              </a:r>
              <a:r>
                <a:rPr lang="en-US" altLang="ko-KR" sz="900" dirty="0">
                  <a:solidFill>
                    <a:schemeClr val="bg1"/>
                  </a:solidFill>
                </a:rPr>
                <a:t>=0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81" name="이등변 삼각형 180">
              <a:extLst>
                <a:ext uri="{FF2B5EF4-FFF2-40B4-BE49-F238E27FC236}">
                  <a16:creationId xmlns:a16="http://schemas.microsoft.com/office/drawing/2014/main" id="{E00BA397-46D6-423E-AD59-209A5BDE66F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2D6E57EB-6D0B-42D6-823C-B804BFC6998C}"/>
              </a:ext>
            </a:extLst>
          </p:cNvPr>
          <p:cNvCxnSpPr/>
          <p:nvPr/>
        </p:nvCxnSpPr>
        <p:spPr>
          <a:xfrm>
            <a:off x="1112520" y="4630723"/>
            <a:ext cx="1028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FE49CC10-024B-48D3-949F-B32C50676A5E}"/>
              </a:ext>
            </a:extLst>
          </p:cNvPr>
          <p:cNvSpPr txBox="1"/>
          <p:nvPr/>
        </p:nvSpPr>
        <p:spPr>
          <a:xfrm>
            <a:off x="11399520" y="444605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</a:t>
            </a:r>
            <a:endParaRPr lang="ko-KR" altLang="en-US" dirty="0"/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DBFEE5A1-E5D8-428C-9B16-5E3A4676A3B5}"/>
              </a:ext>
            </a:extLst>
          </p:cNvPr>
          <p:cNvCxnSpPr>
            <a:cxnSpLocks/>
          </p:cNvCxnSpPr>
          <p:nvPr/>
        </p:nvCxnSpPr>
        <p:spPr>
          <a:xfrm flipV="1">
            <a:off x="1702965" y="352338"/>
            <a:ext cx="0" cy="462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E9FA969A-FD7B-46C4-A079-3073CE3B93E5}"/>
              </a:ext>
            </a:extLst>
          </p:cNvPr>
          <p:cNvSpPr txBox="1"/>
          <p:nvPr/>
        </p:nvSpPr>
        <p:spPr>
          <a:xfrm>
            <a:off x="1118338" y="6946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amplitude</a:t>
            </a:r>
            <a:endParaRPr lang="ko-KR" altLang="en-US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A9A761D-B95A-4C81-85C9-29E6F6141B10}"/>
              </a:ext>
            </a:extLst>
          </p:cNvPr>
          <p:cNvSpPr txBox="1"/>
          <p:nvPr/>
        </p:nvSpPr>
        <p:spPr>
          <a:xfrm>
            <a:off x="70478" y="6379262"/>
            <a:ext cx="699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See </a:t>
            </a:r>
            <a:r>
              <a:rPr lang="en-US" altLang="ko-KR" b="1" i="1" dirty="0"/>
              <a:t>Overview of Photon Counting Techniques</a:t>
            </a:r>
            <a:r>
              <a:rPr lang="en-US" altLang="ko-KR" b="1" dirty="0"/>
              <a:t> </a:t>
            </a:r>
            <a:r>
              <a:rPr lang="en-US" altLang="ko-KR" dirty="0"/>
              <a:t>for more details</a:t>
            </a:r>
            <a:endParaRPr lang="ko-KR" altLang="en-US" dirty="0"/>
          </a:p>
        </p:txBody>
      </p: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ABC455E2-9AF5-44A8-B4ED-1C6BCE9F15C1}"/>
              </a:ext>
            </a:extLst>
          </p:cNvPr>
          <p:cNvGrpSpPr/>
          <p:nvPr/>
        </p:nvGrpSpPr>
        <p:grpSpPr>
          <a:xfrm>
            <a:off x="62420" y="2369017"/>
            <a:ext cx="1536163" cy="284518"/>
            <a:chOff x="3619607" y="786082"/>
            <a:chExt cx="1511723" cy="284518"/>
          </a:xfrm>
        </p:grpSpPr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EA07D826-3D75-4099-BCEB-C15872379817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low_hys_X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23" name="이등변 삼각형 222">
              <a:extLst>
                <a:ext uri="{FF2B5EF4-FFF2-40B4-BE49-F238E27FC236}">
                  <a16:creationId xmlns:a16="http://schemas.microsoft.com/office/drawing/2014/main" id="{C10D410F-F319-4070-A66F-5F4F7756BEB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C8D8C31C-26E1-4FD6-9D01-4BD0928CA2C2}"/>
              </a:ext>
            </a:extLst>
          </p:cNvPr>
          <p:cNvGrpSpPr/>
          <p:nvPr/>
        </p:nvGrpSpPr>
        <p:grpSpPr>
          <a:xfrm>
            <a:off x="70478" y="1376906"/>
            <a:ext cx="1536163" cy="284518"/>
            <a:chOff x="3619607" y="786082"/>
            <a:chExt cx="1511723" cy="284518"/>
          </a:xfrm>
        </p:grpSpPr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FA8F7CCA-2F27-4358-B2B4-DCAE8FED581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high_hys_X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26" name="이등변 삼각형 225">
              <a:extLst>
                <a:ext uri="{FF2B5EF4-FFF2-40B4-BE49-F238E27FC236}">
                  <a16:creationId xmlns:a16="http://schemas.microsoft.com/office/drawing/2014/main" id="{A5DC0B17-6C82-4BCE-BF85-5B5DBD03EB5E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CED0B75E-E111-4005-A8BE-C2FC549CA3C5}"/>
              </a:ext>
            </a:extLst>
          </p:cNvPr>
          <p:cNvGrpSpPr/>
          <p:nvPr/>
        </p:nvGrpSpPr>
        <p:grpSpPr>
          <a:xfrm>
            <a:off x="10409596" y="4777176"/>
            <a:ext cx="264735" cy="284518"/>
            <a:chOff x="4870806" y="786082"/>
            <a:chExt cx="260523" cy="284518"/>
          </a:xfrm>
        </p:grpSpPr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54C404D4-353C-4882-8032-8BE4C853080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29" name="이등변 삼각형 228">
              <a:extLst>
                <a:ext uri="{FF2B5EF4-FFF2-40B4-BE49-F238E27FC236}">
                  <a16:creationId xmlns:a16="http://schemas.microsoft.com/office/drawing/2014/main" id="{0671D2BA-B453-4480-B9AD-DD3E66D605E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CA234C8A-EE0E-4933-B7F2-3E426205D264}"/>
              </a:ext>
            </a:extLst>
          </p:cNvPr>
          <p:cNvCxnSpPr>
            <a:cxnSpLocks/>
          </p:cNvCxnSpPr>
          <p:nvPr/>
        </p:nvCxnSpPr>
        <p:spPr>
          <a:xfrm>
            <a:off x="1702965" y="2525086"/>
            <a:ext cx="8917497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BDC4F86C-E3DA-4D40-8942-E8B8AD660CAF}"/>
              </a:ext>
            </a:extLst>
          </p:cNvPr>
          <p:cNvCxnSpPr>
            <a:cxnSpLocks/>
          </p:cNvCxnSpPr>
          <p:nvPr/>
        </p:nvCxnSpPr>
        <p:spPr>
          <a:xfrm>
            <a:off x="1702965" y="1556008"/>
            <a:ext cx="8917497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69598A42-5D22-41CB-8447-172B7E957E46}"/>
              </a:ext>
            </a:extLst>
          </p:cNvPr>
          <p:cNvSpPr txBox="1"/>
          <p:nvPr/>
        </p:nvSpPr>
        <p:spPr>
          <a:xfrm>
            <a:off x="10813431" y="-16994"/>
            <a:ext cx="138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comparator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991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96F9A-ECF8-49FF-8790-450AAEDF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Edge Counter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877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6BFED9E-CC29-46E5-8AB5-29B64C734D2F}"/>
              </a:ext>
            </a:extLst>
          </p:cNvPr>
          <p:cNvGrpSpPr/>
          <p:nvPr/>
        </p:nvGrpSpPr>
        <p:grpSpPr>
          <a:xfrm>
            <a:off x="2323751" y="1076580"/>
            <a:ext cx="1332911" cy="1087493"/>
            <a:chOff x="6605428" y="2551289"/>
            <a:chExt cx="3149600" cy="87771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D4D4364-F605-4870-BA64-CFB1DC29A97A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Core0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693D087-4808-4FB6-9F13-1C8601C777AF}"/>
                </a:ext>
              </a:extLst>
            </p:cNvPr>
            <p:cNvSpPr/>
            <p:nvPr/>
          </p:nvSpPr>
          <p:spPr>
            <a:xfrm>
              <a:off x="6842491" y="2871586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E2D91D-8311-4968-95D3-EF64A397E667}"/>
              </a:ext>
            </a:extLst>
          </p:cNvPr>
          <p:cNvGrpSpPr/>
          <p:nvPr/>
        </p:nvGrpSpPr>
        <p:grpSpPr>
          <a:xfrm>
            <a:off x="2323751" y="2316329"/>
            <a:ext cx="1332911" cy="1196274"/>
            <a:chOff x="6605428" y="2551289"/>
            <a:chExt cx="3149600" cy="87771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F99F8D-2A6A-4755-A896-C38FB2650BE7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Core2</a:t>
              </a:r>
              <a:endParaRPr lang="ko-KR" altLang="en-US" sz="9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B7FD480-C0EE-4229-88FF-C90CBF2C1966}"/>
                </a:ext>
              </a:extLst>
            </p:cNvPr>
            <p:cNvSpPr/>
            <p:nvPr/>
          </p:nvSpPr>
          <p:spPr>
            <a:xfrm>
              <a:off x="6842491" y="287528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C5060C-592F-4072-AFEE-8FD247DCD3B8}"/>
              </a:ext>
            </a:extLst>
          </p:cNvPr>
          <p:cNvSpPr/>
          <p:nvPr/>
        </p:nvSpPr>
        <p:spPr>
          <a:xfrm>
            <a:off x="788566" y="1076580"/>
            <a:ext cx="1332911" cy="2436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41398A-3A86-47BF-986A-953F1E7A9130}"/>
              </a:ext>
            </a:extLst>
          </p:cNvPr>
          <p:cNvSpPr/>
          <p:nvPr/>
        </p:nvSpPr>
        <p:spPr>
          <a:xfrm>
            <a:off x="788566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</a:rPr>
              <a:t>data_in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B00E06-C122-4DE8-95B3-9EB7415F2A9B}"/>
              </a:ext>
            </a:extLst>
          </p:cNvPr>
          <p:cNvSpPr/>
          <p:nvPr/>
        </p:nvSpPr>
        <p:spPr>
          <a:xfrm>
            <a:off x="788566" y="4197284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8242DE-4F57-4E31-A7F0-9771AAB0F50B}"/>
              </a:ext>
            </a:extLst>
          </p:cNvPr>
          <p:cNvGrpSpPr/>
          <p:nvPr/>
        </p:nvGrpSpPr>
        <p:grpSpPr>
          <a:xfrm>
            <a:off x="5434797" y="1473431"/>
            <a:ext cx="1536163" cy="284518"/>
            <a:chOff x="3619607" y="786082"/>
            <a:chExt cx="1511723" cy="28451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A2B0C15-9D09-4D61-84AA-1F86A9BF5B9E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edge_only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6B6B8994-39CD-4D94-80DE-A40FBA639A3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9EE0D5F-25B3-4E52-8CAC-8EC25A06C79D}"/>
              </a:ext>
            </a:extLst>
          </p:cNvPr>
          <p:cNvGrpSpPr/>
          <p:nvPr/>
        </p:nvGrpSpPr>
        <p:grpSpPr>
          <a:xfrm>
            <a:off x="5434797" y="2269137"/>
            <a:ext cx="1536163" cy="284518"/>
            <a:chOff x="3619607" y="786082"/>
            <a:chExt cx="1511723" cy="28451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701C85A-403B-4526-96D9-D792C8944BBB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edge_count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D1F1355D-D96C-4286-83B9-49C73294E93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96F9F5A-BB68-4C0B-8AB8-6296144FB27A}"/>
              </a:ext>
            </a:extLst>
          </p:cNvPr>
          <p:cNvGrpSpPr/>
          <p:nvPr/>
        </p:nvGrpSpPr>
        <p:grpSpPr>
          <a:xfrm>
            <a:off x="5434797" y="2643650"/>
            <a:ext cx="1536163" cy="284518"/>
            <a:chOff x="3619607" y="786082"/>
            <a:chExt cx="1511723" cy="28451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B76781C-2579-450A-955A-8D3DC5979D05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duration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FC256BAE-EE2F-468F-9901-A526BA810FD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47B3ADD-0008-4FCE-84AF-1AC3EBB7AEBC}"/>
              </a:ext>
            </a:extLst>
          </p:cNvPr>
          <p:cNvGrpSpPr/>
          <p:nvPr/>
        </p:nvGrpSpPr>
        <p:grpSpPr>
          <a:xfrm>
            <a:off x="5434797" y="3030515"/>
            <a:ext cx="1536163" cy="284518"/>
            <a:chOff x="3619607" y="786082"/>
            <a:chExt cx="1511723" cy="28451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A068369-A2EF-4E88-BB70-7E88B96A792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photo_threshold_Y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5DE5AC91-062C-4518-BA36-F0F469E3FC8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37B09C-C814-4048-A842-C695E3C65C79}"/>
              </a:ext>
            </a:extLst>
          </p:cNvPr>
          <p:cNvSpPr/>
          <p:nvPr/>
        </p:nvSpPr>
        <p:spPr>
          <a:xfrm>
            <a:off x="9085278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[7:0]</a:t>
            </a:r>
            <a:r>
              <a:rPr lang="en-US" altLang="ko-KR" sz="900" dirty="0" err="1">
                <a:solidFill>
                  <a:schemeClr val="bg1"/>
                </a:solidFill>
              </a:rPr>
              <a:t>branch_cond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626803-3F35-420F-96B1-A144851F2C99}"/>
              </a:ext>
            </a:extLst>
          </p:cNvPr>
          <p:cNvSpPr/>
          <p:nvPr/>
        </p:nvSpPr>
        <p:spPr>
          <a:xfrm>
            <a:off x="788566" y="4570227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trigger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A18252B-6A02-4D24-B9D5-1561C1FFE7BF}"/>
              </a:ext>
            </a:extLst>
          </p:cNvPr>
          <p:cNvGrpSpPr/>
          <p:nvPr/>
        </p:nvGrpSpPr>
        <p:grpSpPr>
          <a:xfrm>
            <a:off x="5434797" y="3450293"/>
            <a:ext cx="1536163" cy="284518"/>
            <a:chOff x="3619607" y="786082"/>
            <a:chExt cx="1511723" cy="28451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A713106-624F-4378-B471-B24B6224BF7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ext_trigger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C935FE1B-5322-42E2-AFDA-B4D52F5561B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B3795CF-0CAC-4E64-A912-DBA023A7F3C8}"/>
              </a:ext>
            </a:extLst>
          </p:cNvPr>
          <p:cNvSpPr/>
          <p:nvPr/>
        </p:nvSpPr>
        <p:spPr>
          <a:xfrm>
            <a:off x="5536422" y="3819781"/>
            <a:ext cx="1332911" cy="1087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Comparator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10422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7AFD1B-DAD2-40CB-ADA9-3E1A40D2F962}"/>
              </a:ext>
            </a:extLst>
          </p:cNvPr>
          <p:cNvGrpSpPr/>
          <p:nvPr/>
        </p:nvGrpSpPr>
        <p:grpSpPr>
          <a:xfrm>
            <a:off x="2095218" y="2497949"/>
            <a:ext cx="1594555" cy="1110402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0C6C10-9322-42C2-9C41-06B0902D6EC8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Core0</a:t>
              </a:r>
              <a:endParaRPr lang="ko-KR" altLang="en-US" sz="9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D9E9DF3-3A76-4002-858E-9AB34028A2BD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DD8258-4038-4B33-9216-2B59F2F2C34B}"/>
              </a:ext>
            </a:extLst>
          </p:cNvPr>
          <p:cNvSpPr/>
          <p:nvPr/>
        </p:nvSpPr>
        <p:spPr>
          <a:xfrm>
            <a:off x="1076396" y="2497949"/>
            <a:ext cx="824089" cy="1110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F58A8C-1F3E-46B1-9A20-3E801902FB35}"/>
              </a:ext>
            </a:extLst>
          </p:cNvPr>
          <p:cNvGrpSpPr/>
          <p:nvPr/>
        </p:nvGrpSpPr>
        <p:grpSpPr>
          <a:xfrm>
            <a:off x="3796065" y="2497949"/>
            <a:ext cx="1594555" cy="1110402"/>
            <a:chOff x="8252178" y="2551289"/>
            <a:chExt cx="1594555" cy="87771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F0EE68D-1DB3-43D1-821C-6C2BC93ADBED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831DF0A-62B5-441A-B1A6-C866949B1FCC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FC9BAC1-023D-4FF2-86D8-225F7E4A26E0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077BC4-2E98-4F61-B608-BD598DA16A80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4BFC40-3BC6-4DB2-8867-FBEA442AABF4}"/>
              </a:ext>
            </a:extLst>
          </p:cNvPr>
          <p:cNvSpPr/>
          <p:nvPr/>
        </p:nvSpPr>
        <p:spPr>
          <a:xfrm>
            <a:off x="5427238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GateLUT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8997BE-431D-49AF-A5BA-67C62A4F9296}"/>
              </a:ext>
            </a:extLst>
          </p:cNvPr>
          <p:cNvSpPr/>
          <p:nvPr/>
        </p:nvSpPr>
        <p:spPr>
          <a:xfrm>
            <a:off x="624465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Pulse List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7587F0-2CBE-437B-A62C-30886E7AE5E2}"/>
              </a:ext>
            </a:extLst>
          </p:cNvPr>
          <p:cNvSpPr/>
          <p:nvPr/>
        </p:nvSpPr>
        <p:spPr>
          <a:xfrm>
            <a:off x="8402451" y="2484965"/>
            <a:ext cx="780803" cy="112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RFDC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D25134-CD9D-4A46-933F-08BB90A27520}"/>
              </a:ext>
            </a:extLst>
          </p:cNvPr>
          <p:cNvSpPr/>
          <p:nvPr/>
        </p:nvSpPr>
        <p:spPr>
          <a:xfrm>
            <a:off x="5369589" y="243078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283796-83A9-4DFF-8454-1BE3B2A50EEB}"/>
              </a:ext>
            </a:extLst>
          </p:cNvPr>
          <p:cNvSpPr/>
          <p:nvPr/>
        </p:nvSpPr>
        <p:spPr>
          <a:xfrm>
            <a:off x="5369589" y="286103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510BEA-F77B-4BD0-BA37-E6BD42A78AC2}"/>
              </a:ext>
            </a:extLst>
          </p:cNvPr>
          <p:cNvSpPr/>
          <p:nvPr/>
        </p:nvSpPr>
        <p:spPr>
          <a:xfrm>
            <a:off x="9276317" y="2438358"/>
            <a:ext cx="1362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Gate Mode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A992DD-5175-4921-B067-A345C636DDCC}"/>
              </a:ext>
            </a:extLst>
          </p:cNvPr>
          <p:cNvSpPr/>
          <p:nvPr/>
        </p:nvSpPr>
        <p:spPr>
          <a:xfrm>
            <a:off x="9276317" y="2868484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DDS Mode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113E5E-8A08-4038-9F48-E8EF3155DDF1}"/>
              </a:ext>
            </a:extLst>
          </p:cNvPr>
          <p:cNvSpPr/>
          <p:nvPr/>
        </p:nvSpPr>
        <p:spPr>
          <a:xfrm>
            <a:off x="4623568" y="1739929"/>
            <a:ext cx="700180" cy="35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3DF63A-849B-41F0-B177-4665F9BFCB61}"/>
              </a:ext>
            </a:extLst>
          </p:cNvPr>
          <p:cNvSpPr/>
          <p:nvPr/>
        </p:nvSpPr>
        <p:spPr>
          <a:xfrm>
            <a:off x="4063024" y="1328967"/>
            <a:ext cx="2569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48bit frequency(Phase)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A9F77E-AD76-48EE-B33C-6CB0729B3BC5}"/>
              </a:ext>
            </a:extLst>
          </p:cNvPr>
          <p:cNvSpPr/>
          <p:nvPr/>
        </p:nvSpPr>
        <p:spPr>
          <a:xfrm>
            <a:off x="8309386" y="1989899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6.4GS/s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3AF9DE-FC99-4BB8-9696-7EC66FA255C6}"/>
              </a:ext>
            </a:extLst>
          </p:cNvPr>
          <p:cNvSpPr/>
          <p:nvPr/>
        </p:nvSpPr>
        <p:spPr>
          <a:xfrm>
            <a:off x="5017516" y="1989899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16x6bit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82A6C8-C72C-489A-84B9-3E1749D31E3F}"/>
              </a:ext>
            </a:extLst>
          </p:cNvPr>
          <p:cNvSpPr/>
          <p:nvPr/>
        </p:nvSpPr>
        <p:spPr>
          <a:xfrm>
            <a:off x="706811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PulseLUT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FE9916-F50F-4037-B9C6-39235F597FC2}"/>
              </a:ext>
            </a:extLst>
          </p:cNvPr>
          <p:cNvSpPr/>
          <p:nvPr/>
        </p:nvSpPr>
        <p:spPr>
          <a:xfrm>
            <a:off x="6094762" y="1989899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32x128bit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607955-0123-4FE6-BBF5-D99B62650B53}"/>
              </a:ext>
            </a:extLst>
          </p:cNvPr>
          <p:cNvSpPr/>
          <p:nvPr/>
        </p:nvSpPr>
        <p:spPr>
          <a:xfrm>
            <a:off x="7167492" y="1989899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256x128bit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419F40-206F-4270-B1B8-FAA504BF00D6}"/>
              </a:ext>
            </a:extLst>
          </p:cNvPr>
          <p:cNvSpPr/>
          <p:nvPr/>
        </p:nvSpPr>
        <p:spPr>
          <a:xfrm>
            <a:off x="7167492" y="4400104"/>
            <a:ext cx="324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See paper for spline engine…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919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C23956-6DFC-E931-E0DF-75AC5FE0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95" y="0"/>
            <a:ext cx="7092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9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21EF2F0-4128-29FB-DF71-3B86A503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Distributor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6F737-E907-CFC7-5A73-BDB56660FD21}"/>
              </a:ext>
            </a:extLst>
          </p:cNvPr>
          <p:cNvSpPr/>
          <p:nvPr/>
        </p:nvSpPr>
        <p:spPr>
          <a:xfrm>
            <a:off x="10710333" y="60095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5EAAED-847A-C9E9-B287-3305441EA034}"/>
              </a:ext>
            </a:extLst>
          </p:cNvPr>
          <p:cNvSpPr/>
          <p:nvPr/>
        </p:nvSpPr>
        <p:spPr>
          <a:xfrm>
            <a:off x="10710333" y="83427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762C16-B06F-C07D-2756-F0E23654CF6C}"/>
              </a:ext>
            </a:extLst>
          </p:cNvPr>
          <p:cNvSpPr/>
          <p:nvPr/>
        </p:nvSpPr>
        <p:spPr>
          <a:xfrm>
            <a:off x="10710333" y="106285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DC5C97-B2B8-B924-470A-F70FDBF62BD2}"/>
              </a:ext>
            </a:extLst>
          </p:cNvPr>
          <p:cNvSpPr/>
          <p:nvPr/>
        </p:nvSpPr>
        <p:spPr>
          <a:xfrm>
            <a:off x="10710333" y="129616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30689A-E1DB-2CC9-AD02-16EEF938E5C7}"/>
              </a:ext>
            </a:extLst>
          </p:cNvPr>
          <p:cNvSpPr/>
          <p:nvPr/>
        </p:nvSpPr>
        <p:spPr>
          <a:xfrm>
            <a:off x="10710333" y="152474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2867B9-D64C-4158-074E-9D175875F169}"/>
              </a:ext>
            </a:extLst>
          </p:cNvPr>
          <p:cNvSpPr/>
          <p:nvPr/>
        </p:nvSpPr>
        <p:spPr>
          <a:xfrm>
            <a:off x="10710333" y="175806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15C51C-7790-F6E0-5672-3586D68FC72E}"/>
              </a:ext>
            </a:extLst>
          </p:cNvPr>
          <p:cNvSpPr/>
          <p:nvPr/>
        </p:nvSpPr>
        <p:spPr>
          <a:xfrm>
            <a:off x="10710333" y="1986652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F6D517-48F7-CEC1-1856-490A930C1DA5}"/>
              </a:ext>
            </a:extLst>
          </p:cNvPr>
          <p:cNvSpPr/>
          <p:nvPr/>
        </p:nvSpPr>
        <p:spPr>
          <a:xfrm>
            <a:off x="10710333" y="221523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s_axi_wstrb[15:0]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4C725A-11EA-763C-F2B1-9FB150E88A14}"/>
              </a:ext>
            </a:extLst>
          </p:cNvPr>
          <p:cNvSpPr/>
          <p:nvPr/>
        </p:nvSpPr>
        <p:spPr>
          <a:xfrm>
            <a:off x="10710333" y="244382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30B176-B2EE-D34D-9EAD-1B39B7AAD98E}"/>
              </a:ext>
            </a:extLst>
          </p:cNvPr>
          <p:cNvSpPr/>
          <p:nvPr/>
        </p:nvSpPr>
        <p:spPr>
          <a:xfrm>
            <a:off x="10710333" y="444431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6A9233-F48C-AB1D-CE7A-C589035B97ED}"/>
              </a:ext>
            </a:extLst>
          </p:cNvPr>
          <p:cNvSpPr/>
          <p:nvPr/>
        </p:nvSpPr>
        <p:spPr>
          <a:xfrm>
            <a:off x="10710333" y="467763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33FA1A-4576-FECD-D633-F6583B99EDBA}"/>
              </a:ext>
            </a:extLst>
          </p:cNvPr>
          <p:cNvSpPr/>
          <p:nvPr/>
        </p:nvSpPr>
        <p:spPr>
          <a:xfrm>
            <a:off x="10710333" y="490622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264F85-5437-9530-E31B-CDB6173757FC}"/>
              </a:ext>
            </a:extLst>
          </p:cNvPr>
          <p:cNvSpPr/>
          <p:nvPr/>
        </p:nvSpPr>
        <p:spPr>
          <a:xfrm>
            <a:off x="10710333" y="513952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40BFE7-33AF-1B1B-C6BE-AE2C124066A8}"/>
              </a:ext>
            </a:extLst>
          </p:cNvPr>
          <p:cNvSpPr/>
          <p:nvPr/>
        </p:nvSpPr>
        <p:spPr>
          <a:xfrm>
            <a:off x="10710333" y="536811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F870CE-2034-11BC-9168-8BD66895132F}"/>
              </a:ext>
            </a:extLst>
          </p:cNvPr>
          <p:cNvSpPr/>
          <p:nvPr/>
        </p:nvSpPr>
        <p:spPr>
          <a:xfrm>
            <a:off x="10710333" y="560143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F9FFBF-AE91-BA48-9C01-A1E66A6CBB9A}"/>
              </a:ext>
            </a:extLst>
          </p:cNvPr>
          <p:cNvSpPr/>
          <p:nvPr/>
        </p:nvSpPr>
        <p:spPr>
          <a:xfrm>
            <a:off x="10710333" y="5830019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D87F97-62B3-64F8-85D0-2FC77F764507}"/>
              </a:ext>
            </a:extLst>
          </p:cNvPr>
          <p:cNvSpPr/>
          <p:nvPr/>
        </p:nvSpPr>
        <p:spPr>
          <a:xfrm>
            <a:off x="10710333" y="6058605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26FA69-D197-99E3-B522-24045FB0E525}"/>
              </a:ext>
            </a:extLst>
          </p:cNvPr>
          <p:cNvSpPr/>
          <p:nvPr/>
        </p:nvSpPr>
        <p:spPr>
          <a:xfrm>
            <a:off x="10710333" y="267241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s_axi_awlen[7:0]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54ED3511-58AD-3622-3128-8BAA76086E13}"/>
              </a:ext>
            </a:extLst>
          </p:cNvPr>
          <p:cNvSpPr txBox="1">
            <a:spLocks/>
          </p:cNvSpPr>
          <p:nvPr/>
        </p:nvSpPr>
        <p:spPr>
          <a:xfrm>
            <a:off x="10737323" y="224603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D4DB2C31-E6CE-ADF6-A29F-00F65B3DE444}"/>
              </a:ext>
            </a:extLst>
          </p:cNvPr>
          <p:cNvSpPr txBox="1">
            <a:spLocks/>
          </p:cNvSpPr>
          <p:nvPr/>
        </p:nvSpPr>
        <p:spPr>
          <a:xfrm>
            <a:off x="10737323" y="4072704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Read</a:t>
            </a:r>
            <a:endParaRPr lang="ko-KR" altLang="en-US" sz="140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C7BE89-8350-920E-3846-B32F01003E23}"/>
              </a:ext>
            </a:extLst>
          </p:cNvPr>
          <p:cNvGrpSpPr/>
          <p:nvPr/>
        </p:nvGrpSpPr>
        <p:grpSpPr>
          <a:xfrm>
            <a:off x="112006" y="872855"/>
            <a:ext cx="2133599" cy="290238"/>
            <a:chOff x="8825370" y="4293973"/>
            <a:chExt cx="1133696" cy="29023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D8D3D93-ED20-5721-B98C-54CA1C43153B}"/>
                </a:ext>
              </a:extLst>
            </p:cNvPr>
            <p:cNvSpPr/>
            <p:nvPr/>
          </p:nvSpPr>
          <p:spPr>
            <a:xfrm>
              <a:off x="8825370" y="4293973"/>
              <a:ext cx="113369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84AA75C-D3E2-F267-C098-8EB889381F21}"/>
                </a:ext>
              </a:extLst>
            </p:cNvPr>
            <p:cNvSpPr/>
            <p:nvPr/>
          </p:nvSpPr>
          <p:spPr>
            <a:xfrm>
              <a:off x="8850302" y="4323667"/>
              <a:ext cx="10885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[17:0]data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CCAF225-D896-37F1-4B6C-744CFA8865B8}"/>
              </a:ext>
            </a:extLst>
          </p:cNvPr>
          <p:cNvSpPr/>
          <p:nvPr/>
        </p:nvSpPr>
        <p:spPr>
          <a:xfrm>
            <a:off x="112006" y="1983065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01CA6B-FDC0-3B89-3EC7-3A78A330675B}"/>
              </a:ext>
            </a:extLst>
          </p:cNvPr>
          <p:cNvSpPr/>
          <p:nvPr/>
        </p:nvSpPr>
        <p:spPr>
          <a:xfrm>
            <a:off x="854075" y="1983065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write_fifo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D9642E3-7890-66FA-8229-4D34066604F1}"/>
              </a:ext>
            </a:extLst>
          </p:cNvPr>
          <p:cNvSpPr/>
          <p:nvPr/>
        </p:nvSpPr>
        <p:spPr>
          <a:xfrm>
            <a:off x="112006" y="2302711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0CEACF-0463-20AC-3A9F-E14D28703D7D}"/>
              </a:ext>
            </a:extLst>
          </p:cNvPr>
          <p:cNvSpPr/>
          <p:nvPr/>
        </p:nvSpPr>
        <p:spPr>
          <a:xfrm>
            <a:off x="854075" y="2302711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C6D7D54E-B072-4E41-B7CA-9AC04BE6B71A}"/>
              </a:ext>
            </a:extLst>
          </p:cNvPr>
          <p:cNvSpPr txBox="1">
            <a:spLocks/>
          </p:cNvSpPr>
          <p:nvPr/>
        </p:nvSpPr>
        <p:spPr>
          <a:xfrm>
            <a:off x="428536" y="1523372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rto_core</a:t>
            </a:r>
            <a:endParaRPr lang="ko-KR" altLang="en-US" sz="14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E6D2EB-E1A1-9CFD-C4CB-4E3D88AF492D}"/>
              </a:ext>
            </a:extLst>
          </p:cNvPr>
          <p:cNvSpPr/>
          <p:nvPr/>
        </p:nvSpPr>
        <p:spPr>
          <a:xfrm>
            <a:off x="112006" y="4267023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120BF9-83D7-9F5D-4081-A8A99C562BE1}"/>
              </a:ext>
            </a:extLst>
          </p:cNvPr>
          <p:cNvSpPr/>
          <p:nvPr/>
        </p:nvSpPr>
        <p:spPr>
          <a:xfrm>
            <a:off x="854075" y="4267023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read_fifo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67BAA81-5BC0-E03F-1F97-5B03458AC87F}"/>
              </a:ext>
            </a:extLst>
          </p:cNvPr>
          <p:cNvSpPr/>
          <p:nvPr/>
        </p:nvSpPr>
        <p:spPr>
          <a:xfrm>
            <a:off x="112006" y="4586669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4AE7E20-2FCC-95FF-F42B-56F1B43762AA}"/>
              </a:ext>
            </a:extLst>
          </p:cNvPr>
          <p:cNvSpPr/>
          <p:nvPr/>
        </p:nvSpPr>
        <p:spPr>
          <a:xfrm>
            <a:off x="854075" y="4586669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40DBB293-41DC-1465-F807-F256EEE915F4}"/>
              </a:ext>
            </a:extLst>
          </p:cNvPr>
          <p:cNvSpPr txBox="1">
            <a:spLocks/>
          </p:cNvSpPr>
          <p:nvPr/>
        </p:nvSpPr>
        <p:spPr>
          <a:xfrm>
            <a:off x="428536" y="3807330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rti_core</a:t>
            </a:r>
            <a:endParaRPr lang="ko-KR" altLang="en-US" sz="14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4EECE1E-1763-380F-B5EC-649E2D29EDB6}"/>
              </a:ext>
            </a:extLst>
          </p:cNvPr>
          <p:cNvSpPr/>
          <p:nvPr/>
        </p:nvSpPr>
        <p:spPr>
          <a:xfrm>
            <a:off x="5345289" y="1542234"/>
            <a:ext cx="2737555" cy="41510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AXI FSM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8A8D15-7F62-A59D-DD76-1CF32F4DDE10}"/>
              </a:ext>
            </a:extLst>
          </p:cNvPr>
          <p:cNvSpPr/>
          <p:nvPr/>
        </p:nvSpPr>
        <p:spPr>
          <a:xfrm>
            <a:off x="10710333" y="291030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s_axi_aresetn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FF5FFE-35A2-A474-9121-CA14A10DAFDD}"/>
              </a:ext>
            </a:extLst>
          </p:cNvPr>
          <p:cNvSpPr/>
          <p:nvPr/>
        </p:nvSpPr>
        <p:spPr>
          <a:xfrm>
            <a:off x="10710333" y="314544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s_axi_aclk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DF4A01-3C69-9E50-726D-0F68539E9DFE}"/>
              </a:ext>
            </a:extLst>
          </p:cNvPr>
          <p:cNvSpPr/>
          <p:nvPr/>
        </p:nvSpPr>
        <p:spPr>
          <a:xfrm>
            <a:off x="10710333" y="337874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s_axi_awsize[2:0]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94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D7C82A-F13E-4EA3-86F2-9A2876864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22"/>
            <a:ext cx="12192000" cy="67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38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4BEF69C2-977E-BF89-821C-A3BAF820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Instruction Decode</a:t>
            </a:r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71896C7-A8F0-32D4-1377-2866557B31F2}"/>
              </a:ext>
            </a:extLst>
          </p:cNvPr>
          <p:cNvGrpSpPr/>
          <p:nvPr/>
        </p:nvGrpSpPr>
        <p:grpSpPr>
          <a:xfrm>
            <a:off x="6075015" y="1752662"/>
            <a:ext cx="3265715" cy="290238"/>
            <a:chOff x="3704876" y="4293973"/>
            <a:chExt cx="3265715" cy="29023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A6DAD54-C16E-F0BE-5B7C-FC182792F464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E6C25F1-C8BF-0897-15CD-8CAA154E1B97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8648AF3-F651-4C49-670C-1AD071E5E281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87AFCAD-0E46-4DAE-B09D-A130B1F898E4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2D1A08E-1B31-341F-20A3-B6BB7B4A1138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8537671-08D7-2EA5-1430-EC7D83E8D937}"/>
              </a:ext>
            </a:extLst>
          </p:cNvPr>
          <p:cNvCxnSpPr>
            <a:cxnSpLocks/>
            <a:stCxn id="63" idx="2"/>
            <a:endCxn id="74" idx="0"/>
          </p:cNvCxnSpPr>
          <p:nvPr/>
        </p:nvCxnSpPr>
        <p:spPr>
          <a:xfrm flipH="1">
            <a:off x="6726618" y="2012868"/>
            <a:ext cx="984304" cy="54361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87AFC19-EBA2-0D63-3427-53A5C9EB2806}"/>
              </a:ext>
            </a:extLst>
          </p:cNvPr>
          <p:cNvGrpSpPr/>
          <p:nvPr/>
        </p:nvGrpSpPr>
        <p:grpSpPr>
          <a:xfrm>
            <a:off x="4112506" y="2556487"/>
            <a:ext cx="5228224" cy="290238"/>
            <a:chOff x="5767220" y="4293973"/>
            <a:chExt cx="2778036" cy="29023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22E76CF-4349-9DDF-75E1-6C5DD21E2D31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6C0E2B6-0AB6-650A-DD2E-50577407E718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DC97A96-FC4A-2D13-C908-DBB965C51B12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379E3D7-F98A-F828-D4FF-276CE7E1589F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8E828BD-FADA-88B5-0A61-98F37790141B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0E529DA-133A-3B14-4F72-F422B3EC9AFE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322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C59EDF-6020-3360-1074-1808D9B96D9F}"/>
              </a:ext>
            </a:extLst>
          </p:cNvPr>
          <p:cNvGrpSpPr/>
          <p:nvPr/>
        </p:nvGrpSpPr>
        <p:grpSpPr>
          <a:xfrm>
            <a:off x="10040405" y="484645"/>
            <a:ext cx="1817163" cy="2274256"/>
            <a:chOff x="7009338" y="653892"/>
            <a:chExt cx="1817163" cy="227425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09D274A-0BA5-9FAA-9F9D-FCCF06B77287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(rfdc_control)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24B853A-1101-AFEE-627F-AAC2103A67AF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37ECA3-040C-B8A9-E9F7-FA8FCE70503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2288974-512B-53BD-0D6D-EF5B2F2DA1DA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244F2B-9732-05BA-81A0-4F815FD194F8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1B427B-B7C8-006E-1F73-FF95ED00F114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CCD47C-3365-54B6-0CE0-BA0FB06338AD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BD18CA9-11D8-E01D-7A86-DC3F63692E4C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6ED5F8-F603-36AD-1ECD-134DD9A27F34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F6C973-B66C-EA34-B3CD-9469A353158B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1E49C0-2FD9-7DCA-C73C-E771139C5065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E7FCB77-90C7-DF62-9669-28C5916ED08B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8B19CCF-3E5B-72A2-BE18-E075336928F6}"/>
              </a:ext>
            </a:extLst>
          </p:cNvPr>
          <p:cNvGrpSpPr/>
          <p:nvPr/>
        </p:nvGrpSpPr>
        <p:grpSpPr>
          <a:xfrm>
            <a:off x="4165367" y="72993"/>
            <a:ext cx="3335867" cy="577989"/>
            <a:chOff x="3951110" y="242713"/>
            <a:chExt cx="4957410" cy="5779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578EF08-D29B-2C82-542B-DC866C605282}"/>
                </a:ext>
              </a:extLst>
            </p:cNvPr>
            <p:cNvSpPr/>
            <p:nvPr/>
          </p:nvSpPr>
          <p:spPr>
            <a:xfrm>
              <a:off x="3951111" y="242713"/>
              <a:ext cx="4957409" cy="577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AXI_interconnect</a:t>
              </a:r>
              <a:endParaRPr lang="ko-KR" altLang="en-US" sz="9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33E9DD-7B53-BBB6-E02E-C8C176941B0E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2B05E2-F4F7-5D1E-5885-0DE896CFDD6D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b="1">
                  <a:solidFill>
                    <a:schemeClr val="tx1"/>
                  </a:solidFill>
                </a:rPr>
                <a:t>axi_m0_interface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53B0E6C-3EC2-D62D-A94A-C84761B96861}"/>
              </a:ext>
            </a:extLst>
          </p:cNvPr>
          <p:cNvGrpSpPr/>
          <p:nvPr/>
        </p:nvGrpSpPr>
        <p:grpSpPr>
          <a:xfrm>
            <a:off x="197556" y="242712"/>
            <a:ext cx="3335869" cy="4881738"/>
            <a:chOff x="3951109" y="242712"/>
            <a:chExt cx="4957413" cy="488173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75FF619-A2FC-B644-82BC-36EDEC5F9AAD}"/>
                </a:ext>
              </a:extLst>
            </p:cNvPr>
            <p:cNvSpPr/>
            <p:nvPr/>
          </p:nvSpPr>
          <p:spPr>
            <a:xfrm>
              <a:off x="3951110" y="242712"/>
              <a:ext cx="4957409" cy="48817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RFDC(only one DAC)</a:t>
              </a:r>
              <a:endParaRPr lang="ko-KR" altLang="en-US" sz="9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D6E59FB-6A90-42BF-0E0B-CD6C5908868D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FC88212-F760-3628-EDAD-242C18E4E163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66DBE8-6DB1-438A-5E7E-28A50BCE6220}"/>
                </a:ext>
              </a:extLst>
            </p:cNvPr>
            <p:cNvSpPr/>
            <p:nvPr/>
          </p:nvSpPr>
          <p:spPr>
            <a:xfrm>
              <a:off x="7180557" y="710377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8ED2210-F3B0-969C-C99B-435DC6FD37CC}"/>
                </a:ext>
              </a:extLst>
            </p:cNvPr>
            <p:cNvSpPr/>
            <p:nvPr/>
          </p:nvSpPr>
          <p:spPr>
            <a:xfrm>
              <a:off x="7180557" y="94281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57FB48D-5566-56FC-AD94-16C96AD57CF2}"/>
                </a:ext>
              </a:extLst>
            </p:cNvPr>
            <p:cNvSpPr/>
            <p:nvPr/>
          </p:nvSpPr>
          <p:spPr>
            <a:xfrm>
              <a:off x="7180557" y="11714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user_sysref_adc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50CF0D1-F45B-ABDB-FFDF-404DF1B3CE3C}"/>
                </a:ext>
              </a:extLst>
            </p:cNvPr>
            <p:cNvSpPr/>
            <p:nvPr/>
          </p:nvSpPr>
          <p:spPr>
            <a:xfrm>
              <a:off x="7180557" y="1403839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user_sysref_dac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2E8F4BA-EAD6-A848-869E-9388AA84F924}"/>
                </a:ext>
              </a:extLst>
            </p:cNvPr>
            <p:cNvSpPr/>
            <p:nvPr/>
          </p:nvSpPr>
          <p:spPr>
            <a:xfrm>
              <a:off x="7180557" y="16276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81228A0-4BF4-A59F-1EE7-8EAB62F5A3FA}"/>
                </a:ext>
              </a:extLst>
            </p:cNvPr>
            <p:cNvSpPr/>
            <p:nvPr/>
          </p:nvSpPr>
          <p:spPr>
            <a:xfrm>
              <a:off x="7180557" y="1860124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0A9D2DF-D5D6-F1F9-1CB8-3A2773D1CFE0}"/>
                </a:ext>
              </a:extLst>
            </p:cNvPr>
            <p:cNvSpPr/>
            <p:nvPr/>
          </p:nvSpPr>
          <p:spPr>
            <a:xfrm>
              <a:off x="7180557" y="2088710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8FA2C28-2BEF-0B5C-DF5D-916A89A200A2}"/>
                </a:ext>
              </a:extLst>
            </p:cNvPr>
            <p:cNvSpPr/>
            <p:nvPr/>
          </p:nvSpPr>
          <p:spPr>
            <a:xfrm>
              <a:off x="7180557" y="2321148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s0_axis_arestn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293976B-D44D-18AA-1998-E4A4DDAA3C13}"/>
                </a:ext>
              </a:extLst>
            </p:cNvPr>
            <p:cNvSpPr/>
            <p:nvPr/>
          </p:nvSpPr>
          <p:spPr>
            <a:xfrm>
              <a:off x="3951110" y="710377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580FE1-887B-67FC-DBB0-3243A131B6A1}"/>
                </a:ext>
              </a:extLst>
            </p:cNvPr>
            <p:cNvSpPr/>
            <p:nvPr/>
          </p:nvSpPr>
          <p:spPr>
            <a:xfrm>
              <a:off x="3951110" y="940889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88FDD72-1394-2F99-7C1C-4C1D281F687A}"/>
                </a:ext>
              </a:extLst>
            </p:cNvPr>
            <p:cNvSpPr/>
            <p:nvPr/>
          </p:nvSpPr>
          <p:spPr>
            <a:xfrm>
              <a:off x="3951110" y="1171401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clk_dac0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4A207F3-AE86-C645-18D7-7012FF745CEC}"/>
                </a:ext>
              </a:extLst>
            </p:cNvPr>
            <p:cNvSpPr/>
            <p:nvPr/>
          </p:nvSpPr>
          <p:spPr>
            <a:xfrm>
              <a:off x="6853418" y="2547808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s00_axis_tdata[255:0]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C2993C-E47A-16DC-54B5-4CA80F47BA09}"/>
                </a:ext>
              </a:extLst>
            </p:cNvPr>
            <p:cNvSpPr/>
            <p:nvPr/>
          </p:nvSpPr>
          <p:spPr>
            <a:xfrm>
              <a:off x="7180556" y="27589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s00_axis_tvalid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CE87021-6FC6-3859-B60E-9272674EE6C1}"/>
                </a:ext>
              </a:extLst>
            </p:cNvPr>
            <p:cNvSpPr/>
            <p:nvPr/>
          </p:nvSpPr>
          <p:spPr>
            <a:xfrm>
              <a:off x="6853417" y="2991339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dac00_fast_shutdown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CA857F-1867-7A9F-1DAB-13ED7A2E56E6}"/>
                </a:ext>
              </a:extLst>
            </p:cNvPr>
            <p:cNvSpPr/>
            <p:nvPr/>
          </p:nvSpPr>
          <p:spPr>
            <a:xfrm>
              <a:off x="7180556" y="32151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dac00_pl_event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E51374C-A484-5CA8-81F0-55F2E1F66C87}"/>
                </a:ext>
              </a:extLst>
            </p:cNvPr>
            <p:cNvSpPr/>
            <p:nvPr/>
          </p:nvSpPr>
          <p:spPr>
            <a:xfrm>
              <a:off x="6928910" y="3447624"/>
              <a:ext cx="197960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1A92290-CC58-75E9-AA51-29DE1D7979BE}"/>
                </a:ext>
              </a:extLst>
            </p:cNvPr>
            <p:cNvSpPr/>
            <p:nvPr/>
          </p:nvSpPr>
          <p:spPr>
            <a:xfrm>
              <a:off x="6564027" y="3676210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483F490-C329-A7F6-A731-CFAF33F3D58A}"/>
                </a:ext>
              </a:extLst>
            </p:cNvPr>
            <p:cNvSpPr/>
            <p:nvPr/>
          </p:nvSpPr>
          <p:spPr>
            <a:xfrm>
              <a:off x="6677267" y="3908648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F12C7F-BC44-DC78-456E-A6C8FEA5859C}"/>
                </a:ext>
              </a:extLst>
            </p:cNvPr>
            <p:cNvSpPr/>
            <p:nvPr/>
          </p:nvSpPr>
          <p:spPr>
            <a:xfrm>
              <a:off x="6564027" y="4135308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D6D832A-2128-3799-F41E-052A8EF599D9}"/>
                </a:ext>
              </a:extLst>
            </p:cNvPr>
            <p:cNvSpPr/>
            <p:nvPr/>
          </p:nvSpPr>
          <p:spPr>
            <a:xfrm>
              <a:off x="3951110" y="1397174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03FEF61-527C-78C7-EA30-485FC8A7DA70}"/>
                </a:ext>
              </a:extLst>
            </p:cNvPr>
            <p:cNvSpPr/>
            <p:nvPr/>
          </p:nvSpPr>
          <p:spPr>
            <a:xfrm>
              <a:off x="3951110" y="1627686"/>
              <a:ext cx="229031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dac00_datapath_overflow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A64FE9E-D289-411D-950F-FA8F4B97A6AF}"/>
                </a:ext>
              </a:extLst>
            </p:cNvPr>
            <p:cNvSpPr/>
            <p:nvPr/>
          </p:nvSpPr>
          <p:spPr>
            <a:xfrm>
              <a:off x="6564027" y="4373361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920E145-01D3-A910-0877-DBB3D2F2927B}"/>
                </a:ext>
              </a:extLst>
            </p:cNvPr>
            <p:cNvSpPr/>
            <p:nvPr/>
          </p:nvSpPr>
          <p:spPr>
            <a:xfrm>
              <a:off x="6677267" y="4605799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FF43E82-1877-93D7-D4B7-12D725C6DBAB}"/>
                </a:ext>
              </a:extLst>
            </p:cNvPr>
            <p:cNvSpPr/>
            <p:nvPr/>
          </p:nvSpPr>
          <p:spPr>
            <a:xfrm>
              <a:off x="6564027" y="4832459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E0C23FE-4493-7368-75EF-5C668DE98C16}"/>
                </a:ext>
              </a:extLst>
            </p:cNvPr>
            <p:cNvSpPr/>
            <p:nvPr/>
          </p:nvSpPr>
          <p:spPr>
            <a:xfrm>
              <a:off x="3951109" y="1860124"/>
              <a:ext cx="247451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dac0_nco_update_busy[1:0]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2AB3CB4-6346-A51A-52AB-98046FB1CB4F}"/>
              </a:ext>
            </a:extLst>
          </p:cNvPr>
          <p:cNvCxnSpPr>
            <a:stCxn id="19" idx="1"/>
            <a:endCxn id="29" idx="3"/>
          </p:cNvCxnSpPr>
          <p:nvPr/>
        </p:nvCxnSpPr>
        <p:spPr>
          <a:xfrm rot="10800000" flipV="1">
            <a:off x="3533423" y="425401"/>
            <a:ext cx="631944" cy="169720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52972B9-D5C0-2E89-660E-9AA3223D2FF4}"/>
              </a:ext>
            </a:extLst>
          </p:cNvPr>
          <p:cNvSpPr/>
          <p:nvPr/>
        </p:nvSpPr>
        <p:spPr>
          <a:xfrm>
            <a:off x="197555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sysref_in_p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3C81943-09BA-DAAD-0EB0-0882FEC1FABD}"/>
              </a:ext>
            </a:extLst>
          </p:cNvPr>
          <p:cNvSpPr/>
          <p:nvPr/>
        </p:nvSpPr>
        <p:spPr>
          <a:xfrm>
            <a:off x="197555" y="5607691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sysref_in_n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5090760-CDE6-54B2-D67E-0FFF238495AA}"/>
              </a:ext>
            </a:extLst>
          </p:cNvPr>
          <p:cNvSpPr/>
          <p:nvPr/>
        </p:nvSpPr>
        <p:spPr>
          <a:xfrm>
            <a:off x="197555" y="5853228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dac0_clk_p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305511B-5389-A8EA-F39E-DA6572D1A122}"/>
              </a:ext>
            </a:extLst>
          </p:cNvPr>
          <p:cNvSpPr/>
          <p:nvPr/>
        </p:nvSpPr>
        <p:spPr>
          <a:xfrm>
            <a:off x="197555" y="6098225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dac0_clk_n</a:t>
            </a:r>
            <a:endParaRPr lang="ko-KR" altLang="en-US" sz="90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06C216E-FF0C-F504-277F-3FADF2408487}"/>
              </a:ext>
            </a:extLst>
          </p:cNvPr>
          <p:cNvCxnSpPr>
            <a:stCxn id="62" idx="3"/>
            <a:endCxn id="32" idx="3"/>
          </p:cNvCxnSpPr>
          <p:nvPr/>
        </p:nvCxnSpPr>
        <p:spPr>
          <a:xfrm flipV="1">
            <a:off x="1253066" y="825633"/>
            <a:ext cx="2280357" cy="4628913"/>
          </a:xfrm>
          <a:prstGeom prst="bentConnector3">
            <a:avLst>
              <a:gd name="adj1" fmla="val 12438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66F9DBD1-6A40-515A-EA8E-86BB020E721E}"/>
              </a:ext>
            </a:extLst>
          </p:cNvPr>
          <p:cNvCxnSpPr>
            <a:stCxn id="63" idx="3"/>
            <a:endCxn id="33" idx="3"/>
          </p:cNvCxnSpPr>
          <p:nvPr/>
        </p:nvCxnSpPr>
        <p:spPr>
          <a:xfrm flipV="1">
            <a:off x="1253066" y="1058071"/>
            <a:ext cx="2280357" cy="4641472"/>
          </a:xfrm>
          <a:prstGeom prst="bentConnector3">
            <a:avLst>
              <a:gd name="adj1" fmla="val 11967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E04F67D-5061-1BE5-EBE4-72B85D26E98C}"/>
              </a:ext>
            </a:extLst>
          </p:cNvPr>
          <p:cNvCxnSpPr>
            <a:stCxn id="64" idx="3"/>
            <a:endCxn id="36" idx="3"/>
          </p:cNvCxnSpPr>
          <p:nvPr/>
        </p:nvCxnSpPr>
        <p:spPr>
          <a:xfrm flipV="1">
            <a:off x="1253066" y="1742942"/>
            <a:ext cx="2280357" cy="4202138"/>
          </a:xfrm>
          <a:prstGeom prst="bentConnector3">
            <a:avLst>
              <a:gd name="adj1" fmla="val 11398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75D4B91-0928-4FDC-842C-C9E7069E2F6B}"/>
              </a:ext>
            </a:extLst>
          </p:cNvPr>
          <p:cNvCxnSpPr>
            <a:stCxn id="65" idx="3"/>
            <a:endCxn id="37" idx="3"/>
          </p:cNvCxnSpPr>
          <p:nvPr/>
        </p:nvCxnSpPr>
        <p:spPr>
          <a:xfrm flipV="1">
            <a:off x="1253066" y="1975380"/>
            <a:ext cx="2280357" cy="4214697"/>
          </a:xfrm>
          <a:prstGeom prst="bentConnector3">
            <a:avLst>
              <a:gd name="adj1" fmla="val 11002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016AE3E-C8B9-6106-B567-6A5F3E7190C1}"/>
              </a:ext>
            </a:extLst>
          </p:cNvPr>
          <p:cNvSpPr/>
          <p:nvPr/>
        </p:nvSpPr>
        <p:spPr>
          <a:xfrm>
            <a:off x="10865556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CLK100MHz</a:t>
            </a:r>
            <a:endParaRPr lang="ko-KR" altLang="en-US" sz="90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3F77E3A-AA65-E5BD-DA1D-A10803EADF9C}"/>
              </a:ext>
            </a:extLst>
          </p:cNvPr>
          <p:cNvCxnSpPr>
            <a:stCxn id="78" idx="1"/>
            <a:endCxn id="38" idx="3"/>
          </p:cNvCxnSpPr>
          <p:nvPr/>
        </p:nvCxnSpPr>
        <p:spPr>
          <a:xfrm rot="10800000">
            <a:off x="3533424" y="2203966"/>
            <a:ext cx="7332133" cy="325058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4EF7172-5993-1354-C0A5-7111F1BF0C4B}"/>
              </a:ext>
            </a:extLst>
          </p:cNvPr>
          <p:cNvGrpSpPr/>
          <p:nvPr/>
        </p:nvGrpSpPr>
        <p:grpSpPr>
          <a:xfrm>
            <a:off x="8122354" y="242712"/>
            <a:ext cx="3798713" cy="3815644"/>
            <a:chOff x="8122354" y="242712"/>
            <a:chExt cx="3798713" cy="381564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089001C-66AF-8CF3-D030-65E05C8F9508}"/>
                </a:ext>
              </a:extLst>
            </p:cNvPr>
            <p:cNvGrpSpPr/>
            <p:nvPr/>
          </p:nvGrpSpPr>
          <p:grpSpPr>
            <a:xfrm>
              <a:off x="8122356" y="242712"/>
              <a:ext cx="3798711" cy="3815644"/>
              <a:chOff x="8515350" y="242712"/>
              <a:chExt cx="3405717" cy="381564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1975698-D1D8-277A-2494-DC57379428CD}"/>
                  </a:ext>
                </a:extLst>
              </p:cNvPr>
              <p:cNvSpPr/>
              <p:nvPr/>
            </p:nvSpPr>
            <p:spPr>
              <a:xfrm>
                <a:off x="8515350" y="242712"/>
                <a:ext cx="3405717" cy="38156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9ECD781B-2EFE-9FE9-7F99-F3A416E8A5F7}"/>
                  </a:ext>
                </a:extLst>
              </p:cNvPr>
              <p:cNvSpPr/>
              <p:nvPr/>
            </p:nvSpPr>
            <p:spPr>
              <a:xfrm>
                <a:off x="8515350" y="81403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s00_axis_tdata[255:0]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81BE3EE-9A4C-6803-3722-D97523A1DC1C}"/>
                  </a:ext>
                </a:extLst>
              </p:cNvPr>
              <p:cNvSpPr/>
              <p:nvPr/>
            </p:nvSpPr>
            <p:spPr>
              <a:xfrm>
                <a:off x="8515350" y="1054218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s00_axis_tvalid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3D04147-13FB-1579-6138-820750A7D70E}"/>
                  </a:ext>
                </a:extLst>
              </p:cNvPr>
              <p:cNvSpPr/>
              <p:nvPr/>
            </p:nvSpPr>
            <p:spPr>
              <a:xfrm>
                <a:off x="8515350" y="129110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dac00_fast_shutdown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F7CE997C-C1E1-81CA-1C24-DF7EF0CF7A8F}"/>
                  </a:ext>
                </a:extLst>
              </p:cNvPr>
              <p:cNvSpPr/>
              <p:nvPr/>
            </p:nvSpPr>
            <p:spPr>
              <a:xfrm>
                <a:off x="8515350" y="1505574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dac00_pl_event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82156FC-CF17-F856-2154-8B800216637E}"/>
                </a:ext>
              </a:extLst>
            </p:cNvPr>
            <p:cNvSpPr/>
            <p:nvPr/>
          </p:nvSpPr>
          <p:spPr>
            <a:xfrm>
              <a:off x="8122354" y="1742942"/>
              <a:ext cx="133208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5BBBC80-CA95-C43F-052E-AF5CBA11A6AD}"/>
                </a:ext>
              </a:extLst>
            </p:cNvPr>
            <p:cNvSpPr/>
            <p:nvPr/>
          </p:nvSpPr>
          <p:spPr>
            <a:xfrm>
              <a:off x="8122355" y="1982402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DAC04B6-FEA2-59C0-299B-EA05BD47247A}"/>
                </a:ext>
              </a:extLst>
            </p:cNvPr>
            <p:cNvSpPr/>
            <p:nvPr/>
          </p:nvSpPr>
          <p:spPr>
            <a:xfrm>
              <a:off x="8122354" y="2203966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0C97A3E-1CB8-8D89-3F48-4F680425F760}"/>
                </a:ext>
              </a:extLst>
            </p:cNvPr>
            <p:cNvSpPr/>
            <p:nvPr/>
          </p:nvSpPr>
          <p:spPr>
            <a:xfrm>
              <a:off x="8122355" y="2427812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9991A32-12A8-60F5-FE87-63724AF3858C}"/>
                </a:ext>
              </a:extLst>
            </p:cNvPr>
            <p:cNvSpPr/>
            <p:nvPr/>
          </p:nvSpPr>
          <p:spPr>
            <a:xfrm>
              <a:off x="8122355" y="2668679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155A631-6447-39D7-2CD6-BA9083F90A94}"/>
                </a:ext>
              </a:extLst>
            </p:cNvPr>
            <p:cNvSpPr/>
            <p:nvPr/>
          </p:nvSpPr>
          <p:spPr>
            <a:xfrm>
              <a:off x="8122354" y="2901117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3407F94-2956-D042-3A83-9627F66966D5}"/>
                </a:ext>
              </a:extLst>
            </p:cNvPr>
            <p:cNvSpPr/>
            <p:nvPr/>
          </p:nvSpPr>
          <p:spPr>
            <a:xfrm>
              <a:off x="8122355" y="3127777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A743DBA-8D7A-C0CD-7D81-ACF2ED74E61D}"/>
              </a:ext>
            </a:extLst>
          </p:cNvPr>
          <p:cNvCxnSpPr>
            <a:stCxn id="82" idx="1"/>
            <a:endCxn id="43" idx="3"/>
          </p:cNvCxnSpPr>
          <p:nvPr/>
        </p:nvCxnSpPr>
        <p:spPr>
          <a:xfrm rot="10800000" flipV="1">
            <a:off x="3533426" y="929294"/>
            <a:ext cx="4588931" cy="173376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1B39A29A-0DAF-96F4-DB27-14F66BD29765}"/>
              </a:ext>
            </a:extLst>
          </p:cNvPr>
          <p:cNvCxnSpPr>
            <a:cxnSpLocks/>
            <a:stCxn id="83" idx="1"/>
            <a:endCxn id="45" idx="3"/>
          </p:cNvCxnSpPr>
          <p:nvPr/>
        </p:nvCxnSpPr>
        <p:spPr>
          <a:xfrm rot="10800000" flipV="1">
            <a:off x="3533424" y="1169473"/>
            <a:ext cx="4588933" cy="1704683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6419213F-432F-E98D-8EE7-909BA7DE7B93}"/>
              </a:ext>
            </a:extLst>
          </p:cNvPr>
          <p:cNvCxnSpPr>
            <a:cxnSpLocks/>
            <a:stCxn id="84" idx="1"/>
            <a:endCxn id="46" idx="3"/>
          </p:cNvCxnSpPr>
          <p:nvPr/>
        </p:nvCxnSpPr>
        <p:spPr>
          <a:xfrm rot="10800000" flipV="1">
            <a:off x="3533424" y="1406365"/>
            <a:ext cx="4588932" cy="170023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3B0166BC-AE48-2304-705C-56FCF2975EFC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 flipV="1">
            <a:off x="3533424" y="1620829"/>
            <a:ext cx="4588932" cy="169251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86D094EF-642C-B727-DBB9-B642A63FA4A4}"/>
              </a:ext>
            </a:extLst>
          </p:cNvPr>
          <p:cNvCxnSpPr>
            <a:cxnSpLocks/>
            <a:stCxn id="87" idx="1"/>
            <a:endCxn id="48" idx="3"/>
          </p:cNvCxnSpPr>
          <p:nvPr/>
        </p:nvCxnSpPr>
        <p:spPr>
          <a:xfrm rot="10800000" flipV="1">
            <a:off x="3533424" y="1858198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8E97695A-7EDA-7987-56D8-E27C53A05243}"/>
              </a:ext>
            </a:extLst>
          </p:cNvPr>
          <p:cNvCxnSpPr>
            <a:cxnSpLocks/>
            <a:stCxn id="88" idx="1"/>
            <a:endCxn id="49" idx="3"/>
          </p:cNvCxnSpPr>
          <p:nvPr/>
        </p:nvCxnSpPr>
        <p:spPr>
          <a:xfrm rot="10800000" flipV="1">
            <a:off x="3533425" y="2097658"/>
            <a:ext cx="4588931" cy="169380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E94EB5B5-8138-D562-1176-26AC43037781}"/>
              </a:ext>
            </a:extLst>
          </p:cNvPr>
          <p:cNvCxnSpPr>
            <a:cxnSpLocks/>
            <a:stCxn id="89" idx="1"/>
            <a:endCxn id="50" idx="3"/>
          </p:cNvCxnSpPr>
          <p:nvPr/>
        </p:nvCxnSpPr>
        <p:spPr>
          <a:xfrm rot="10800000" flipV="1">
            <a:off x="3533424" y="2319222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01CC411B-F0FB-B949-7BF3-F2273E416A4B}"/>
              </a:ext>
            </a:extLst>
          </p:cNvPr>
          <p:cNvCxnSpPr>
            <a:cxnSpLocks/>
            <a:stCxn id="90" idx="1"/>
            <a:endCxn id="51" idx="3"/>
          </p:cNvCxnSpPr>
          <p:nvPr/>
        </p:nvCxnSpPr>
        <p:spPr>
          <a:xfrm rot="10800000" flipV="1">
            <a:off x="3533425" y="2543068"/>
            <a:ext cx="4588930" cy="1707496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5404D4A8-34C0-3DC1-31FC-2CDAF11E3547}"/>
              </a:ext>
            </a:extLst>
          </p:cNvPr>
          <p:cNvCxnSpPr>
            <a:cxnSpLocks/>
            <a:stCxn id="91" idx="1"/>
            <a:endCxn id="54" idx="3"/>
          </p:cNvCxnSpPr>
          <p:nvPr/>
        </p:nvCxnSpPr>
        <p:spPr>
          <a:xfrm rot="10800000" flipV="1">
            <a:off x="3533425" y="2783935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72D1E44-3223-50AF-97AB-54278542EF9A}"/>
              </a:ext>
            </a:extLst>
          </p:cNvPr>
          <p:cNvCxnSpPr>
            <a:cxnSpLocks/>
            <a:stCxn id="92" idx="1"/>
            <a:endCxn id="55" idx="3"/>
          </p:cNvCxnSpPr>
          <p:nvPr/>
        </p:nvCxnSpPr>
        <p:spPr>
          <a:xfrm rot="10800000" flipV="1">
            <a:off x="3533424" y="301637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1B5D4BE-CD81-5D38-B1FB-BB0AF54E6679}"/>
              </a:ext>
            </a:extLst>
          </p:cNvPr>
          <p:cNvCxnSpPr>
            <a:cxnSpLocks/>
            <a:stCxn id="93" idx="1"/>
            <a:endCxn id="56" idx="3"/>
          </p:cNvCxnSpPr>
          <p:nvPr/>
        </p:nvCxnSpPr>
        <p:spPr>
          <a:xfrm rot="10800000" flipV="1">
            <a:off x="3533425" y="324303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3407053-B9AE-BE54-E489-52A66E234AB9}"/>
              </a:ext>
            </a:extLst>
          </p:cNvPr>
          <p:cNvGrpSpPr/>
          <p:nvPr/>
        </p:nvGrpSpPr>
        <p:grpSpPr>
          <a:xfrm>
            <a:off x="5198301" y="5784699"/>
            <a:ext cx="1586323" cy="942226"/>
            <a:chOff x="3951110" y="242713"/>
            <a:chExt cx="2357423" cy="94222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916EE76-6DA0-1746-74F7-3C153DC8A0B1}"/>
                </a:ext>
              </a:extLst>
            </p:cNvPr>
            <p:cNvSpPr/>
            <p:nvPr/>
          </p:nvSpPr>
          <p:spPr>
            <a:xfrm>
              <a:off x="3951111" y="242713"/>
              <a:ext cx="2357422" cy="942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processot_reset</a:t>
              </a:r>
              <a:endParaRPr lang="ko-KR" altLang="en-US" sz="90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C230668-D233-16F8-60CB-2D131DA50BD4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aresetn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B96093F8-0829-E3E9-3663-904313D234A7}"/>
              </a:ext>
            </a:extLst>
          </p:cNvPr>
          <p:cNvCxnSpPr>
            <a:cxnSpLocks/>
            <a:stCxn id="131" idx="1"/>
            <a:endCxn id="39" idx="3"/>
          </p:cNvCxnSpPr>
          <p:nvPr/>
        </p:nvCxnSpPr>
        <p:spPr>
          <a:xfrm rot="10800000">
            <a:off x="3533423" y="2436405"/>
            <a:ext cx="1664878" cy="37007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6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102454" y="695027"/>
            <a:ext cx="2032927" cy="30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56619" y="101600"/>
            <a:ext cx="7113802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4103404" y="323567"/>
            <a:ext cx="2914777" cy="6405432"/>
            <a:chOff x="8825827" y="75202"/>
            <a:chExt cx="3338209" cy="675143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859702" y="75202"/>
              <a:ext cx="2304333" cy="487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rto_core_axi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859703" y="653893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859703" y="994880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192228" y="4484696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192228" y="4723965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69371CC-3981-4EAF-B388-75504FB20097}"/>
                </a:ext>
              </a:extLst>
            </p:cNvPr>
            <p:cNvSpPr/>
            <p:nvPr/>
          </p:nvSpPr>
          <p:spPr>
            <a:xfrm>
              <a:off x="9859702" y="520308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rto_core_emio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A314E6A-119C-46BE-9680-B940DBAB649A}"/>
                </a:ext>
              </a:extLst>
            </p:cNvPr>
            <p:cNvSpPr/>
            <p:nvPr/>
          </p:nvSpPr>
          <p:spPr>
            <a:xfrm>
              <a:off x="11599894" y="5203082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B9C996D6-BD4B-4716-91D3-662985F47C62}"/>
                </a:ext>
              </a:extLst>
            </p:cNvPr>
            <p:cNvSpPr/>
            <p:nvPr/>
          </p:nvSpPr>
          <p:spPr>
            <a:xfrm>
              <a:off x="9859702" y="606185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B0332710-745F-4CEA-8E6B-812C7C5A8E87}"/>
                </a:ext>
              </a:extLst>
            </p:cNvPr>
            <p:cNvSpPr/>
            <p:nvPr/>
          </p:nvSpPr>
          <p:spPr>
            <a:xfrm>
              <a:off x="11599894" y="6061851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A10EC69-66D7-4488-BDF2-2004DD9579D2}"/>
                </a:ext>
              </a:extLst>
            </p:cNvPr>
            <p:cNvSpPr/>
            <p:nvPr/>
          </p:nvSpPr>
          <p:spPr>
            <a:xfrm>
              <a:off x="8825827" y="5203082"/>
              <a:ext cx="901416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nop_maker</a:t>
              </a:r>
              <a:endParaRPr lang="ko-KR" altLang="en-US" sz="9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2320881" y="323568"/>
            <a:ext cx="1817163" cy="6383048"/>
            <a:chOff x="7009338" y="653892"/>
            <a:chExt cx="1817163" cy="66031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660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664968" y="2241161"/>
              <a:ext cx="924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15849" y="323567"/>
            <a:ext cx="1257844" cy="6383050"/>
            <a:chOff x="7515226" y="691737"/>
            <a:chExt cx="1311275" cy="66031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600053" y="691737"/>
              <a:ext cx="1162953" cy="660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535472" y="978158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577380" y="6928534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A3DC2FF3-A82B-9864-6563-69604C8E871D}"/>
              </a:ext>
            </a:extLst>
          </p:cNvPr>
          <p:cNvCxnSpPr>
            <a:cxnSpLocks/>
            <a:stCxn id="188" idx="0"/>
            <a:endCxn id="84" idx="3"/>
          </p:cNvCxnSpPr>
          <p:nvPr/>
        </p:nvCxnSpPr>
        <p:spPr>
          <a:xfrm rot="16200000" flipV="1">
            <a:off x="4990512" y="-3004962"/>
            <a:ext cx="310433" cy="77440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1273693" y="956238"/>
            <a:ext cx="196262" cy="255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1273693" y="1191438"/>
            <a:ext cx="196262" cy="232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1469955" y="323567"/>
            <a:ext cx="679164" cy="638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149119" y="1018662"/>
            <a:ext cx="171762" cy="2496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8546163" y="1022289"/>
            <a:ext cx="943199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5C9B9E95-B7CE-4542-4DB7-CB73A8BDADDA}"/>
              </a:ext>
            </a:extLst>
          </p:cNvPr>
          <p:cNvCxnSpPr>
            <a:cxnSpLocks/>
            <a:stCxn id="188" idx="3"/>
            <a:endCxn id="82" idx="2"/>
          </p:cNvCxnSpPr>
          <p:nvPr/>
        </p:nvCxnSpPr>
        <p:spPr>
          <a:xfrm flipV="1">
            <a:off x="9489362" y="1526071"/>
            <a:ext cx="499627" cy="30416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cxnSpLocks/>
            <a:stCxn id="93" idx="0"/>
            <a:endCxn id="188" idx="2"/>
          </p:cNvCxnSpPr>
          <p:nvPr/>
        </p:nvCxnSpPr>
        <p:spPr>
          <a:xfrm>
            <a:off x="7327629" y="2275425"/>
            <a:ext cx="1690134" cy="362750"/>
          </a:xfrm>
          <a:prstGeom prst="bentConnector4">
            <a:avLst>
              <a:gd name="adj1" fmla="val 31199"/>
              <a:gd name="adj2" fmla="val 16301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11213245" y="6026005"/>
            <a:ext cx="917758" cy="320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11353587" y="5459211"/>
            <a:ext cx="761360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1273693" y="3515092"/>
            <a:ext cx="196262" cy="2954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3800E71-2F5D-466B-8BFF-2DA987FA4656}"/>
              </a:ext>
            </a:extLst>
          </p:cNvPr>
          <p:cNvSpPr/>
          <p:nvPr/>
        </p:nvSpPr>
        <p:spPr>
          <a:xfrm rot="5400000">
            <a:off x="9825072" y="1413887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FPD0</a:t>
            </a:r>
            <a:endParaRPr lang="ko-KR" altLang="en-US" sz="9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1767297-1892-4DBE-BC13-CA22CF8F959A}"/>
              </a:ext>
            </a:extLst>
          </p:cNvPr>
          <p:cNvSpPr/>
          <p:nvPr/>
        </p:nvSpPr>
        <p:spPr>
          <a:xfrm>
            <a:off x="11356632" y="3640426"/>
            <a:ext cx="732997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EMIO[94:0]</a:t>
            </a:r>
            <a:endParaRPr lang="ko-KR" altLang="en-US" sz="9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80DB0-27CB-4357-8C3D-B37AB99F662C}"/>
              </a:ext>
            </a:extLst>
          </p:cNvPr>
          <p:cNvSpPr/>
          <p:nvPr/>
        </p:nvSpPr>
        <p:spPr>
          <a:xfrm rot="5400000">
            <a:off x="6939345" y="2163241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B1D8536-5413-4677-B97E-916345848CB1}"/>
              </a:ext>
            </a:extLst>
          </p:cNvPr>
          <p:cNvSpPr/>
          <p:nvPr/>
        </p:nvSpPr>
        <p:spPr>
          <a:xfrm rot="5400000">
            <a:off x="6939345" y="5475718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187D88C3-684D-494B-8B32-23C08482117F}"/>
              </a:ext>
            </a:extLst>
          </p:cNvPr>
          <p:cNvCxnSpPr>
            <a:cxnSpLocks/>
            <a:stCxn id="186" idx="0"/>
            <a:endCxn id="83" idx="2"/>
          </p:cNvCxnSpPr>
          <p:nvPr/>
        </p:nvCxnSpPr>
        <p:spPr>
          <a:xfrm rot="5400000" flipH="1" flipV="1">
            <a:off x="10988358" y="4101679"/>
            <a:ext cx="971658" cy="497887"/>
          </a:xfrm>
          <a:prstGeom prst="bentConnector3">
            <a:avLst>
              <a:gd name="adj1" fmla="val 2064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0CA10C9-5C0B-4B77-8EAF-1B9AF58BCD7C}"/>
              </a:ext>
            </a:extLst>
          </p:cNvPr>
          <p:cNvGrpSpPr/>
          <p:nvPr/>
        </p:nvGrpSpPr>
        <p:grpSpPr>
          <a:xfrm>
            <a:off x="7670026" y="2917797"/>
            <a:ext cx="2258362" cy="290238"/>
            <a:chOff x="4712229" y="4293973"/>
            <a:chExt cx="2258362" cy="29023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BA7C2B-4C43-44E6-8050-CB0A34CC2288}"/>
                </a:ext>
              </a:extLst>
            </p:cNvPr>
            <p:cNvSpPr/>
            <p:nvPr/>
          </p:nvSpPr>
          <p:spPr>
            <a:xfrm>
              <a:off x="5859721" y="4323667"/>
              <a:ext cx="106584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C0C44E4-7C2B-49EA-BEE7-1255C57A46D9}"/>
                </a:ext>
              </a:extLst>
            </p:cNvPr>
            <p:cNvSpPr/>
            <p:nvPr/>
          </p:nvSpPr>
          <p:spPr>
            <a:xfrm>
              <a:off x="4712229" y="4293973"/>
              <a:ext cx="2258362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3ADE97-B022-419B-BD1A-5013BE85121E}"/>
                </a:ext>
              </a:extLst>
            </p:cNvPr>
            <p:cNvSpPr/>
            <p:nvPr/>
          </p:nvSpPr>
          <p:spPr>
            <a:xfrm>
              <a:off x="4754835" y="4323667"/>
              <a:ext cx="106575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38FBC70-2CD3-482C-A574-16B9E360611B}"/>
              </a:ext>
            </a:extLst>
          </p:cNvPr>
          <p:cNvGrpSpPr/>
          <p:nvPr/>
        </p:nvGrpSpPr>
        <p:grpSpPr>
          <a:xfrm>
            <a:off x="7670230" y="5190542"/>
            <a:ext cx="2394520" cy="290238"/>
            <a:chOff x="4851687" y="4293973"/>
            <a:chExt cx="2394520" cy="290238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A5F6378-8745-4778-85DE-482ACB4D79B3}"/>
                </a:ext>
              </a:extLst>
            </p:cNvPr>
            <p:cNvSpPr/>
            <p:nvPr/>
          </p:nvSpPr>
          <p:spPr>
            <a:xfrm>
              <a:off x="6472362" y="4323667"/>
              <a:ext cx="731390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1E784CA9-91D6-44E8-BAAC-D3E3EB5FE6DD}"/>
                </a:ext>
              </a:extLst>
            </p:cNvPr>
            <p:cNvSpPr/>
            <p:nvPr/>
          </p:nvSpPr>
          <p:spPr>
            <a:xfrm>
              <a:off x="4851687" y="4293973"/>
              <a:ext cx="2394520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0F2CEDD-6F1D-4C30-BF51-91E20379EB8F}"/>
                </a:ext>
              </a:extLst>
            </p:cNvPr>
            <p:cNvSpPr/>
            <p:nvPr/>
          </p:nvSpPr>
          <p:spPr>
            <a:xfrm>
              <a:off x="5732482" y="4323667"/>
              <a:ext cx="70433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[15:0]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dest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2FC5264-4FB5-4BB7-ADCD-F81EA816F165}"/>
                </a:ext>
              </a:extLst>
            </p:cNvPr>
            <p:cNvSpPr/>
            <p:nvPr/>
          </p:nvSpPr>
          <p:spPr>
            <a:xfrm>
              <a:off x="4870191" y="4323667"/>
              <a:ext cx="80586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[14:0]config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195F09A-FB9F-4F6B-BF66-1F681C02D505}"/>
              </a:ext>
            </a:extLst>
          </p:cNvPr>
          <p:cNvSpPr/>
          <p:nvPr/>
        </p:nvSpPr>
        <p:spPr>
          <a:xfrm>
            <a:off x="7427590" y="3227290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deterministic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79C2AD3-D32F-4A40-A968-A32B94645BD1}"/>
              </a:ext>
            </a:extLst>
          </p:cNvPr>
          <p:cNvSpPr/>
          <p:nvPr/>
        </p:nvSpPr>
        <p:spPr>
          <a:xfrm>
            <a:off x="7546871" y="4766056"/>
            <a:ext cx="2296290" cy="398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fast conditional instruction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Config set data as a timestamp or not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4F4864-BE93-4030-857F-BA68830213F1}"/>
              </a:ext>
            </a:extLst>
          </p:cNvPr>
          <p:cNvSpPr/>
          <p:nvPr/>
        </p:nvSpPr>
        <p:spPr>
          <a:xfrm>
            <a:off x="10122413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Deterministic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Polling for branch result making NOP gate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C6C135-C06D-4719-A7E9-5C6A6B15E0D9}"/>
              </a:ext>
            </a:extLst>
          </p:cNvPr>
          <p:cNvSpPr/>
          <p:nvPr/>
        </p:nvSpPr>
        <p:spPr>
          <a:xfrm>
            <a:off x="11213245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RPU1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Interrupt</a:t>
            </a:r>
            <a:endParaRPr lang="ko-KR" altLang="en-US" sz="900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C55AC84-A6CC-4BB3-ACBA-450456472235}"/>
              </a:ext>
            </a:extLst>
          </p:cNvPr>
          <p:cNvCxnSpPr>
            <a:cxnSpLocks/>
            <a:stCxn id="26" idx="1"/>
            <a:endCxn id="125" idx="3"/>
          </p:cNvCxnSpPr>
          <p:nvPr/>
        </p:nvCxnSpPr>
        <p:spPr>
          <a:xfrm rot="10800000" flipV="1">
            <a:off x="4629687" y="981949"/>
            <a:ext cx="376452" cy="75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98FE4AB4-1764-4C4A-8233-E8FF4D70B778}"/>
              </a:ext>
            </a:extLst>
          </p:cNvPr>
          <p:cNvCxnSpPr>
            <a:cxnSpLocks/>
            <a:stCxn id="148" idx="1"/>
            <a:endCxn id="136" idx="3"/>
          </p:cNvCxnSpPr>
          <p:nvPr/>
        </p:nvCxnSpPr>
        <p:spPr>
          <a:xfrm rot="10800000">
            <a:off x="4629688" y="2702730"/>
            <a:ext cx="376451" cy="36634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0AD9E5-E28D-4449-8311-9217D7C1BC2B}"/>
              </a:ext>
            </a:extLst>
          </p:cNvPr>
          <p:cNvGrpSpPr/>
          <p:nvPr/>
        </p:nvGrpSpPr>
        <p:grpSpPr>
          <a:xfrm>
            <a:off x="4349824" y="1418178"/>
            <a:ext cx="279864" cy="1616854"/>
            <a:chOff x="4444335" y="736411"/>
            <a:chExt cx="279864" cy="16168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D1C06B0-BCA6-4785-A14A-C5781CE6E1AA}"/>
                </a:ext>
              </a:extLst>
            </p:cNvPr>
            <p:cNvSpPr/>
            <p:nvPr/>
          </p:nvSpPr>
          <p:spPr>
            <a:xfrm>
              <a:off x="4584267" y="98194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ED3156D-A50D-4067-B170-F3C36FC8D838}"/>
                </a:ext>
              </a:extLst>
            </p:cNvPr>
            <p:cNvSpPr/>
            <p:nvPr/>
          </p:nvSpPr>
          <p:spPr>
            <a:xfrm>
              <a:off x="4584267" y="1947931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86DF5C8E-466D-471D-A7CA-DB8AF2D688DF}"/>
                </a:ext>
              </a:extLst>
            </p:cNvPr>
            <p:cNvSpPr/>
            <p:nvPr/>
          </p:nvSpPr>
          <p:spPr>
            <a:xfrm rot="16200000">
              <a:off x="3775840" y="1404906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703CA0-5C7E-401D-8A5C-4AB89E00B323}"/>
              </a:ext>
            </a:extLst>
          </p:cNvPr>
          <p:cNvCxnSpPr>
            <a:cxnSpLocks/>
            <a:stCxn id="96" idx="0"/>
            <a:endCxn id="55" idx="3"/>
          </p:cNvCxnSpPr>
          <p:nvPr/>
        </p:nvCxnSpPr>
        <p:spPr>
          <a:xfrm rot="10800000">
            <a:off x="3900766" y="1969347"/>
            <a:ext cx="449059" cy="257259"/>
          </a:xfrm>
          <a:prstGeom prst="bentConnector5">
            <a:avLst>
              <a:gd name="adj1" fmla="val 50906"/>
              <a:gd name="adj2" fmla="val 55542"/>
              <a:gd name="adj3" fmla="val 4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984767FA-0525-41CF-944C-730DAB4DCBAF}"/>
              </a:ext>
            </a:extLst>
          </p:cNvPr>
          <p:cNvCxnSpPr>
            <a:cxnSpLocks/>
            <a:stCxn id="103" idx="1"/>
            <a:endCxn id="96" idx="2"/>
          </p:cNvCxnSpPr>
          <p:nvPr/>
        </p:nvCxnSpPr>
        <p:spPr>
          <a:xfrm rot="10800000">
            <a:off x="4629688" y="2226605"/>
            <a:ext cx="376450" cy="3324838"/>
          </a:xfrm>
          <a:prstGeom prst="bentConnector5">
            <a:avLst>
              <a:gd name="adj1" fmla="val 30362"/>
              <a:gd name="adj2" fmla="val 53352"/>
              <a:gd name="adj3" fmla="val 291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561B33-BF9E-443F-8A2D-C4E098088269}"/>
              </a:ext>
            </a:extLst>
          </p:cNvPr>
          <p:cNvSpPr/>
          <p:nvPr/>
        </p:nvSpPr>
        <p:spPr>
          <a:xfrm rot="5400000">
            <a:off x="6852649" y="6254018"/>
            <a:ext cx="72559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</a:t>
            </a:r>
            <a:endParaRPr lang="ko-KR" altLang="en-US" sz="900" dirty="0"/>
          </a:p>
        </p:txBody>
      </p:sp>
      <p:sp>
        <p:nvSpPr>
          <p:cNvPr id="152" name="화살표: 오른쪽 151">
            <a:extLst>
              <a:ext uri="{FF2B5EF4-FFF2-40B4-BE49-F238E27FC236}">
                <a16:creationId xmlns:a16="http://schemas.microsoft.com/office/drawing/2014/main" id="{EEC58166-492A-4A56-8093-5B14DE469059}"/>
              </a:ext>
            </a:extLst>
          </p:cNvPr>
          <p:cNvSpPr/>
          <p:nvPr/>
        </p:nvSpPr>
        <p:spPr>
          <a:xfrm rot="5400000">
            <a:off x="10330205" y="1776541"/>
            <a:ext cx="444350" cy="218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A3C83C5-E9B3-4729-9035-855658855959}"/>
              </a:ext>
            </a:extLst>
          </p:cNvPr>
          <p:cNvSpPr/>
          <p:nvPr/>
        </p:nvSpPr>
        <p:spPr>
          <a:xfrm>
            <a:off x="9843161" y="793277"/>
            <a:ext cx="1199740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210ns + 350ns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Soft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8FD007B-F72C-44AE-B591-263E57C211B7}"/>
              </a:ext>
            </a:extLst>
          </p:cNvPr>
          <p:cNvSpPr/>
          <p:nvPr/>
        </p:nvSpPr>
        <p:spPr>
          <a:xfrm>
            <a:off x="10427238" y="4111617"/>
            <a:ext cx="1367799" cy="485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90ns / 280ns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(Exclusive Access for Conditional Inst)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E7AD7-3544-401E-A432-664BBB41F395}"/>
              </a:ext>
            </a:extLst>
          </p:cNvPr>
          <p:cNvSpPr/>
          <p:nvPr/>
        </p:nvSpPr>
        <p:spPr>
          <a:xfrm>
            <a:off x="8992759" y="4093740"/>
            <a:ext cx="1144132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130ns + 250ns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Hard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FD129E7-F993-4D97-9B19-005CA44FE33D}"/>
              </a:ext>
            </a:extLst>
          </p:cNvPr>
          <p:cNvSpPr/>
          <p:nvPr/>
        </p:nvSpPr>
        <p:spPr>
          <a:xfrm>
            <a:off x="10306831" y="3640426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BE6BA09-9D87-470C-A691-6287D4F4AB1C}"/>
              </a:ext>
            </a:extLst>
          </p:cNvPr>
          <p:cNvSpPr/>
          <p:nvPr/>
        </p:nvSpPr>
        <p:spPr>
          <a:xfrm>
            <a:off x="11049934" y="2125179"/>
            <a:ext cx="144885" cy="890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BTCM</a:t>
            </a:r>
            <a:endParaRPr lang="ko-KR" altLang="en-US" sz="900" dirty="0"/>
          </a:p>
        </p:txBody>
      </p:sp>
      <p:sp>
        <p:nvSpPr>
          <p:cNvPr id="159" name="화살표: 아래로 구부러짐 158">
            <a:extLst>
              <a:ext uri="{FF2B5EF4-FFF2-40B4-BE49-F238E27FC236}">
                <a16:creationId xmlns:a16="http://schemas.microsoft.com/office/drawing/2014/main" id="{E762B1E4-D7CC-4CED-93D5-8784AD8382F3}"/>
              </a:ext>
            </a:extLst>
          </p:cNvPr>
          <p:cNvSpPr/>
          <p:nvPr/>
        </p:nvSpPr>
        <p:spPr>
          <a:xfrm>
            <a:off x="10787805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화살표: 아래로 구부러짐 175">
            <a:extLst>
              <a:ext uri="{FF2B5EF4-FFF2-40B4-BE49-F238E27FC236}">
                <a16:creationId xmlns:a16="http://schemas.microsoft.com/office/drawing/2014/main" id="{05736087-D1AA-4A06-9268-613540040C8A}"/>
              </a:ext>
            </a:extLst>
          </p:cNvPr>
          <p:cNvSpPr/>
          <p:nvPr/>
        </p:nvSpPr>
        <p:spPr>
          <a:xfrm>
            <a:off x="11114193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740A879-10FC-4970-801C-6FD578763AC1}"/>
              </a:ext>
            </a:extLst>
          </p:cNvPr>
          <p:cNvCxnSpPr>
            <a:cxnSpLocks/>
            <a:stCxn id="188" idx="3"/>
            <a:endCxn id="171" idx="2"/>
          </p:cNvCxnSpPr>
          <p:nvPr/>
        </p:nvCxnSpPr>
        <p:spPr>
          <a:xfrm>
            <a:off x="9489362" y="1830232"/>
            <a:ext cx="1093569" cy="2034561"/>
          </a:xfrm>
          <a:prstGeom prst="bentConnector4">
            <a:avLst>
              <a:gd name="adj1" fmla="val 37376"/>
              <a:gd name="adj2" fmla="val 11123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642204F-94F5-4B8E-AED6-DA6BF0B2D5CD}"/>
              </a:ext>
            </a:extLst>
          </p:cNvPr>
          <p:cNvSpPr/>
          <p:nvPr/>
        </p:nvSpPr>
        <p:spPr>
          <a:xfrm>
            <a:off x="10809208" y="4836451"/>
            <a:ext cx="832071" cy="475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 Arbiter</a:t>
            </a:r>
            <a:endParaRPr lang="ko-KR" altLang="en-US" sz="900" dirty="0"/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B971A3A8-EBAE-4053-BC65-C25F175E6FC4}"/>
              </a:ext>
            </a:extLst>
          </p:cNvPr>
          <p:cNvCxnSpPr>
            <a:cxnSpLocks/>
            <a:stCxn id="97" idx="0"/>
            <a:endCxn id="186" idx="2"/>
          </p:cNvCxnSpPr>
          <p:nvPr/>
        </p:nvCxnSpPr>
        <p:spPr>
          <a:xfrm flipV="1">
            <a:off x="7327629" y="5311801"/>
            <a:ext cx="3897615" cy="2761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C87ADA13-B46C-4499-AD63-DD8DFA5EBE24}"/>
              </a:ext>
            </a:extLst>
          </p:cNvPr>
          <p:cNvSpPr/>
          <p:nvPr/>
        </p:nvSpPr>
        <p:spPr>
          <a:xfrm>
            <a:off x="10230072" y="1313931"/>
            <a:ext cx="1575921" cy="371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1~100us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for APU&lt;-&gt;RPU IPC case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490DB36-0A7B-42D4-880B-71C0045D2638}"/>
              </a:ext>
            </a:extLst>
          </p:cNvPr>
          <p:cNvSpPr/>
          <p:nvPr/>
        </p:nvSpPr>
        <p:spPr>
          <a:xfrm>
            <a:off x="10071307" y="5754100"/>
            <a:ext cx="917758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B003BED-DD1C-4331-83D8-EB8F6F4D1A3D}"/>
              </a:ext>
            </a:extLst>
          </p:cNvPr>
          <p:cNvSpPr/>
          <p:nvPr/>
        </p:nvSpPr>
        <p:spPr>
          <a:xfrm>
            <a:off x="7696703" y="5881451"/>
            <a:ext cx="1432808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&lt;30ns(target latency)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9C01E75-E30D-450E-A0D8-3B7776EF439A}"/>
              </a:ext>
            </a:extLst>
          </p:cNvPr>
          <p:cNvSpPr/>
          <p:nvPr/>
        </p:nvSpPr>
        <p:spPr>
          <a:xfrm>
            <a:off x="7373592" y="6068273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97D1CC8-4D4A-4974-9B70-B68ACBD591D8}"/>
              </a:ext>
            </a:extLst>
          </p:cNvPr>
          <p:cNvSpPr/>
          <p:nvPr/>
        </p:nvSpPr>
        <p:spPr>
          <a:xfrm>
            <a:off x="7373592" y="5246427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AD83D0A4-CA62-4DC2-AAD4-4186F4F1DEA0}"/>
              </a:ext>
            </a:extLst>
          </p:cNvPr>
          <p:cNvSpPr/>
          <p:nvPr/>
        </p:nvSpPr>
        <p:spPr>
          <a:xfrm>
            <a:off x="7373592" y="1980814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DFC0404-35EC-4A83-B6FD-6EC2DE070149}"/>
              </a:ext>
            </a:extLst>
          </p:cNvPr>
          <p:cNvCxnSpPr>
            <a:cxnSpLocks/>
            <a:stCxn id="208" idx="3"/>
            <a:endCxn id="121" idx="3"/>
          </p:cNvCxnSpPr>
          <p:nvPr/>
        </p:nvCxnSpPr>
        <p:spPr>
          <a:xfrm flipV="1">
            <a:off x="9490644" y="2651591"/>
            <a:ext cx="1531424" cy="1205232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918CD46-3E8B-4EE0-B00A-184EF56FB8C6}"/>
              </a:ext>
            </a:extLst>
          </p:cNvPr>
          <p:cNvSpPr/>
          <p:nvPr/>
        </p:nvSpPr>
        <p:spPr>
          <a:xfrm>
            <a:off x="8272432" y="3671166"/>
            <a:ext cx="1218212" cy="37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Possible to Interleaved access!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CC9A468-FB86-4B63-89A9-C53FF4A55750}"/>
              </a:ext>
            </a:extLst>
          </p:cNvPr>
          <p:cNvSpPr/>
          <p:nvPr/>
        </p:nvSpPr>
        <p:spPr>
          <a:xfrm>
            <a:off x="10248282" y="1036580"/>
            <a:ext cx="1864617" cy="616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TCP</a:t>
            </a:r>
            <a:endParaRPr lang="ko-KR" altLang="en-US" sz="900" dirty="0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C69962E-D267-4B39-B03B-98A1A18626C0}"/>
              </a:ext>
            </a:extLst>
          </p:cNvPr>
          <p:cNvSpPr/>
          <p:nvPr/>
        </p:nvSpPr>
        <p:spPr>
          <a:xfrm>
            <a:off x="10560439" y="1638365"/>
            <a:ext cx="1218212" cy="25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address, code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화살표: 아래로 구부러짐 212">
            <a:extLst>
              <a:ext uri="{FF2B5EF4-FFF2-40B4-BE49-F238E27FC236}">
                <a16:creationId xmlns:a16="http://schemas.microsoft.com/office/drawing/2014/main" id="{7C831EC2-57C8-48C7-9AE8-EA29E0DDE700}"/>
              </a:ext>
            </a:extLst>
          </p:cNvPr>
          <p:cNvSpPr/>
          <p:nvPr/>
        </p:nvSpPr>
        <p:spPr>
          <a:xfrm rot="10800000">
            <a:off x="10787805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화살표: 아래로 구부러짐 213">
            <a:extLst>
              <a:ext uri="{FF2B5EF4-FFF2-40B4-BE49-F238E27FC236}">
                <a16:creationId xmlns:a16="http://schemas.microsoft.com/office/drawing/2014/main" id="{840CD40B-33E0-4310-9038-C46A7EAECFDF}"/>
              </a:ext>
            </a:extLst>
          </p:cNvPr>
          <p:cNvSpPr/>
          <p:nvPr/>
        </p:nvSpPr>
        <p:spPr>
          <a:xfrm rot="10800000">
            <a:off x="11114193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2D7E387-D72C-48BB-A438-EC9FA46F280D}"/>
              </a:ext>
            </a:extLst>
          </p:cNvPr>
          <p:cNvSpPr/>
          <p:nvPr/>
        </p:nvSpPr>
        <p:spPr>
          <a:xfrm>
            <a:off x="10538724" y="3409091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Result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(for time shift)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5E22568-C624-4DB8-B081-E51AA843407E}"/>
              </a:ext>
            </a:extLst>
          </p:cNvPr>
          <p:cNvSpPr/>
          <p:nvPr/>
        </p:nvSpPr>
        <p:spPr>
          <a:xfrm>
            <a:off x="10807836" y="6354042"/>
            <a:ext cx="1432808" cy="44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Refresh &lt; 100 cycles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Let’s look data sheet for more details…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912E270-BBBC-49A7-8865-E20F2CB0CAA1}"/>
              </a:ext>
            </a:extLst>
          </p:cNvPr>
          <p:cNvSpPr/>
          <p:nvPr/>
        </p:nvSpPr>
        <p:spPr>
          <a:xfrm>
            <a:off x="11192928" y="521823"/>
            <a:ext cx="89670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Port</a:t>
            </a:r>
            <a:endParaRPr lang="ko-KR" altLang="en-US" sz="900" dirty="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36E475BB-204B-499B-88CA-2FF0FD0C1F77}"/>
              </a:ext>
            </a:extLst>
          </p:cNvPr>
          <p:cNvCxnSpPr>
            <a:cxnSpLocks/>
            <a:stCxn id="200" idx="3"/>
            <a:endCxn id="244" idx="0"/>
          </p:cNvCxnSpPr>
          <p:nvPr/>
        </p:nvCxnSpPr>
        <p:spPr>
          <a:xfrm flipV="1">
            <a:off x="10989065" y="521823"/>
            <a:ext cx="652214" cy="5448732"/>
          </a:xfrm>
          <a:prstGeom prst="bentConnector4">
            <a:avLst>
              <a:gd name="adj1" fmla="val 178980"/>
              <a:gd name="adj2" fmla="val 104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10804B1-508E-448F-B178-368314B075A4}"/>
              </a:ext>
            </a:extLst>
          </p:cNvPr>
          <p:cNvCxnSpPr>
            <a:cxnSpLocks/>
            <a:stCxn id="200" idx="2"/>
            <a:endCxn id="161" idx="0"/>
          </p:cNvCxnSpPr>
          <p:nvPr/>
        </p:nvCxnSpPr>
        <p:spPr>
          <a:xfrm rot="5400000">
            <a:off x="8839312" y="4675327"/>
            <a:ext cx="179193" cy="32025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65E069-5FD3-41D8-8DE0-9AC9366F891F}"/>
              </a:ext>
            </a:extLst>
          </p:cNvPr>
          <p:cNvSpPr/>
          <p:nvPr/>
        </p:nvSpPr>
        <p:spPr>
          <a:xfrm>
            <a:off x="7057667" y="1718239"/>
            <a:ext cx="1542548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AXI address set config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01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27340C-AD4F-E68C-951B-60772261EEE1}"/>
              </a:ext>
            </a:extLst>
          </p:cNvPr>
          <p:cNvSpPr/>
          <p:nvPr/>
        </p:nvSpPr>
        <p:spPr>
          <a:xfrm>
            <a:off x="222256" y="1077597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axi_m0_interface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83CD4E-58C3-FA8A-7AE2-F9A98161CCD1}"/>
              </a:ext>
            </a:extLst>
          </p:cNvPr>
          <p:cNvSpPr/>
          <p:nvPr/>
        </p:nvSpPr>
        <p:spPr>
          <a:xfrm>
            <a:off x="222256" y="130618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s00_axis_tdata[255:0]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C16D9D-D419-B59C-912B-129421D5620D}"/>
              </a:ext>
            </a:extLst>
          </p:cNvPr>
          <p:cNvSpPr/>
          <p:nvPr/>
        </p:nvSpPr>
        <p:spPr>
          <a:xfrm>
            <a:off x="222256" y="1539502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B67377-AADD-BF76-BBB7-AEB5057A052C}"/>
              </a:ext>
            </a:extLst>
          </p:cNvPr>
          <p:cNvSpPr/>
          <p:nvPr/>
        </p:nvSpPr>
        <p:spPr>
          <a:xfrm>
            <a:off x="222256" y="176808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dac00_fast_shutdown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E65EE-E510-8607-A93B-566A798D4A66}"/>
              </a:ext>
            </a:extLst>
          </p:cNvPr>
          <p:cNvSpPr/>
          <p:nvPr/>
        </p:nvSpPr>
        <p:spPr>
          <a:xfrm>
            <a:off x="222256" y="200139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dac00_pl_event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5C7F149-ACCC-4047-516D-0297FDBE056E}"/>
              </a:ext>
            </a:extLst>
          </p:cNvPr>
          <p:cNvSpPr/>
          <p:nvPr/>
        </p:nvSpPr>
        <p:spPr>
          <a:xfrm>
            <a:off x="222256" y="2229979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dac00_nco_freq[47:0]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412344-AA79-7801-913B-119AE0A4698B}"/>
              </a:ext>
            </a:extLst>
          </p:cNvPr>
          <p:cNvSpPr/>
          <p:nvPr/>
        </p:nvSpPr>
        <p:spPr>
          <a:xfrm>
            <a:off x="222256" y="246329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5A9222-4FF0-4A89-87B5-EDFF544BF1B4}"/>
              </a:ext>
            </a:extLst>
          </p:cNvPr>
          <p:cNvSpPr/>
          <p:nvPr/>
        </p:nvSpPr>
        <p:spPr>
          <a:xfrm>
            <a:off x="222256" y="2691884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dac00_nco_phase_rst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C0DE87-4EAE-127E-C880-12917DBD02DF}"/>
              </a:ext>
            </a:extLst>
          </p:cNvPr>
          <p:cNvSpPr/>
          <p:nvPr/>
        </p:nvSpPr>
        <p:spPr>
          <a:xfrm>
            <a:off x="222256" y="2920470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dac00_nco_update_en[5:0]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22B6779-8CE5-29FE-5F54-C6399F465FB8}"/>
              </a:ext>
            </a:extLst>
          </p:cNvPr>
          <p:cNvSpPr/>
          <p:nvPr/>
        </p:nvSpPr>
        <p:spPr>
          <a:xfrm>
            <a:off x="222256" y="3149056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dac0_nco_update_req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85725C-18FE-8A2A-09F9-E7EA4A91E651}"/>
              </a:ext>
            </a:extLst>
          </p:cNvPr>
          <p:cNvSpPr/>
          <p:nvPr/>
        </p:nvSpPr>
        <p:spPr>
          <a:xfrm>
            <a:off x="222256" y="3382375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dac0_sysref_int_gaiting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7393B3-DC02-7B10-2E2D-663B010736BE}"/>
              </a:ext>
            </a:extLst>
          </p:cNvPr>
          <p:cNvSpPr/>
          <p:nvPr/>
        </p:nvSpPr>
        <p:spPr>
          <a:xfrm>
            <a:off x="222256" y="3610961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dac0_sysref_int_reenable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2774422" y="1361806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75F8382-AF76-0E46-078B-DB25ECF99BDB}"/>
              </a:ext>
            </a:extLst>
          </p:cNvPr>
          <p:cNvGrpSpPr/>
          <p:nvPr/>
        </p:nvGrpSpPr>
        <p:grpSpPr>
          <a:xfrm>
            <a:off x="2774422" y="1684123"/>
            <a:ext cx="1874308" cy="284518"/>
            <a:chOff x="3257022" y="1108399"/>
            <a:chExt cx="1874308" cy="28451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6528946-A79A-FAB4-4B1D-9485863CECBF}"/>
                </a:ext>
              </a:extLst>
            </p:cNvPr>
            <p:cNvSpPr/>
            <p:nvPr/>
          </p:nvSpPr>
          <p:spPr>
            <a:xfrm>
              <a:off x="3257022" y="1108399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s00_axis_tvalid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5220E3FD-2B51-E744-FDD1-8BE352736AC6}"/>
                </a:ext>
              </a:extLst>
            </p:cNvPr>
            <p:cNvSpPr/>
            <p:nvPr/>
          </p:nvSpPr>
          <p:spPr>
            <a:xfrm rot="16200000">
              <a:off x="5037890" y="1213112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7088354-5225-671B-999E-16A60C60764D}"/>
              </a:ext>
            </a:extLst>
          </p:cNvPr>
          <p:cNvGrpSpPr/>
          <p:nvPr/>
        </p:nvGrpSpPr>
        <p:grpSpPr>
          <a:xfrm>
            <a:off x="2774422" y="2000962"/>
            <a:ext cx="1874308" cy="284518"/>
            <a:chOff x="3257022" y="1425238"/>
            <a:chExt cx="1874308" cy="28451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A10DEF3-86A4-B35F-111D-9AE7C53E93F9}"/>
                </a:ext>
              </a:extLst>
            </p:cNvPr>
            <p:cNvSpPr/>
            <p:nvPr/>
          </p:nvSpPr>
          <p:spPr>
            <a:xfrm>
              <a:off x="3257022" y="142523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dac00_fast_shutdown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D10D41D4-862B-A98A-F068-F46A8BC763A8}"/>
                </a:ext>
              </a:extLst>
            </p:cNvPr>
            <p:cNvSpPr/>
            <p:nvPr/>
          </p:nvSpPr>
          <p:spPr>
            <a:xfrm rot="16200000">
              <a:off x="5037891" y="152833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E70E895-FC2F-6ECE-A42C-B4B97ACA56ED}"/>
              </a:ext>
            </a:extLst>
          </p:cNvPr>
          <p:cNvGrpSpPr/>
          <p:nvPr/>
        </p:nvGrpSpPr>
        <p:grpSpPr>
          <a:xfrm>
            <a:off x="2774422" y="2317801"/>
            <a:ext cx="1874309" cy="284518"/>
            <a:chOff x="3257022" y="1742077"/>
            <a:chExt cx="1874309" cy="28451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04DC10E-46C2-8CE7-2C1C-9BADA6AC69DC}"/>
                </a:ext>
              </a:extLst>
            </p:cNvPr>
            <p:cNvSpPr/>
            <p:nvPr/>
          </p:nvSpPr>
          <p:spPr>
            <a:xfrm>
              <a:off x="3257022" y="1742077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dac00_pl_event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2BB59E1A-500F-9240-5237-01CF49C736BE}"/>
                </a:ext>
              </a:extLst>
            </p:cNvPr>
            <p:cNvSpPr/>
            <p:nvPr/>
          </p:nvSpPr>
          <p:spPr>
            <a:xfrm rot="16200000">
              <a:off x="5037892" y="184460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2774422" y="2635030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2774422" y="2957026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44A131D-7ADD-86F5-FDB5-3AE70B771E83}"/>
              </a:ext>
            </a:extLst>
          </p:cNvPr>
          <p:cNvGrpSpPr/>
          <p:nvPr/>
        </p:nvGrpSpPr>
        <p:grpSpPr>
          <a:xfrm>
            <a:off x="2774422" y="3276990"/>
            <a:ext cx="1874311" cy="284518"/>
            <a:chOff x="3257022" y="2701266"/>
            <a:chExt cx="1874311" cy="28451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298D738-EEEF-2CEF-962B-DCD9C065A0D5}"/>
                </a:ext>
              </a:extLst>
            </p:cNvPr>
            <p:cNvSpPr/>
            <p:nvPr/>
          </p:nvSpPr>
          <p:spPr>
            <a:xfrm>
              <a:off x="3257022" y="270126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dac00_nco_phase_rst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96F4A885-FC5D-89D9-F519-D2FF7EE2809C}"/>
                </a:ext>
              </a:extLst>
            </p:cNvPr>
            <p:cNvSpPr/>
            <p:nvPr/>
          </p:nvSpPr>
          <p:spPr>
            <a:xfrm rot="16200000">
              <a:off x="5037894" y="2798905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20DC484-0D5B-F267-E633-FE8CB4BE1E6E}"/>
              </a:ext>
            </a:extLst>
          </p:cNvPr>
          <p:cNvGrpSpPr/>
          <p:nvPr/>
        </p:nvGrpSpPr>
        <p:grpSpPr>
          <a:xfrm>
            <a:off x="2774422" y="3602598"/>
            <a:ext cx="1874312" cy="284518"/>
            <a:chOff x="3257022" y="3026874"/>
            <a:chExt cx="1874312" cy="28451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6C06826-A022-0EF2-6568-2BD3F9A90E85}"/>
                </a:ext>
              </a:extLst>
            </p:cNvPr>
            <p:cNvSpPr/>
            <p:nvPr/>
          </p:nvSpPr>
          <p:spPr>
            <a:xfrm>
              <a:off x="3257022" y="3026874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dac00_nco_update_en[5:0]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BFC07417-A61A-4D5A-6FE3-F270B48981CF}"/>
                </a:ext>
              </a:extLst>
            </p:cNvPr>
            <p:cNvSpPr/>
            <p:nvPr/>
          </p:nvSpPr>
          <p:spPr>
            <a:xfrm rot="16200000">
              <a:off x="5037895" y="310261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C052997-28A5-262B-AFBA-CD29E2281321}"/>
              </a:ext>
            </a:extLst>
          </p:cNvPr>
          <p:cNvGrpSpPr/>
          <p:nvPr/>
        </p:nvGrpSpPr>
        <p:grpSpPr>
          <a:xfrm>
            <a:off x="2774422" y="3925745"/>
            <a:ext cx="1874313" cy="284518"/>
            <a:chOff x="3257022" y="3350021"/>
            <a:chExt cx="1874313" cy="284518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237F2EF-79FF-2FE4-65DC-E9A044E9E33D}"/>
                </a:ext>
              </a:extLst>
            </p:cNvPr>
            <p:cNvSpPr/>
            <p:nvPr/>
          </p:nvSpPr>
          <p:spPr>
            <a:xfrm>
              <a:off x="3257022" y="3350021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dac0_nco_update_req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40F7AA9E-9256-9D62-A234-251C56B013BE}"/>
                </a:ext>
              </a:extLst>
            </p:cNvPr>
            <p:cNvSpPr/>
            <p:nvPr/>
          </p:nvSpPr>
          <p:spPr>
            <a:xfrm rot="16200000">
              <a:off x="5037896" y="3459189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CCE6DE3-0840-E6D5-361F-1FE984063A9F}"/>
              </a:ext>
            </a:extLst>
          </p:cNvPr>
          <p:cNvGrpSpPr/>
          <p:nvPr/>
        </p:nvGrpSpPr>
        <p:grpSpPr>
          <a:xfrm>
            <a:off x="2774422" y="4248892"/>
            <a:ext cx="1874314" cy="284518"/>
            <a:chOff x="3257022" y="3673168"/>
            <a:chExt cx="1874314" cy="28451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28EFB1C-AF47-5A1C-53D1-A1B9EF6BA3FF}"/>
                </a:ext>
              </a:extLst>
            </p:cNvPr>
            <p:cNvSpPr/>
            <p:nvPr/>
          </p:nvSpPr>
          <p:spPr>
            <a:xfrm>
              <a:off x="3257022" y="367316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dac0_sysref_int_gaiting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729923C5-93EB-EEEE-46A6-7143732FACA5}"/>
                </a:ext>
              </a:extLst>
            </p:cNvPr>
            <p:cNvSpPr/>
            <p:nvPr/>
          </p:nvSpPr>
          <p:spPr>
            <a:xfrm rot="16200000">
              <a:off x="5037897" y="3769767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84B46DB-5C8B-8113-7D52-F6CE3AD15B79}"/>
              </a:ext>
            </a:extLst>
          </p:cNvPr>
          <p:cNvGrpSpPr/>
          <p:nvPr/>
        </p:nvGrpSpPr>
        <p:grpSpPr>
          <a:xfrm>
            <a:off x="2774422" y="4572039"/>
            <a:ext cx="1874315" cy="284518"/>
            <a:chOff x="3257022" y="3996315"/>
            <a:chExt cx="1874315" cy="28451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DBF254D-D4A4-06D6-4306-9457829110D0}"/>
                </a:ext>
              </a:extLst>
            </p:cNvPr>
            <p:cNvSpPr/>
            <p:nvPr/>
          </p:nvSpPr>
          <p:spPr>
            <a:xfrm>
              <a:off x="3257022" y="3996315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dac0_sysref_int_reenable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BCAD1DBE-31AA-DEEF-482A-F16B77BACF04}"/>
                </a:ext>
              </a:extLst>
            </p:cNvPr>
            <p:cNvSpPr/>
            <p:nvPr/>
          </p:nvSpPr>
          <p:spPr>
            <a:xfrm rot="16200000">
              <a:off x="5037898" y="4101446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5390722" y="2884500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86" idx="3"/>
          </p:cNvCxnSpPr>
          <p:nvPr/>
        </p:nvCxnSpPr>
        <p:spPr>
          <a:xfrm rot="10800000">
            <a:off x="4648731" y="1828654"/>
            <a:ext cx="969487" cy="11834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E6D957C4-D7A6-EC47-8D52-EA95312610AE}"/>
              </a:ext>
            </a:extLst>
          </p:cNvPr>
          <p:cNvCxnSpPr>
            <a:cxnSpLocks/>
            <a:stCxn id="141" idx="2"/>
            <a:endCxn id="87" idx="3"/>
          </p:cNvCxnSpPr>
          <p:nvPr/>
        </p:nvCxnSpPr>
        <p:spPr>
          <a:xfrm rot="10800000">
            <a:off x="4648731" y="2143876"/>
            <a:ext cx="969486" cy="868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DEF24776-2351-58B1-A60F-8C4A86499B2E}"/>
              </a:ext>
            </a:extLst>
          </p:cNvPr>
          <p:cNvCxnSpPr>
            <a:cxnSpLocks/>
            <a:stCxn id="141" idx="2"/>
            <a:endCxn id="88" idx="3"/>
          </p:cNvCxnSpPr>
          <p:nvPr/>
        </p:nvCxnSpPr>
        <p:spPr>
          <a:xfrm rot="10800000">
            <a:off x="4648733" y="2460146"/>
            <a:ext cx="969485" cy="5519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30C6FB29-4AED-F489-AADA-823E4D974F77}"/>
              </a:ext>
            </a:extLst>
          </p:cNvPr>
          <p:cNvCxnSpPr>
            <a:cxnSpLocks/>
            <a:stCxn id="141" idx="2"/>
            <a:endCxn id="91" idx="3"/>
          </p:cNvCxnSpPr>
          <p:nvPr/>
        </p:nvCxnSpPr>
        <p:spPr>
          <a:xfrm rot="10800000" flipV="1">
            <a:off x="4648735" y="3012131"/>
            <a:ext cx="969483" cy="402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BDA24199-EDEB-6D95-23D0-62DC450BE0E5}"/>
              </a:ext>
            </a:extLst>
          </p:cNvPr>
          <p:cNvCxnSpPr>
            <a:cxnSpLocks/>
            <a:stCxn id="141" idx="2"/>
            <a:endCxn id="92" idx="3"/>
          </p:cNvCxnSpPr>
          <p:nvPr/>
        </p:nvCxnSpPr>
        <p:spPr>
          <a:xfrm rot="10800000" flipV="1">
            <a:off x="4648735" y="3012132"/>
            <a:ext cx="969482" cy="706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EB52D28D-ACA6-ECE5-CD3E-AA5DAA39C7B3}"/>
              </a:ext>
            </a:extLst>
          </p:cNvPr>
          <p:cNvCxnSpPr>
            <a:cxnSpLocks/>
            <a:stCxn id="141" idx="2"/>
            <a:endCxn id="93" idx="3"/>
          </p:cNvCxnSpPr>
          <p:nvPr/>
        </p:nvCxnSpPr>
        <p:spPr>
          <a:xfrm rot="10800000" flipV="1">
            <a:off x="4648737" y="3012131"/>
            <a:ext cx="969481" cy="1062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71C4F569-527A-5586-11B8-3704766641A3}"/>
              </a:ext>
            </a:extLst>
          </p:cNvPr>
          <p:cNvCxnSpPr>
            <a:cxnSpLocks/>
            <a:stCxn id="141" idx="2"/>
            <a:endCxn id="94" idx="3"/>
          </p:cNvCxnSpPr>
          <p:nvPr/>
        </p:nvCxnSpPr>
        <p:spPr>
          <a:xfrm rot="10800000" flipV="1">
            <a:off x="4648737" y="3012131"/>
            <a:ext cx="969480" cy="1373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4CE32234-B755-D8B4-6424-E4A48D0D6B74}"/>
              </a:ext>
            </a:extLst>
          </p:cNvPr>
          <p:cNvCxnSpPr>
            <a:cxnSpLocks/>
            <a:stCxn id="141" idx="2"/>
            <a:endCxn id="95" idx="3"/>
          </p:cNvCxnSpPr>
          <p:nvPr/>
        </p:nvCxnSpPr>
        <p:spPr>
          <a:xfrm rot="10800000" flipV="1">
            <a:off x="4648739" y="3012132"/>
            <a:ext cx="969479" cy="1704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2DBD0B0-48CD-75A8-12D1-619D3C129047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5767220" y="4293973"/>
            <a:chExt cx="2778036" cy="290238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274DAE3-D456-1083-6E1F-665BB7456EA6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A6A056C2-B3CB-572A-A670-9C6520226F8C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866F8AB-51CA-EBD0-B50B-4A8A7545EF2B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CE3438EB-5BA5-22DF-FF99-7CD9ACEC7525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C737DCD4-83DF-6207-6176-231741608459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BD124022-1271-61A6-4622-B583EDF6EAEC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121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5290744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3E86B8D-2031-25F8-0AF1-3E0979B2D7C1}"/>
              </a:ext>
            </a:extLst>
          </p:cNvPr>
          <p:cNvGrpSpPr/>
          <p:nvPr/>
        </p:nvGrpSpPr>
        <p:grpSpPr>
          <a:xfrm rot="10800000">
            <a:off x="6992761" y="2111911"/>
            <a:ext cx="314302" cy="228600"/>
            <a:chOff x="7800124" y="2828040"/>
            <a:chExt cx="314302" cy="228600"/>
          </a:xfrm>
        </p:grpSpPr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1575E21-8664-F0DD-9AF5-CD59001F20C1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D94184E4-85E1-960F-998C-3E14F8A008C4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지연 185">
              <a:extLst>
                <a:ext uri="{FF2B5EF4-FFF2-40B4-BE49-F238E27FC236}">
                  <a16:creationId xmlns:a16="http://schemas.microsoft.com/office/drawing/2014/main" id="{24C8093C-4970-166B-3DE7-58533AE296A5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7197AD87-C330-5386-C43E-13D2ABCCB656}"/>
              </a:ext>
            </a:extLst>
          </p:cNvPr>
          <p:cNvCxnSpPr>
            <a:cxnSpLocks/>
            <a:stCxn id="30" idx="1"/>
            <a:endCxn id="181" idx="2"/>
          </p:cNvCxnSpPr>
          <p:nvPr/>
        </p:nvCxnSpPr>
        <p:spPr>
          <a:xfrm rot="10800000">
            <a:off x="7306819" y="2298505"/>
            <a:ext cx="2733587" cy="124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78E8990C-97A9-690F-E2F2-D9D03FE1C186}"/>
              </a:ext>
            </a:extLst>
          </p:cNvPr>
          <p:cNvCxnSpPr>
            <a:cxnSpLocks/>
            <a:stCxn id="144" idx="3"/>
            <a:endCxn id="183" idx="2"/>
          </p:cNvCxnSpPr>
          <p:nvPr/>
        </p:nvCxnSpPr>
        <p:spPr>
          <a:xfrm flipH="1">
            <a:off x="7305755" y="1063822"/>
            <a:ext cx="2526174" cy="1086711"/>
          </a:xfrm>
          <a:prstGeom prst="bentConnector3">
            <a:avLst>
              <a:gd name="adj1" fmla="val -6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FBCFD080-2C90-39E9-2204-A10B49CFB4D1}"/>
              </a:ext>
            </a:extLst>
          </p:cNvPr>
          <p:cNvCxnSpPr>
            <a:cxnSpLocks/>
            <a:stCxn id="186" idx="3"/>
            <a:endCxn id="177" idx="3"/>
          </p:cNvCxnSpPr>
          <p:nvPr/>
        </p:nvCxnSpPr>
        <p:spPr>
          <a:xfrm rot="10800000" flipV="1">
            <a:off x="6826905" y="2226210"/>
            <a:ext cx="165856" cy="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2EC59383-3AEF-819B-4AC9-A5047F53D5BD}"/>
              </a:ext>
            </a:extLst>
          </p:cNvPr>
          <p:cNvCxnSpPr>
            <a:cxnSpLocks/>
            <a:stCxn id="28" idx="1"/>
            <a:endCxn id="347" idx="3"/>
          </p:cNvCxnSpPr>
          <p:nvPr/>
        </p:nvCxnSpPr>
        <p:spPr>
          <a:xfrm rot="10800000" flipV="1">
            <a:off x="8190213" y="1931291"/>
            <a:ext cx="1850192" cy="847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6907482" y="263658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[47:0]gpo_00_buffer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78438D62-9F5E-009D-F995-5B9843D13380}"/>
              </a:ext>
            </a:extLst>
          </p:cNvPr>
          <p:cNvGrpSpPr/>
          <p:nvPr/>
        </p:nvGrpSpPr>
        <p:grpSpPr>
          <a:xfrm>
            <a:off x="5587001" y="4124287"/>
            <a:ext cx="1451048" cy="284518"/>
            <a:chOff x="3703369" y="786082"/>
            <a:chExt cx="1427962" cy="284518"/>
          </a:xfrm>
        </p:grpSpPr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18AA8331-5A7C-CA4B-CC41-3F53D270091B}"/>
                </a:ext>
              </a:extLst>
            </p:cNvPr>
            <p:cNvSpPr/>
            <p:nvPr/>
          </p:nvSpPr>
          <p:spPr>
            <a:xfrm>
              <a:off x="3703369" y="786082"/>
              <a:ext cx="142796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gpo0_selected_buffer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59" name="이등변 삼각형 358">
              <a:extLst>
                <a:ext uri="{FF2B5EF4-FFF2-40B4-BE49-F238E27FC236}">
                  <a16:creationId xmlns:a16="http://schemas.microsoft.com/office/drawing/2014/main" id="{9D1C0DCB-62A3-D54C-04DD-1E7F24CDB13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A4D2CBB1-5C1A-8F07-D572-DE21A88517CE}"/>
              </a:ext>
            </a:extLst>
          </p:cNvPr>
          <p:cNvCxnSpPr>
            <a:cxnSpLocks/>
            <a:stCxn id="30" idx="1"/>
            <a:endCxn id="359" idx="3"/>
          </p:cNvCxnSpPr>
          <p:nvPr/>
        </p:nvCxnSpPr>
        <p:spPr>
          <a:xfrm rot="10800000" flipV="1">
            <a:off x="7038047" y="2423367"/>
            <a:ext cx="3002359" cy="1843178"/>
          </a:xfrm>
          <a:prstGeom prst="bentConnector3">
            <a:avLst>
              <a:gd name="adj1" fmla="val 454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 flipV="1">
            <a:off x="5873480" y="2778840"/>
            <a:ext cx="1034002" cy="233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5187701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74DAE16F-4D33-ECED-4C7A-FCAFC1448CDC}"/>
              </a:ext>
            </a:extLst>
          </p:cNvPr>
          <p:cNvGrpSpPr/>
          <p:nvPr/>
        </p:nvGrpSpPr>
        <p:grpSpPr>
          <a:xfrm rot="10800000">
            <a:off x="6992761" y="1348732"/>
            <a:ext cx="314302" cy="228600"/>
            <a:chOff x="7800124" y="2828040"/>
            <a:chExt cx="314302" cy="228600"/>
          </a:xfrm>
        </p:grpSpPr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F1731DDC-6EEB-0765-F5F6-A20F0E7581C2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1CEDE7EE-6073-4119-FC91-6A4AB0075856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순서도: 지연 423">
              <a:extLst>
                <a:ext uri="{FF2B5EF4-FFF2-40B4-BE49-F238E27FC236}">
                  <a16:creationId xmlns:a16="http://schemas.microsoft.com/office/drawing/2014/main" id="{D59C9118-F225-78D6-D46D-B06F3CBD36D8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5" name="연결선: 꺾임 424">
            <a:extLst>
              <a:ext uri="{FF2B5EF4-FFF2-40B4-BE49-F238E27FC236}">
                <a16:creationId xmlns:a16="http://schemas.microsoft.com/office/drawing/2014/main" id="{48DD2090-1477-75C3-2523-04EA6E803307}"/>
              </a:ext>
            </a:extLst>
          </p:cNvPr>
          <p:cNvCxnSpPr>
            <a:cxnSpLocks/>
            <a:stCxn id="30" idx="1"/>
            <a:endCxn id="422" idx="2"/>
          </p:cNvCxnSpPr>
          <p:nvPr/>
        </p:nvCxnSpPr>
        <p:spPr>
          <a:xfrm rot="10800000">
            <a:off x="7306819" y="1535325"/>
            <a:ext cx="2733587" cy="888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연결선: 꺾임 425">
            <a:extLst>
              <a:ext uri="{FF2B5EF4-FFF2-40B4-BE49-F238E27FC236}">
                <a16:creationId xmlns:a16="http://schemas.microsoft.com/office/drawing/2014/main" id="{0000936F-DBC4-1749-79A2-1DB0C48F28A2}"/>
              </a:ext>
            </a:extLst>
          </p:cNvPr>
          <p:cNvCxnSpPr>
            <a:cxnSpLocks/>
            <a:stCxn id="404" idx="2"/>
            <a:endCxn id="423" idx="2"/>
          </p:cNvCxnSpPr>
          <p:nvPr/>
        </p:nvCxnSpPr>
        <p:spPr>
          <a:xfrm rot="16200000" flipH="1">
            <a:off x="6161582" y="243181"/>
            <a:ext cx="208276" cy="2080069"/>
          </a:xfrm>
          <a:prstGeom prst="bentConnector4">
            <a:avLst>
              <a:gd name="adj1" fmla="val 43829"/>
              <a:gd name="adj2" fmla="val 110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연결선: 꺾임 426">
            <a:extLst>
              <a:ext uri="{FF2B5EF4-FFF2-40B4-BE49-F238E27FC236}">
                <a16:creationId xmlns:a16="http://schemas.microsoft.com/office/drawing/2014/main" id="{7B1D577D-09F4-E0F6-0D33-A5B362D4DE3E}"/>
              </a:ext>
            </a:extLst>
          </p:cNvPr>
          <p:cNvCxnSpPr>
            <a:cxnSpLocks/>
            <a:stCxn id="424" idx="3"/>
            <a:endCxn id="416" idx="3"/>
          </p:cNvCxnSpPr>
          <p:nvPr/>
        </p:nvCxnSpPr>
        <p:spPr>
          <a:xfrm rot="10800000" flipV="1">
            <a:off x="6826905" y="1463031"/>
            <a:ext cx="165857" cy="20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27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178924" y="982821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179544" y="3064366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178921" y="5294072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7724749" y="5869137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 rot="10800000">
            <a:off x="6881894" y="5251547"/>
            <a:ext cx="1070350" cy="745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D582159E-8F7D-6F37-D720-C2E65EFECD1C}"/>
              </a:ext>
            </a:extLst>
          </p:cNvPr>
          <p:cNvCxnSpPr>
            <a:cxnSpLocks/>
            <a:stCxn id="141" idx="2"/>
            <a:endCxn id="79" idx="2"/>
          </p:cNvCxnSpPr>
          <p:nvPr/>
        </p:nvCxnSpPr>
        <p:spPr>
          <a:xfrm rot="10800000">
            <a:off x="1116076" y="5578591"/>
            <a:ext cx="6836169" cy="418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7026825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EB76315F-D18C-C02A-A962-60C4ABC94504}"/>
              </a:ext>
            </a:extLst>
          </p:cNvPr>
          <p:cNvGrpSpPr/>
          <p:nvPr/>
        </p:nvGrpSpPr>
        <p:grpSpPr>
          <a:xfrm>
            <a:off x="10040405" y="3925745"/>
            <a:ext cx="1753664" cy="2787959"/>
            <a:chOff x="2800341" y="421269"/>
            <a:chExt cx="1753664" cy="2787959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93AD4A0A-432C-9E75-8AF9-530B4F5666EF}"/>
                </a:ext>
              </a:extLst>
            </p:cNvPr>
            <p:cNvSpPr/>
            <p:nvPr/>
          </p:nvSpPr>
          <p:spPr>
            <a:xfrm>
              <a:off x="2800341" y="421269"/>
              <a:ext cx="1753664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SYNC FIFO(fifo_dac_00)</a:t>
              </a:r>
              <a:endParaRPr lang="ko-KR" altLang="en-US" sz="900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EE7F6F65-9B96-2BAF-487F-EFCCE45313EF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3A935B7-F140-9EC4-473C-950034A3A7F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8E07BB70-4D29-ACA0-37AF-79FE227D7C3F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D50AD7A5-E4E2-8148-89AF-9200FBE628F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294E6E97-BBD0-81B5-ACF8-88FAAAFC77F1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F832B592-70BD-B5E9-6644-569D67F21B83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5DD64B62-39F4-64E4-EB6C-F040433290E7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9C3EA1C-C9F4-7AE5-8F92-1DE9165CFD4E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8648576" y="590813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[31:0]gpo_00_buffer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>
            <a:off x="8207508" y="5996770"/>
            <a:ext cx="441069" cy="53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6923782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AB40299A-E330-3D38-47F0-477FE7A727DF}"/>
              </a:ext>
            </a:extLst>
          </p:cNvPr>
          <p:cNvCxnSpPr>
            <a:cxnSpLocks/>
            <a:stCxn id="177" idx="3"/>
            <a:endCxn id="141" idx="1"/>
          </p:cNvCxnSpPr>
          <p:nvPr/>
        </p:nvCxnSpPr>
        <p:spPr>
          <a:xfrm flipH="1">
            <a:off x="8079875" y="2227364"/>
            <a:ext cx="483111" cy="3465237"/>
          </a:xfrm>
          <a:prstGeom prst="bentConnector4">
            <a:avLst>
              <a:gd name="adj1" fmla="val -47318"/>
              <a:gd name="adj2" fmla="val 53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89FD5F5-F3AB-4355-EBA5-90A5808969BE}"/>
              </a:ext>
            </a:extLst>
          </p:cNvPr>
          <p:cNvGrpSpPr/>
          <p:nvPr/>
        </p:nvGrpSpPr>
        <p:grpSpPr>
          <a:xfrm rot="5400000">
            <a:off x="6399136" y="5123915"/>
            <a:ext cx="710252" cy="255263"/>
            <a:chOff x="3601793" y="3387727"/>
            <a:chExt cx="710252" cy="255263"/>
          </a:xfrm>
        </p:grpSpPr>
        <p:sp>
          <p:nvSpPr>
            <p:cNvPr id="124" name="사다리꼴 123">
              <a:extLst>
                <a:ext uri="{FF2B5EF4-FFF2-40B4-BE49-F238E27FC236}">
                  <a16:creationId xmlns:a16="http://schemas.microsoft.com/office/drawing/2014/main" id="{67367D89-6E1A-4101-6717-25CA90AEB83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88C7ADB-03F6-34A7-1191-D1E0F0A79415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75CDA881-54D1-6165-9962-5E29236910C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095805BD-AE23-DE75-9A87-4AB69A7D7818}"/>
              </a:ext>
            </a:extLst>
          </p:cNvPr>
          <p:cNvGrpSpPr/>
          <p:nvPr/>
        </p:nvGrpSpPr>
        <p:grpSpPr>
          <a:xfrm>
            <a:off x="71861" y="2407535"/>
            <a:ext cx="4148434" cy="290238"/>
            <a:chOff x="4918745" y="4293973"/>
            <a:chExt cx="4148434" cy="290238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D2B34165-AAB4-D87D-0E7C-83B65825A2FF}"/>
                </a:ext>
              </a:extLst>
            </p:cNvPr>
            <p:cNvSpPr/>
            <p:nvPr/>
          </p:nvSpPr>
          <p:spPr>
            <a:xfrm>
              <a:off x="4918745" y="4293973"/>
              <a:ext cx="414843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85F9A7B4-A68D-E32C-AEA6-8AE955276806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84385875-EEBE-CCA5-C5D6-8427499691A5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3FE167F3-5FBD-70E8-0E45-B58276122DFA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89528CD7-7189-CFBE-63D8-586DB6BBDAF0}"/>
                </a:ext>
              </a:extLst>
            </p:cNvPr>
            <p:cNvGrpSpPr/>
            <p:nvPr/>
          </p:nvGrpSpPr>
          <p:grpSpPr>
            <a:xfrm>
              <a:off x="4968923" y="4323667"/>
              <a:ext cx="3180711" cy="230512"/>
              <a:chOff x="7491816" y="4323667"/>
              <a:chExt cx="3180711" cy="230512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25F324F4-1484-BE97-D281-5B30009DF1BA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56" name="이등변 삼각형 155">
                <a:extLst>
                  <a:ext uri="{FF2B5EF4-FFF2-40B4-BE49-F238E27FC236}">
                    <a16:creationId xmlns:a16="http://schemas.microsoft.com/office/drawing/2014/main" id="{AA9E7CE5-51CD-7E0B-A813-17BD24B7E02F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E9D48FF8-9B1C-F829-93A1-357F0FB44B15}"/>
                  </a:ext>
                </a:extLst>
              </p:cNvPr>
              <p:cNvSpPr/>
              <p:nvPr/>
            </p:nvSpPr>
            <p:spPr>
              <a:xfrm>
                <a:off x="8463753" y="4323667"/>
                <a:ext cx="89061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[223:192]data</a:t>
                </a:r>
                <a:endParaRPr lang="ko-KR" altLang="en-US" sz="900" dirty="0"/>
              </a:p>
            </p:txBody>
          </p:sp>
          <p:sp>
            <p:nvSpPr>
              <p:cNvPr id="160" name="이등변 삼각형 159">
                <a:extLst>
                  <a:ext uri="{FF2B5EF4-FFF2-40B4-BE49-F238E27FC236}">
                    <a16:creationId xmlns:a16="http://schemas.microsoft.com/office/drawing/2014/main" id="{13CB95DB-F3FE-24DD-1D69-C45F5B353827}"/>
                  </a:ext>
                </a:extLst>
              </p:cNvPr>
              <p:cNvSpPr/>
              <p:nvPr/>
            </p:nvSpPr>
            <p:spPr>
              <a:xfrm rot="16200000">
                <a:off x="927084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626E1678-85A2-69F9-D525-B2F61A879132}"/>
                  </a:ext>
                </a:extLst>
              </p:cNvPr>
              <p:cNvSpPr/>
              <p:nvPr/>
            </p:nvSpPr>
            <p:spPr>
              <a:xfrm>
                <a:off x="7491816" y="4323667"/>
                <a:ext cx="92883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[255:224]data</a:t>
                </a:r>
                <a:endParaRPr lang="ko-KR" altLang="en-US" sz="900" dirty="0"/>
              </a:p>
            </p:txBody>
          </p:sp>
          <p:sp>
            <p:nvSpPr>
              <p:cNvPr id="163" name="이등변 삼각형 162">
                <a:extLst>
                  <a:ext uri="{FF2B5EF4-FFF2-40B4-BE49-F238E27FC236}">
                    <a16:creationId xmlns:a16="http://schemas.microsoft.com/office/drawing/2014/main" id="{CA2749C7-F879-3016-5352-6C62FC39C13A}"/>
                  </a:ext>
                </a:extLst>
              </p:cNvPr>
              <p:cNvSpPr/>
              <p:nvPr/>
            </p:nvSpPr>
            <p:spPr>
              <a:xfrm rot="16200000">
                <a:off x="8337124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CA695CE1-ECB3-8614-026D-4F596607B43D}"/>
              </a:ext>
            </a:extLst>
          </p:cNvPr>
          <p:cNvGrpSpPr/>
          <p:nvPr/>
        </p:nvGrpSpPr>
        <p:grpSpPr>
          <a:xfrm>
            <a:off x="104171" y="4723151"/>
            <a:ext cx="1794674" cy="290238"/>
            <a:chOff x="7272506" y="4293973"/>
            <a:chExt cx="1794674" cy="290238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64B75E5C-52C7-D20A-8C6D-660E2F913CB4}"/>
                </a:ext>
              </a:extLst>
            </p:cNvPr>
            <p:cNvSpPr/>
            <p:nvPr/>
          </p:nvSpPr>
          <p:spPr>
            <a:xfrm>
              <a:off x="7272506" y="4293973"/>
              <a:ext cx="179467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0F28B382-AF93-34BB-3D76-2EFDB6C5A863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C5C89420-CC78-14B5-7E4B-2C8F8D055031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93" name="이등변 삼각형 192">
                <a:extLst>
                  <a:ext uri="{FF2B5EF4-FFF2-40B4-BE49-F238E27FC236}">
                    <a16:creationId xmlns:a16="http://schemas.microsoft.com/office/drawing/2014/main" id="{C1428D97-7D27-4257-6023-F086937F507E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38C9D7D4-D610-73C3-9B99-9F6502F4EC7A}"/>
                </a:ext>
              </a:extLst>
            </p:cNvPr>
            <p:cNvGrpSpPr/>
            <p:nvPr/>
          </p:nvGrpSpPr>
          <p:grpSpPr>
            <a:xfrm>
              <a:off x="7309227" y="4323667"/>
              <a:ext cx="840407" cy="230512"/>
              <a:chOff x="9832120" y="4323667"/>
              <a:chExt cx="840407" cy="230512"/>
            </a:xfrm>
          </p:grpSpPr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DD4E1C4D-E516-612F-BA5E-8DB7553BE711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73" name="이등변 삼각형 172">
                <a:extLst>
                  <a:ext uri="{FF2B5EF4-FFF2-40B4-BE49-F238E27FC236}">
                    <a16:creationId xmlns:a16="http://schemas.microsoft.com/office/drawing/2014/main" id="{73956CDE-80D7-78AD-3D56-7B0F1178A824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2FDCC8DA-2DD6-788A-5471-B8E06E169DA3}"/>
              </a:ext>
            </a:extLst>
          </p:cNvPr>
          <p:cNvCxnSpPr>
            <a:cxnSpLocks/>
            <a:stCxn id="124" idx="2"/>
            <a:endCxn id="149" idx="3"/>
          </p:cNvCxnSpPr>
          <p:nvPr/>
        </p:nvCxnSpPr>
        <p:spPr>
          <a:xfrm rot="10800000">
            <a:off x="4220295" y="2552655"/>
            <a:ext cx="2406336" cy="26988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16603770-5AB4-70A1-3402-475BB16952CF}"/>
              </a:ext>
            </a:extLst>
          </p:cNvPr>
          <p:cNvCxnSpPr>
            <a:cxnSpLocks/>
            <a:stCxn id="124" idx="2"/>
            <a:endCxn id="166" idx="3"/>
          </p:cNvCxnSpPr>
          <p:nvPr/>
        </p:nvCxnSpPr>
        <p:spPr>
          <a:xfrm rot="10800000">
            <a:off x="1898845" y="4868271"/>
            <a:ext cx="4727786" cy="383277"/>
          </a:xfrm>
          <a:prstGeom prst="bentConnector3">
            <a:avLst>
              <a:gd name="adj1" fmla="val 25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73482A81-7C8E-BF57-C58B-2EDDB7676E96}"/>
              </a:ext>
            </a:extLst>
          </p:cNvPr>
          <p:cNvCxnSpPr>
            <a:cxnSpLocks/>
            <a:stCxn id="149" idx="0"/>
            <a:endCxn id="74" idx="2"/>
          </p:cNvCxnSpPr>
          <p:nvPr/>
        </p:nvCxnSpPr>
        <p:spPr>
          <a:xfrm rot="16200000" flipV="1">
            <a:off x="1060980" y="1322437"/>
            <a:ext cx="1140196" cy="103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AC5DEF89-3529-6410-160C-87487022B21D}"/>
              </a:ext>
            </a:extLst>
          </p:cNvPr>
          <p:cNvCxnSpPr>
            <a:cxnSpLocks/>
            <a:stCxn id="166" idx="0"/>
            <a:endCxn id="78" idx="2"/>
          </p:cNvCxnSpPr>
          <p:nvPr/>
        </p:nvCxnSpPr>
        <p:spPr>
          <a:xfrm rot="5400000" flipH="1" flipV="1">
            <a:off x="371970" y="3978423"/>
            <a:ext cx="1374267" cy="115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꺾임 295">
            <a:extLst>
              <a:ext uri="{FF2B5EF4-FFF2-40B4-BE49-F238E27FC236}">
                <a16:creationId xmlns:a16="http://schemas.microsoft.com/office/drawing/2014/main" id="{66257AB1-7037-BD8E-6C13-26B9A189117E}"/>
              </a:ext>
            </a:extLst>
          </p:cNvPr>
          <p:cNvCxnSpPr>
            <a:cxnSpLocks/>
            <a:stCxn id="415" idx="1"/>
            <a:endCxn id="124" idx="1"/>
          </p:cNvCxnSpPr>
          <p:nvPr/>
        </p:nvCxnSpPr>
        <p:spPr>
          <a:xfrm rot="10800000" flipV="1">
            <a:off x="6754262" y="1465125"/>
            <a:ext cx="169520" cy="3482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76D35787-CEB9-7B18-83E1-9A043E18E408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4648730" y="918872"/>
            <a:chExt cx="5228224" cy="2902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6F39493-80B6-BF00-FCBF-6A618FFD9A8D}"/>
                </a:ext>
              </a:extLst>
            </p:cNvPr>
            <p:cNvGrpSpPr/>
            <p:nvPr/>
          </p:nvGrpSpPr>
          <p:grpSpPr>
            <a:xfrm>
              <a:off x="4648730" y="918872"/>
              <a:ext cx="5228224" cy="290238"/>
              <a:chOff x="5767220" y="4293973"/>
              <a:chExt cx="2778036" cy="2902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30A33C7-CD20-581B-D288-EE0A2940FC83}"/>
                  </a:ext>
                </a:extLst>
              </p:cNvPr>
              <p:cNvSpPr/>
              <p:nvPr/>
            </p:nvSpPr>
            <p:spPr>
              <a:xfrm>
                <a:off x="5767220" y="4293973"/>
                <a:ext cx="2778036" cy="2902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05A7B27-CE21-85ED-24E1-77AE9000C6D8}"/>
                  </a:ext>
                </a:extLst>
              </p:cNvPr>
              <p:cNvSpPr/>
              <p:nvPr/>
            </p:nvSpPr>
            <p:spPr>
              <a:xfrm>
                <a:off x="6365148" y="4323667"/>
                <a:ext cx="635844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[1:0]fifo_mux_select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F51125-B674-F856-11FD-3AFC4A0FFCCC}"/>
                  </a:ext>
                </a:extLst>
              </p:cNvPr>
              <p:cNvSpPr/>
              <p:nvPr/>
            </p:nvSpPr>
            <p:spPr>
              <a:xfrm>
                <a:off x="5800963" y="4323667"/>
                <a:ext cx="545649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[7:0]data_strobe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224B62F4-1491-2804-B86E-0528CA81FEB8}"/>
                </a:ext>
              </a:extLst>
            </p:cNvPr>
            <p:cNvSpPr/>
            <p:nvPr/>
          </p:nvSpPr>
          <p:spPr>
            <a:xfrm>
              <a:off x="8429513" y="948566"/>
              <a:ext cx="1402416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FE2E7E56-45AA-A6B5-B18D-08E4836F39F7}"/>
                </a:ext>
              </a:extLst>
            </p:cNvPr>
            <p:cNvSpPr/>
            <p:nvPr/>
          </p:nvSpPr>
          <p:spPr>
            <a:xfrm>
              <a:off x="7713760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B4FBCD8B-3117-E52F-745F-6276EED3067E}"/>
                </a:ext>
              </a:extLst>
            </p:cNvPr>
            <p:cNvSpPr/>
            <p:nvPr/>
          </p:nvSpPr>
          <p:spPr>
            <a:xfrm>
              <a:off x="7002733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961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139192-0158-2F7F-E165-D2AD0722C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70343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>
                <a:highlight>
                  <a:srgbClr val="FFFF00"/>
                </a:highlight>
              </a:rPr>
              <a:t>Solution3</a:t>
            </a: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E678D-B364-5F12-750A-C0111B84CCD5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1433686-3A79-384C-4FCB-C69E63493D01}"/>
              </a:ext>
            </a:extLst>
          </p:cNvPr>
          <p:cNvSpPr/>
          <p:nvPr/>
        </p:nvSpPr>
        <p:spPr>
          <a:xfrm>
            <a:off x="2655009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7ED83E-CA6E-32B5-A2D8-38B9263B3899}"/>
              </a:ext>
            </a:extLst>
          </p:cNvPr>
          <p:cNvSpPr/>
          <p:nvPr/>
        </p:nvSpPr>
        <p:spPr>
          <a:xfrm>
            <a:off x="2096213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24FF9F-3915-3376-B59F-59030EBCC470}"/>
              </a:ext>
            </a:extLst>
          </p:cNvPr>
          <p:cNvSpPr/>
          <p:nvPr/>
        </p:nvSpPr>
        <p:spPr>
          <a:xfrm>
            <a:off x="3646314" y="6039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82E9815-900B-4F89-5F43-10FCC417CA24}"/>
              </a:ext>
            </a:extLst>
          </p:cNvPr>
          <p:cNvSpPr/>
          <p:nvPr/>
        </p:nvSpPr>
        <p:spPr>
          <a:xfrm>
            <a:off x="7997475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96CD5-9D8D-8C60-3AA1-6B21BFAD7BC6}"/>
              </a:ext>
            </a:extLst>
          </p:cNvPr>
          <p:cNvSpPr/>
          <p:nvPr/>
        </p:nvSpPr>
        <p:spPr>
          <a:xfrm>
            <a:off x="7438679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Compile(using LLVM in PC) and send to Zynq</a:t>
            </a:r>
            <a:endParaRPr lang="ko-KR" altLang="en-US" sz="90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17BE80-F213-4BCF-CC95-E96B036EAFA0}"/>
              </a:ext>
            </a:extLst>
          </p:cNvPr>
          <p:cNvGrpSpPr/>
          <p:nvPr/>
        </p:nvGrpSpPr>
        <p:grpSpPr>
          <a:xfrm>
            <a:off x="9435387" y="887806"/>
            <a:ext cx="1320800" cy="1546577"/>
            <a:chOff x="1529645" y="592668"/>
            <a:chExt cx="1320800" cy="15465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03B0893-817F-1B05-5FF8-90650C616567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053CD98-52B2-0FA0-37EB-A77224503D16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EADC3D-9FF5-849D-15BB-24DC8B8C494A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8660AB-975F-F11A-9E37-3364DBC9943A}"/>
              </a:ext>
            </a:extLst>
          </p:cNvPr>
          <p:cNvSpPr/>
          <p:nvPr/>
        </p:nvSpPr>
        <p:spPr>
          <a:xfrm>
            <a:off x="3693583" y="644623"/>
            <a:ext cx="1956506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D95591-B057-CFBF-EAB2-0C08CB9CADC7}"/>
              </a:ext>
            </a:extLst>
          </p:cNvPr>
          <p:cNvSpPr/>
          <p:nvPr/>
        </p:nvSpPr>
        <p:spPr>
          <a:xfrm>
            <a:off x="6779342" y="582156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address of memory mapped IO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D12A169-A2BA-A82C-E844-BB8FFC79BD9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650089" y="700300"/>
            <a:ext cx="1129253" cy="1975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57C61D-0DB4-BA5C-2182-01453A7A117F}"/>
              </a:ext>
            </a:extLst>
          </p:cNvPr>
          <p:cNvSpPr/>
          <p:nvPr/>
        </p:nvSpPr>
        <p:spPr>
          <a:xfrm>
            <a:off x="3693583" y="1326667"/>
            <a:ext cx="2499784" cy="584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61C719-44CF-9996-0D1A-DD5737CBC7CC}"/>
              </a:ext>
            </a:extLst>
          </p:cNvPr>
          <p:cNvSpPr/>
          <p:nvPr/>
        </p:nvSpPr>
        <p:spPr>
          <a:xfrm>
            <a:off x="6779342" y="1911634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variable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9348AF-9427-5090-187B-C0D4FB53440F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193367" y="1619151"/>
            <a:ext cx="585975" cy="4106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0BACFE-8012-EE2B-D42A-D3428C16331B}"/>
              </a:ext>
            </a:extLst>
          </p:cNvPr>
          <p:cNvSpPr/>
          <p:nvPr/>
        </p:nvSpPr>
        <p:spPr>
          <a:xfrm>
            <a:off x="3693583" y="2147922"/>
            <a:ext cx="215265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F189DE-797C-0313-F9FB-54572F1B237F}"/>
              </a:ext>
            </a:extLst>
          </p:cNvPr>
          <p:cNvSpPr/>
          <p:nvPr/>
        </p:nvSpPr>
        <p:spPr>
          <a:xfrm>
            <a:off x="6779342" y="2161407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data to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3C82C1D-E6C5-3A70-6520-29C9BC0850F6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846233" y="2223355"/>
            <a:ext cx="93310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BBC55B-02AA-19DF-224F-8EB0739AFA82}"/>
              </a:ext>
            </a:extLst>
          </p:cNvPr>
          <p:cNvSpPr/>
          <p:nvPr/>
        </p:nvSpPr>
        <p:spPr>
          <a:xfrm>
            <a:off x="3693583" y="2298788"/>
            <a:ext cx="104140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5BDE3D-19F6-D2DB-3159-2E8AAF1710E2}"/>
              </a:ext>
            </a:extLst>
          </p:cNvPr>
          <p:cNvSpPr/>
          <p:nvPr/>
        </p:nvSpPr>
        <p:spPr>
          <a:xfrm>
            <a:off x="6779342" y="2312273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signal to write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A331048-5ECC-A28A-A530-5A448AF1964A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734983" y="2374221"/>
            <a:ext cx="204435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86C275-70D9-8999-280F-D65034BFFF55}"/>
              </a:ext>
            </a:extLst>
          </p:cNvPr>
          <p:cNvSpPr/>
          <p:nvPr/>
        </p:nvSpPr>
        <p:spPr>
          <a:xfrm>
            <a:off x="3693583" y="2449654"/>
            <a:ext cx="1753306" cy="395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2FB543-8D3C-A041-EA16-309F837287B9}"/>
              </a:ext>
            </a:extLst>
          </p:cNvPr>
          <p:cNvSpPr/>
          <p:nvPr/>
        </p:nvSpPr>
        <p:spPr>
          <a:xfrm>
            <a:off x="6779342" y="2463139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write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9299BDA-6237-41F2-C54B-DFEBAC3F9AC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5446889" y="2581283"/>
            <a:ext cx="1332453" cy="6594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1D46DB-C764-CFCA-3006-E091A2B5F867}"/>
              </a:ext>
            </a:extLst>
          </p:cNvPr>
          <p:cNvSpPr/>
          <p:nvPr/>
        </p:nvSpPr>
        <p:spPr>
          <a:xfrm>
            <a:off x="3693583" y="3826898"/>
            <a:ext cx="1431573" cy="869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77CAB3-23F9-0A31-29A9-0F0257495032}"/>
              </a:ext>
            </a:extLst>
          </p:cNvPr>
          <p:cNvSpPr/>
          <p:nvPr/>
        </p:nvSpPr>
        <p:spPr>
          <a:xfrm>
            <a:off x="6779342" y="3937896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read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6A08BC6-2569-8CF2-9F54-61A769F8FE86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5125156" y="4056040"/>
            <a:ext cx="1654186" cy="20548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3D8B36F-512A-B1E1-A53D-D9F2D75A6F92}"/>
              </a:ext>
            </a:extLst>
          </p:cNvPr>
          <p:cNvSpPr/>
          <p:nvPr/>
        </p:nvSpPr>
        <p:spPr>
          <a:xfrm>
            <a:off x="3693583" y="4757858"/>
            <a:ext cx="2334684" cy="1399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795CFAD-A68C-0408-1AC9-F4262EDCF831}"/>
              </a:ext>
            </a:extLst>
          </p:cNvPr>
          <p:cNvSpPr/>
          <p:nvPr/>
        </p:nvSpPr>
        <p:spPr>
          <a:xfrm>
            <a:off x="6779342" y="4868855"/>
            <a:ext cx="2256707" cy="369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conditional statement implementation does not make problem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E13B581-E9D6-D216-EC30-EE12DC22AC90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6028267" y="5053852"/>
            <a:ext cx="751075" cy="4039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D507C8A-B8E2-6A11-749E-DC17B0745EEE}"/>
              </a:ext>
            </a:extLst>
          </p:cNvPr>
          <p:cNvSpPr/>
          <p:nvPr/>
        </p:nvSpPr>
        <p:spPr>
          <a:xfrm>
            <a:off x="9435388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BB3BB90-E26E-6E05-BA69-D22C0BAC28CD}"/>
              </a:ext>
            </a:extLst>
          </p:cNvPr>
          <p:cNvSpPr/>
          <p:nvPr/>
        </p:nvSpPr>
        <p:spPr>
          <a:xfrm>
            <a:off x="10116241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3A740990-5CC8-C7C7-51B9-B294A0638130}"/>
              </a:ext>
            </a:extLst>
          </p:cNvPr>
          <p:cNvCxnSpPr>
            <a:cxnSpLocks/>
          </p:cNvCxnSpPr>
          <p:nvPr/>
        </p:nvCxnSpPr>
        <p:spPr>
          <a:xfrm rot="5400000">
            <a:off x="9795348" y="2394400"/>
            <a:ext cx="260456" cy="34042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232B1041-5591-6F4E-D501-94794D5C78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35774" y="2394399"/>
            <a:ext cx="260456" cy="340427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A4D67F2-998F-DAA8-1D43-82D03C7ED9A2}"/>
              </a:ext>
            </a:extLst>
          </p:cNvPr>
          <p:cNvCxnSpPr>
            <a:cxnSpLocks/>
          </p:cNvCxnSpPr>
          <p:nvPr/>
        </p:nvCxnSpPr>
        <p:spPr>
          <a:xfrm>
            <a:off x="1660175" y="1148342"/>
            <a:ext cx="1986139" cy="1313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3F4B80D-D2C7-5AAB-C8AD-AFD65A6D0FAD}"/>
              </a:ext>
            </a:extLst>
          </p:cNvPr>
          <p:cNvCxnSpPr>
            <a:cxnSpLocks/>
          </p:cNvCxnSpPr>
          <p:nvPr/>
        </p:nvCxnSpPr>
        <p:spPr>
          <a:xfrm>
            <a:off x="1660175" y="1692727"/>
            <a:ext cx="2033408" cy="157540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775A379-E5FE-BEE0-14FE-C648FECF2EDD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660175" y="2238757"/>
            <a:ext cx="2033408" cy="32190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980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80E3BB-A754-F332-398E-AFC9327D73BB}"/>
              </a:ext>
            </a:extLst>
          </p:cNvPr>
          <p:cNvSpPr/>
          <p:nvPr/>
        </p:nvSpPr>
        <p:spPr>
          <a:xfrm>
            <a:off x="530576" y="755782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OS should be made to solve timestamp problem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e.g.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@1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@5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@3 DEVICE2()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-&gt;DEVICE2 timestamp error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A8F387-5530-C547-BBDD-889BACD63EAE}"/>
              </a:ext>
            </a:extLst>
          </p:cNvPr>
          <p:cNvSpPr/>
          <p:nvPr/>
        </p:nvSpPr>
        <p:spPr>
          <a:xfrm>
            <a:off x="620889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@1 DEVICE1()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@5 DEVICE1()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45B7C0-DC0A-1197-A675-A94AE4FC2D23}"/>
              </a:ext>
            </a:extLst>
          </p:cNvPr>
          <p:cNvSpPr/>
          <p:nvPr/>
        </p:nvSpPr>
        <p:spPr>
          <a:xfrm>
            <a:off x="2726267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Task2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@3 DEVICE2()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870757-63A0-DDA4-DC40-E0C2B65A57D1}"/>
              </a:ext>
            </a:extLst>
          </p:cNvPr>
          <p:cNvSpPr/>
          <p:nvPr/>
        </p:nvSpPr>
        <p:spPr>
          <a:xfrm>
            <a:off x="620889" y="4571427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or user should not write code like this!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6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611357A-2905-0AF8-17BB-14EBA101059D}"/>
              </a:ext>
            </a:extLst>
          </p:cNvPr>
          <p:cNvSpPr txBox="1">
            <a:spLocks/>
          </p:cNvSpPr>
          <p:nvPr/>
        </p:nvSpPr>
        <p:spPr>
          <a:xfrm>
            <a:off x="417688" y="109854"/>
            <a:ext cx="10515600" cy="4723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Solution4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18C0D9-F05E-EA6B-3B99-4DF5C9D6F119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A2445D1-4CE6-F336-418E-0864FE307CB8}"/>
              </a:ext>
            </a:extLst>
          </p:cNvPr>
          <p:cNvSpPr/>
          <p:nvPr/>
        </p:nvSpPr>
        <p:spPr>
          <a:xfrm>
            <a:off x="2122313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723A28-0544-2C22-2E4A-3DF6FE06861B}"/>
              </a:ext>
            </a:extLst>
          </p:cNvPr>
          <p:cNvSpPr/>
          <p:nvPr/>
        </p:nvSpPr>
        <p:spPr>
          <a:xfrm>
            <a:off x="2850459" y="109854"/>
            <a:ext cx="1597370" cy="6638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C822A05-ED54-7082-70AD-41B02EC259F7}"/>
              </a:ext>
            </a:extLst>
          </p:cNvPr>
          <p:cNvSpPr/>
          <p:nvPr/>
        </p:nvSpPr>
        <p:spPr>
          <a:xfrm>
            <a:off x="4532497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56B543-DB3A-F369-C02D-2DAB53DC451D}"/>
              </a:ext>
            </a:extLst>
          </p:cNvPr>
          <p:cNvSpPr/>
          <p:nvPr/>
        </p:nvSpPr>
        <p:spPr>
          <a:xfrm>
            <a:off x="3975821" y="1979370"/>
            <a:ext cx="1597370" cy="626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AT FUTURE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2C1178-CBA1-6A01-3906-40EBBA812A83}"/>
              </a:ext>
            </a:extLst>
          </p:cNvPr>
          <p:cNvSpPr/>
          <p:nvPr/>
        </p:nvSpPr>
        <p:spPr>
          <a:xfrm>
            <a:off x="5294492" y="2483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586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EB055FD-1BAB-E5F9-C9AC-C4F20BF7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License</a:t>
            </a:r>
            <a:r>
              <a:rPr lang="ko-KR" altLang="en-US"/>
              <a:t> </a:t>
            </a:r>
            <a:r>
              <a:rPr lang="en-US" altLang="ko-KR"/>
              <a:t>for</a:t>
            </a:r>
            <a:r>
              <a:rPr lang="ko-KR" altLang="en-US"/>
              <a:t> </a:t>
            </a:r>
            <a:r>
              <a:rPr lang="en-US" altLang="ko-KR"/>
              <a:t>ZCU111(Vivado Design Suite)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A5329C-6F10-9BCB-B90D-A80B12CF6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8" y="615805"/>
            <a:ext cx="11944964" cy="56263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A472FF8-A19B-9FF9-C38C-AFA132696E41}"/>
              </a:ext>
            </a:extLst>
          </p:cNvPr>
          <p:cNvSpPr/>
          <p:nvPr/>
        </p:nvSpPr>
        <p:spPr>
          <a:xfrm>
            <a:off x="8491725" y="4541548"/>
            <a:ext cx="3198830" cy="266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0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E09981A-A513-413F-6164-7FFF48357D25}"/>
              </a:ext>
            </a:extLst>
          </p:cNvPr>
          <p:cNvSpPr/>
          <p:nvPr/>
        </p:nvSpPr>
        <p:spPr>
          <a:xfrm>
            <a:off x="10267573" y="2254774"/>
            <a:ext cx="1061156" cy="3860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  <a:endParaRPr lang="ko-KR" altLang="en-US" sz="90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292A7FC-A054-81FC-F961-BF23F160D923}"/>
              </a:ext>
            </a:extLst>
          </p:cNvPr>
          <p:cNvGrpSpPr/>
          <p:nvPr/>
        </p:nvGrpSpPr>
        <p:grpSpPr>
          <a:xfrm>
            <a:off x="5204178" y="2266063"/>
            <a:ext cx="1594555" cy="877711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969498-7054-4E4F-D07A-F80AC3AB36AB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48B94D-A34A-06EE-9630-DE9464AEACFA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1B4A111-281B-C354-ADF6-3A33531EC266}"/>
              </a:ext>
            </a:extLst>
          </p:cNvPr>
          <p:cNvGrpSpPr/>
          <p:nvPr/>
        </p:nvGrpSpPr>
        <p:grpSpPr>
          <a:xfrm>
            <a:off x="1789290" y="307442"/>
            <a:ext cx="1320800" cy="1546577"/>
            <a:chOff x="1529645" y="592668"/>
            <a:chExt cx="1320800" cy="154657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7605599-A30A-79C0-CF73-D38B2B7DDFD5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16C761-21E7-65C8-E4C0-EFDB59AAA57F}"/>
                </a:ext>
              </a:extLst>
            </p:cNvPr>
            <p:cNvSpPr/>
            <p:nvPr/>
          </p:nvSpPr>
          <p:spPr>
            <a:xfrm>
              <a:off x="1631244" y="812781"/>
              <a:ext cx="1117602" cy="63217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APU0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2587FC0-8AE5-B01A-6624-267875700DD4}"/>
                </a:ext>
              </a:extLst>
            </p:cNvPr>
            <p:cNvSpPr/>
            <p:nvPr/>
          </p:nvSpPr>
          <p:spPr>
            <a:xfrm>
              <a:off x="2226732" y="1494531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B9F5769-D258-56DE-97FD-6CA01C767B09}"/>
                </a:ext>
              </a:extLst>
            </p:cNvPr>
            <p:cNvSpPr/>
            <p:nvPr/>
          </p:nvSpPr>
          <p:spPr>
            <a:xfrm>
              <a:off x="1631244" y="1494531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61567B-77AA-C7E4-4784-8EF954BED045}"/>
              </a:ext>
            </a:extLst>
          </p:cNvPr>
          <p:cNvSpPr/>
          <p:nvPr/>
        </p:nvSpPr>
        <p:spPr>
          <a:xfrm>
            <a:off x="1789290" y="2244900"/>
            <a:ext cx="1320800" cy="1546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5BA6F3-C9A5-B9C9-FD13-E8E1DBD90814}"/>
              </a:ext>
            </a:extLst>
          </p:cNvPr>
          <p:cNvSpPr/>
          <p:nvPr/>
        </p:nvSpPr>
        <p:spPr>
          <a:xfrm>
            <a:off x="7185047" y="2027523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Time 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1B9E64-642A-9A75-DF80-AAFBB9AF05C1}"/>
              </a:ext>
            </a:extLst>
          </p:cNvPr>
          <p:cNvSpPr/>
          <p:nvPr/>
        </p:nvSpPr>
        <p:spPr>
          <a:xfrm>
            <a:off x="197558" y="307442"/>
            <a:ext cx="520824" cy="5808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PC</a:t>
            </a:r>
            <a:endParaRPr lang="ko-KR" altLang="en-US" sz="90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E50EFD6-BD98-0550-E769-D96996CCAE4C}"/>
              </a:ext>
            </a:extLst>
          </p:cNvPr>
          <p:cNvGrpSpPr/>
          <p:nvPr/>
        </p:nvGrpSpPr>
        <p:grpSpPr>
          <a:xfrm>
            <a:off x="5204178" y="3256667"/>
            <a:ext cx="1594555" cy="877711"/>
            <a:chOff x="4871156" y="3541893"/>
            <a:chExt cx="3149600" cy="87771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EF0F75-C1C0-E559-D44C-346C0D3A50DF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DB223E7-E0FA-B16B-8DF9-5EEF28452D3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31A7C4-54B9-3553-C9B3-BE1FC97CDB47}"/>
              </a:ext>
            </a:extLst>
          </p:cNvPr>
          <p:cNvSpPr/>
          <p:nvPr/>
        </p:nvSpPr>
        <p:spPr>
          <a:xfrm>
            <a:off x="3470380" y="2266063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D9960FC-495C-3C35-019D-84B63F5957DE}"/>
              </a:ext>
            </a:extLst>
          </p:cNvPr>
          <p:cNvGrpSpPr/>
          <p:nvPr/>
        </p:nvGrpSpPr>
        <p:grpSpPr>
          <a:xfrm>
            <a:off x="5204178" y="5237875"/>
            <a:ext cx="1594555" cy="438855"/>
            <a:chOff x="4871156" y="3541893"/>
            <a:chExt cx="3149600" cy="87771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83013F6-E62A-6378-9EBE-7663AA3F03BC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108B00F-7BCC-9310-04FD-1F44F507DC66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10D1B99-39FD-4D77-6BA5-9881313CD017}"/>
              </a:ext>
            </a:extLst>
          </p:cNvPr>
          <p:cNvCxnSpPr>
            <a:stCxn id="19" idx="3"/>
            <a:endCxn id="7" idx="0"/>
          </p:cNvCxnSpPr>
          <p:nvPr/>
        </p:nvCxnSpPr>
        <p:spPr>
          <a:xfrm flipV="1">
            <a:off x="3110090" y="2254774"/>
            <a:ext cx="7688061" cy="763415"/>
          </a:xfrm>
          <a:prstGeom prst="bentConnector4">
            <a:avLst>
              <a:gd name="adj1" fmla="val 3120"/>
              <a:gd name="adj2" fmla="val 38178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CE6D6AD4-58D5-FDD8-577A-28D563F1ED22}"/>
              </a:ext>
            </a:extLst>
          </p:cNvPr>
          <p:cNvCxnSpPr>
            <a:cxnSpLocks/>
            <a:stCxn id="19" idx="2"/>
            <a:endCxn id="62" idx="1"/>
          </p:cNvCxnSpPr>
          <p:nvPr/>
        </p:nvCxnSpPr>
        <p:spPr>
          <a:xfrm rot="5400000" flipH="1" flipV="1">
            <a:off x="2416755" y="2737854"/>
            <a:ext cx="1086559" cy="1020690"/>
          </a:xfrm>
          <a:prstGeom prst="bentConnector4">
            <a:avLst>
              <a:gd name="adj1" fmla="val -21039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D4F1C7-28F2-B6E3-1D22-4658536A9DB9}"/>
              </a:ext>
            </a:extLst>
          </p:cNvPr>
          <p:cNvSpPr/>
          <p:nvPr/>
        </p:nvSpPr>
        <p:spPr>
          <a:xfrm>
            <a:off x="3470380" y="3262313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1F3428-1367-3C7B-F9FA-49C8C094B82E}"/>
              </a:ext>
            </a:extLst>
          </p:cNvPr>
          <p:cNvSpPr/>
          <p:nvPr/>
        </p:nvSpPr>
        <p:spPr>
          <a:xfrm>
            <a:off x="3470380" y="4241624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F9BC37-B5AB-0F99-9F7E-EAC2626336EB}"/>
              </a:ext>
            </a:extLst>
          </p:cNvPr>
          <p:cNvSpPr/>
          <p:nvPr/>
        </p:nvSpPr>
        <p:spPr>
          <a:xfrm>
            <a:off x="3470380" y="5237874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7CBD8C1-C54C-C883-D24E-A622C05570FA}"/>
              </a:ext>
            </a:extLst>
          </p:cNvPr>
          <p:cNvCxnSpPr>
            <a:cxnSpLocks/>
            <a:stCxn id="19" idx="2"/>
            <a:endCxn id="8" idx="1"/>
          </p:cNvCxnSpPr>
          <p:nvPr/>
        </p:nvCxnSpPr>
        <p:spPr>
          <a:xfrm rot="5400000" flipH="1" flipV="1">
            <a:off x="2914880" y="3235979"/>
            <a:ext cx="90309" cy="1020690"/>
          </a:xfrm>
          <a:prstGeom prst="bentConnector4">
            <a:avLst>
              <a:gd name="adj1" fmla="val -253131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DDED5ADF-7D32-C56A-BAA5-6821303060A2}"/>
              </a:ext>
            </a:extLst>
          </p:cNvPr>
          <p:cNvCxnSpPr>
            <a:cxnSpLocks/>
            <a:stCxn id="19" idx="2"/>
            <a:endCxn id="9" idx="1"/>
          </p:cNvCxnSpPr>
          <p:nvPr/>
        </p:nvCxnSpPr>
        <p:spPr>
          <a:xfrm rot="16200000" flipH="1">
            <a:off x="2515534" y="3725634"/>
            <a:ext cx="88900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E073942-D6A5-25D8-DBD2-69357FFE799A}"/>
              </a:ext>
            </a:extLst>
          </p:cNvPr>
          <p:cNvCxnSpPr>
            <a:cxnSpLocks/>
            <a:stCxn id="19" idx="2"/>
            <a:endCxn id="11" idx="1"/>
          </p:cNvCxnSpPr>
          <p:nvPr/>
        </p:nvCxnSpPr>
        <p:spPr>
          <a:xfrm rot="16200000" flipH="1">
            <a:off x="2017409" y="4223759"/>
            <a:ext cx="188525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92FC1FA-F9C3-469B-B511-4AC5EACCAD9B}"/>
              </a:ext>
            </a:extLst>
          </p:cNvPr>
          <p:cNvSpPr/>
          <p:nvPr/>
        </p:nvSpPr>
        <p:spPr>
          <a:xfrm>
            <a:off x="7185047" y="1817099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9406310-153E-4AEC-9AEA-4CFA992E6156}"/>
              </a:ext>
            </a:extLst>
          </p:cNvPr>
          <p:cNvGrpSpPr/>
          <p:nvPr/>
        </p:nvGrpSpPr>
        <p:grpSpPr>
          <a:xfrm>
            <a:off x="6905025" y="2266063"/>
            <a:ext cx="1594555" cy="877711"/>
            <a:chOff x="8252178" y="2551289"/>
            <a:chExt cx="1594555" cy="87771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0C01B20-A356-2DB7-A988-3A4A759CC3FC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46652F8-C72F-98D6-C573-146CF15B2978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E712798-5DF8-B5EA-F76A-5F9180109158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EB356E-EF94-4A18-8009-DCD5528B8ECE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DCF4E05-00C7-443F-8704-C9EED6A31AE6}"/>
              </a:ext>
            </a:extLst>
          </p:cNvPr>
          <p:cNvGrpSpPr/>
          <p:nvPr/>
        </p:nvGrpSpPr>
        <p:grpSpPr>
          <a:xfrm>
            <a:off x="6905025" y="3262313"/>
            <a:ext cx="1594555" cy="877711"/>
            <a:chOff x="8252178" y="3547539"/>
            <a:chExt cx="1594555" cy="87771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D458797-0D23-DFC9-2FC3-0B3CE2985270}"/>
                </a:ext>
              </a:extLst>
            </p:cNvPr>
            <p:cNvGrpSpPr/>
            <p:nvPr/>
          </p:nvGrpSpPr>
          <p:grpSpPr>
            <a:xfrm>
              <a:off x="8252178" y="3547539"/>
              <a:ext cx="1594555" cy="877711"/>
              <a:chOff x="8252178" y="2551289"/>
              <a:chExt cx="2525889" cy="87771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E8229D0-2371-2C2A-B273-606D75AC732F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3D8D32E-D261-1891-8063-9051842D29CF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CE6FD5F-3163-4E28-A212-B480741489D7}"/>
                </a:ext>
              </a:extLst>
            </p:cNvPr>
            <p:cNvSpPr/>
            <p:nvPr/>
          </p:nvSpPr>
          <p:spPr>
            <a:xfrm>
              <a:off x="9079681" y="375215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073F3A4-1244-B9EC-1383-210628C46260}"/>
              </a:ext>
            </a:extLst>
          </p:cNvPr>
          <p:cNvGrpSpPr/>
          <p:nvPr/>
        </p:nvGrpSpPr>
        <p:grpSpPr>
          <a:xfrm>
            <a:off x="6905025" y="4235979"/>
            <a:ext cx="1594555" cy="877711"/>
            <a:chOff x="8252178" y="2551289"/>
            <a:chExt cx="2525889" cy="87771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C61B65D-C120-9F06-2FF2-3C48CC5B0CB6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6E56B5F-6A0D-FA42-6557-F744C84E6CA8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CB22054-C0A8-760C-52E6-4BC793753DFC}"/>
              </a:ext>
            </a:extLst>
          </p:cNvPr>
          <p:cNvGrpSpPr/>
          <p:nvPr/>
        </p:nvGrpSpPr>
        <p:grpSpPr>
          <a:xfrm>
            <a:off x="6905025" y="5237873"/>
            <a:ext cx="1594555" cy="877711"/>
            <a:chOff x="8252178" y="2551289"/>
            <a:chExt cx="2525889" cy="877711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8755113-DADF-952D-8A6D-673ACD07603C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1D9435D-E0D1-8BD2-BC2B-F9A8442B801E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4800D31-B53E-43F1-B7D2-A972C9B5AF91}"/>
              </a:ext>
            </a:extLst>
          </p:cNvPr>
          <p:cNvGrpSpPr/>
          <p:nvPr/>
        </p:nvGrpSpPr>
        <p:grpSpPr>
          <a:xfrm>
            <a:off x="3495780" y="582400"/>
            <a:ext cx="1101620" cy="877711"/>
            <a:chOff x="4871156" y="2551289"/>
            <a:chExt cx="3149600" cy="877711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94A1F68-F49D-47BE-A587-AD86C7519B53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Branch Controller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D5D49D6-7AE1-49AB-B511-810F2B9703BE}"/>
                </a:ext>
              </a:extLst>
            </p:cNvPr>
            <p:cNvSpPr/>
            <p:nvPr/>
          </p:nvSpPr>
          <p:spPr>
            <a:xfrm>
              <a:off x="6422163" y="2810933"/>
              <a:ext cx="144618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7CE017D-08CF-4347-84B3-1F80F72782E7}"/>
                </a:ext>
              </a:extLst>
            </p:cNvPr>
            <p:cNvSpPr/>
            <p:nvPr/>
          </p:nvSpPr>
          <p:spPr>
            <a:xfrm>
              <a:off x="4983437" y="2810933"/>
              <a:ext cx="132644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2DAA25E5-D4AA-4A30-A38C-EC1773CC481C}"/>
              </a:ext>
            </a:extLst>
          </p:cNvPr>
          <p:cNvSpPr/>
          <p:nvPr/>
        </p:nvSpPr>
        <p:spPr>
          <a:xfrm>
            <a:off x="10340951" y="2499461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화살표: 오각형 75">
            <a:extLst>
              <a:ext uri="{FF2B5EF4-FFF2-40B4-BE49-F238E27FC236}">
                <a16:creationId xmlns:a16="http://schemas.microsoft.com/office/drawing/2014/main" id="{CB9D31F8-3C6B-4E26-A4D5-4147C976AC3F}"/>
              </a:ext>
            </a:extLst>
          </p:cNvPr>
          <p:cNvSpPr/>
          <p:nvPr/>
        </p:nvSpPr>
        <p:spPr>
          <a:xfrm>
            <a:off x="10340951" y="3445615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화살표: 오각형 76">
            <a:extLst>
              <a:ext uri="{FF2B5EF4-FFF2-40B4-BE49-F238E27FC236}">
                <a16:creationId xmlns:a16="http://schemas.microsoft.com/office/drawing/2014/main" id="{0102B24E-E46D-4CA5-854D-E7A4A23D5021}"/>
              </a:ext>
            </a:extLst>
          </p:cNvPr>
          <p:cNvSpPr/>
          <p:nvPr/>
        </p:nvSpPr>
        <p:spPr>
          <a:xfrm flipH="1">
            <a:off x="10340951" y="4484197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화살표: 오각형 77">
            <a:extLst>
              <a:ext uri="{FF2B5EF4-FFF2-40B4-BE49-F238E27FC236}">
                <a16:creationId xmlns:a16="http://schemas.microsoft.com/office/drawing/2014/main" id="{0A68236C-E752-4C8B-873B-A73ECADC718E}"/>
              </a:ext>
            </a:extLst>
          </p:cNvPr>
          <p:cNvSpPr/>
          <p:nvPr/>
        </p:nvSpPr>
        <p:spPr>
          <a:xfrm flipH="1">
            <a:off x="10340951" y="5426800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1BA32D4-71CB-4753-ABB7-A702A7D89F6E}"/>
              </a:ext>
            </a:extLst>
          </p:cNvPr>
          <p:cNvGrpSpPr/>
          <p:nvPr/>
        </p:nvGrpSpPr>
        <p:grpSpPr>
          <a:xfrm>
            <a:off x="8584464" y="2266063"/>
            <a:ext cx="780803" cy="877711"/>
            <a:chOff x="8584464" y="2551289"/>
            <a:chExt cx="780803" cy="877711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7D18B4E-4D77-4A8C-A31B-5A1D86203651}"/>
                </a:ext>
              </a:extLst>
            </p:cNvPr>
            <p:cNvSpPr/>
            <p:nvPr/>
          </p:nvSpPr>
          <p:spPr>
            <a:xfrm>
              <a:off x="8584464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9663E7B-50C3-4AB6-8627-264855DC9BC6}"/>
                </a:ext>
              </a:extLst>
            </p:cNvPr>
            <p:cNvSpPr/>
            <p:nvPr/>
          </p:nvSpPr>
          <p:spPr>
            <a:xfrm>
              <a:off x="8622634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0228B16-E81E-4AA1-9201-C0EB8D610967}"/>
              </a:ext>
            </a:extLst>
          </p:cNvPr>
          <p:cNvGrpSpPr/>
          <p:nvPr/>
        </p:nvGrpSpPr>
        <p:grpSpPr>
          <a:xfrm>
            <a:off x="9401885" y="2266063"/>
            <a:ext cx="780803" cy="877711"/>
            <a:chOff x="9401885" y="2551289"/>
            <a:chExt cx="780803" cy="877711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27A8B43-4740-4094-90A6-379F2ED3495C}"/>
                </a:ext>
              </a:extLst>
            </p:cNvPr>
            <p:cNvSpPr/>
            <p:nvPr/>
          </p:nvSpPr>
          <p:spPr>
            <a:xfrm>
              <a:off x="9401885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106563A-31E2-49C8-99D0-74CF70FAA98C}"/>
                </a:ext>
              </a:extLst>
            </p:cNvPr>
            <p:cNvSpPr/>
            <p:nvPr/>
          </p:nvSpPr>
          <p:spPr>
            <a:xfrm>
              <a:off x="9445103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4010349-5713-410D-A762-9027A72A53CD}"/>
              </a:ext>
            </a:extLst>
          </p:cNvPr>
          <p:cNvGrpSpPr/>
          <p:nvPr/>
        </p:nvGrpSpPr>
        <p:grpSpPr>
          <a:xfrm>
            <a:off x="8584464" y="3262317"/>
            <a:ext cx="780803" cy="877711"/>
            <a:chOff x="8584464" y="3547543"/>
            <a:chExt cx="780803" cy="877711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70B44A-B7B5-4D37-954F-B766CA8C5655}"/>
                </a:ext>
              </a:extLst>
            </p:cNvPr>
            <p:cNvSpPr/>
            <p:nvPr/>
          </p:nvSpPr>
          <p:spPr>
            <a:xfrm>
              <a:off x="8584464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C2413F1-1291-48D6-9073-E9C19967CE5C}"/>
                </a:ext>
              </a:extLst>
            </p:cNvPr>
            <p:cNvSpPr/>
            <p:nvPr/>
          </p:nvSpPr>
          <p:spPr>
            <a:xfrm>
              <a:off x="8622634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8E80C52-8979-4A83-9A05-AC4651CC3EE6}"/>
              </a:ext>
            </a:extLst>
          </p:cNvPr>
          <p:cNvGrpSpPr/>
          <p:nvPr/>
        </p:nvGrpSpPr>
        <p:grpSpPr>
          <a:xfrm>
            <a:off x="9401885" y="3262317"/>
            <a:ext cx="780803" cy="877711"/>
            <a:chOff x="9401885" y="3547543"/>
            <a:chExt cx="780803" cy="87771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584E6F8-9514-43C8-BC83-D44FCD777251}"/>
                </a:ext>
              </a:extLst>
            </p:cNvPr>
            <p:cNvSpPr/>
            <p:nvPr/>
          </p:nvSpPr>
          <p:spPr>
            <a:xfrm>
              <a:off x="9401885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89F00C6-7F1B-4599-9971-130829FAD23B}"/>
                </a:ext>
              </a:extLst>
            </p:cNvPr>
            <p:cNvSpPr/>
            <p:nvPr/>
          </p:nvSpPr>
          <p:spPr>
            <a:xfrm>
              <a:off x="9445103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3A20B246-D504-4385-B04A-CBD5AD7D9FD0}"/>
              </a:ext>
            </a:extLst>
          </p:cNvPr>
          <p:cNvCxnSpPr>
            <a:cxnSpLocks/>
            <a:stCxn id="19" idx="3"/>
            <a:endCxn id="95" idx="1"/>
          </p:cNvCxnSpPr>
          <p:nvPr/>
        </p:nvCxnSpPr>
        <p:spPr>
          <a:xfrm flipV="1">
            <a:off x="3110090" y="1096044"/>
            <a:ext cx="424962" cy="1922145"/>
          </a:xfrm>
          <a:prstGeom prst="bentConnector3">
            <a:avLst>
              <a:gd name="adj1" fmla="val 30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BEC244E-6312-495B-BC10-7622FCC425B1}"/>
              </a:ext>
            </a:extLst>
          </p:cNvPr>
          <p:cNvCxnSpPr>
            <a:cxnSpLocks/>
            <a:stCxn id="83" idx="0"/>
            <a:endCxn id="74" idx="0"/>
          </p:cNvCxnSpPr>
          <p:nvPr/>
        </p:nvCxnSpPr>
        <p:spPr>
          <a:xfrm rot="16200000" flipH="1" flipV="1">
            <a:off x="4977203" y="-495827"/>
            <a:ext cx="147613" cy="2008840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A7DC039-CF59-4C19-85EB-1305CCDB50BE}"/>
              </a:ext>
            </a:extLst>
          </p:cNvPr>
          <p:cNvCxnSpPr>
            <a:cxnSpLocks/>
            <a:stCxn id="110" idx="0"/>
            <a:endCxn id="74" idx="0"/>
          </p:cNvCxnSpPr>
          <p:nvPr/>
        </p:nvCxnSpPr>
        <p:spPr>
          <a:xfrm rot="16200000" flipH="1" flipV="1">
            <a:off x="6359706" y="-1878330"/>
            <a:ext cx="147613" cy="4773845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CD684A7-D492-4404-A0C0-B365EB20A670}"/>
              </a:ext>
            </a:extLst>
          </p:cNvPr>
          <p:cNvGrpSpPr/>
          <p:nvPr/>
        </p:nvGrpSpPr>
        <p:grpSpPr>
          <a:xfrm>
            <a:off x="4736396" y="434787"/>
            <a:ext cx="2638068" cy="1331551"/>
            <a:chOff x="4736396" y="720013"/>
            <a:chExt cx="2638068" cy="1331551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B1F72AFA-B297-44D5-841F-E14688BCC6C9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C87CBFE7-D632-454B-B375-052AF0FB7841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Photon Counter</a:t>
                </a:r>
                <a:endParaRPr lang="ko-KR" altLang="en-US" sz="900" dirty="0"/>
              </a:p>
            </p:txBody>
          </p: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E9CD60FB-0115-4084-A4E5-FA3A377F33D5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D57BE686-6959-4EC1-B1AC-A6BE82AE6A7E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166907E3-16E8-4B8A-BA97-2572D7647171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7010A619-58DA-4076-8C35-A226036FB4A9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56567820-9D2D-480E-8523-AF5BA8928353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78F2709-768C-4B9A-B48A-778C1453D53A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E80688B-8F40-45B4-A4CE-AA3FB4058536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869BA80-9540-48D8-B255-B54DC4DE88BD}"/>
              </a:ext>
            </a:extLst>
          </p:cNvPr>
          <p:cNvGrpSpPr/>
          <p:nvPr/>
        </p:nvGrpSpPr>
        <p:grpSpPr>
          <a:xfrm>
            <a:off x="7501401" y="434787"/>
            <a:ext cx="2638068" cy="1331551"/>
            <a:chOff x="4736396" y="720013"/>
            <a:chExt cx="2638068" cy="1331551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A7F20F2-DD72-48B4-A577-B70443FE5A82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09AB87CC-3389-45BC-87F3-335232357A76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Edge Counter</a:t>
                </a:r>
                <a:endParaRPr lang="ko-KR" altLang="en-US" sz="900" dirty="0"/>
              </a:p>
            </p:txBody>
          </p: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5058B7B2-3FAA-4440-BB4F-E499BAB9A27B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93249055-A2A3-433C-9AE1-730B6EBB58E4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1FC859AE-7AA8-46D6-A93B-E9E55B83BAA8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C8768A2C-B4BE-4B82-8D9A-92002446DE67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F379EC31-B10C-4E5D-92AD-8BF563E6A3F5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EAA771B8-AC99-4DAF-91FE-D40DAF757464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3C76C3C-D910-4239-9D1D-B202C8DCD251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D3280417-8DEA-4FC1-99E4-DACA4DE7C3D4}"/>
              </a:ext>
            </a:extLst>
          </p:cNvPr>
          <p:cNvCxnSpPr>
            <a:cxnSpLocks/>
            <a:stCxn id="74" idx="2"/>
            <a:endCxn id="5" idx="0"/>
          </p:cNvCxnSpPr>
          <p:nvPr/>
        </p:nvCxnSpPr>
        <p:spPr>
          <a:xfrm rot="16200000" flipH="1">
            <a:off x="4621047" y="885654"/>
            <a:ext cx="805952" cy="1954866"/>
          </a:xfrm>
          <a:prstGeom prst="bentConnector3">
            <a:avLst>
              <a:gd name="adj1" fmla="val 77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BCDB59F-A943-4FC4-B32A-9148B1E8440A}"/>
              </a:ext>
            </a:extLst>
          </p:cNvPr>
          <p:cNvCxnSpPr>
            <a:stCxn id="48" idx="1"/>
            <a:endCxn id="83" idx="2"/>
          </p:cNvCxnSpPr>
          <p:nvPr/>
        </p:nvCxnSpPr>
        <p:spPr>
          <a:xfrm rot="10800000">
            <a:off x="6055430" y="1766339"/>
            <a:ext cx="899480" cy="2952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A27F4AB-671C-4C29-BC04-310B8E547752}"/>
              </a:ext>
            </a:extLst>
          </p:cNvPr>
          <p:cNvSpPr/>
          <p:nvPr/>
        </p:nvSpPr>
        <p:spPr>
          <a:xfrm>
            <a:off x="4359687" y="2266063"/>
            <a:ext cx="759606" cy="3849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NOP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Maker</a:t>
            </a:r>
            <a:endParaRPr lang="ko-KR" altLang="en-US" sz="900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AF66A328-BFF0-4BFD-8AF5-827E43B8C3CC}"/>
              </a:ext>
            </a:extLst>
          </p:cNvPr>
          <p:cNvGrpSpPr/>
          <p:nvPr/>
        </p:nvGrpSpPr>
        <p:grpSpPr>
          <a:xfrm>
            <a:off x="5204178" y="6184931"/>
            <a:ext cx="1594555" cy="673071"/>
            <a:chOff x="4871156" y="3541893"/>
            <a:chExt cx="3149600" cy="877711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E6A12AA6-CF93-47B6-90AD-9C727CFD4C27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B78BA1F-158B-49DD-9196-896E36C0D21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72D858B-ADFC-4116-8C92-5F26FF7F911C}"/>
              </a:ext>
            </a:extLst>
          </p:cNvPr>
          <p:cNvSpPr/>
          <p:nvPr/>
        </p:nvSpPr>
        <p:spPr>
          <a:xfrm>
            <a:off x="3470380" y="6184930"/>
            <a:ext cx="824089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74D9095-6224-4381-98D5-780758224127}"/>
              </a:ext>
            </a:extLst>
          </p:cNvPr>
          <p:cNvGrpSpPr/>
          <p:nvPr/>
        </p:nvGrpSpPr>
        <p:grpSpPr>
          <a:xfrm>
            <a:off x="6905025" y="6184929"/>
            <a:ext cx="1594555" cy="673071"/>
            <a:chOff x="8252178" y="2551289"/>
            <a:chExt cx="2525889" cy="877711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8D07215-5622-4CF4-9EE7-00084AA1703E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7B1AD1B-E432-4F90-8063-6670BFDB66C7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TTL_controller</a:t>
              </a:r>
              <a:endParaRPr lang="ko-KR" altLang="en-US" sz="900" dirty="0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6AA9BFB-9FA8-4AF1-8156-B20048EBA072}"/>
              </a:ext>
            </a:extLst>
          </p:cNvPr>
          <p:cNvSpPr/>
          <p:nvPr/>
        </p:nvSpPr>
        <p:spPr>
          <a:xfrm>
            <a:off x="10267573" y="6184928"/>
            <a:ext cx="1061156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TTL_pad</a:t>
            </a:r>
            <a:endParaRPr lang="ko-KR" altLang="en-US" sz="9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586F749-5808-49EA-8DFE-A0DD829B2124}"/>
              </a:ext>
            </a:extLst>
          </p:cNvPr>
          <p:cNvGrpSpPr/>
          <p:nvPr/>
        </p:nvGrpSpPr>
        <p:grpSpPr>
          <a:xfrm>
            <a:off x="5204178" y="4239122"/>
            <a:ext cx="1594555" cy="438855"/>
            <a:chOff x="4871156" y="3541893"/>
            <a:chExt cx="3149600" cy="877711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70255A5-C5FD-41F1-9D1C-1FE6DCFAE623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39CFA99-3F0A-4097-BD7D-0544ACDFFEC7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E11577C-E282-4952-AAC4-44872A68E832}"/>
              </a:ext>
            </a:extLst>
          </p:cNvPr>
          <p:cNvGrpSpPr/>
          <p:nvPr/>
        </p:nvGrpSpPr>
        <p:grpSpPr>
          <a:xfrm>
            <a:off x="5204178" y="5705667"/>
            <a:ext cx="1594555" cy="438855"/>
            <a:chOff x="4871156" y="3541893"/>
            <a:chExt cx="3149600" cy="877711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782AA930-41A0-4807-A763-835C23CD14D1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7AEF837E-2B5B-4056-8AA5-4F0841956393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E0B9338-6066-465F-9B93-83C5AAAAEA59}"/>
              </a:ext>
            </a:extLst>
          </p:cNvPr>
          <p:cNvGrpSpPr/>
          <p:nvPr/>
        </p:nvGrpSpPr>
        <p:grpSpPr>
          <a:xfrm>
            <a:off x="5204178" y="4709418"/>
            <a:ext cx="1594555" cy="438855"/>
            <a:chOff x="4871156" y="3541893"/>
            <a:chExt cx="3149600" cy="877711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549F016-9D74-4437-A631-F9D262562205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D100128E-7BA6-437B-8D8C-662F2270172F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EBD8BB4-2638-4435-B0B2-633C09E3CCC4}"/>
              </a:ext>
            </a:extLst>
          </p:cNvPr>
          <p:cNvSpPr/>
          <p:nvPr/>
        </p:nvSpPr>
        <p:spPr>
          <a:xfrm>
            <a:off x="2476870" y="1786285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29D90E7-E59F-4AA5-92BA-DC02FB5BE445}"/>
              </a:ext>
            </a:extLst>
          </p:cNvPr>
          <p:cNvSpPr/>
          <p:nvPr/>
        </p:nvSpPr>
        <p:spPr>
          <a:xfrm rot="5400000">
            <a:off x="1463333" y="1295923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DDE46477-2214-4942-BF61-D7D17688CA7E}"/>
              </a:ext>
            </a:extLst>
          </p:cNvPr>
          <p:cNvCxnSpPr>
            <a:cxnSpLocks/>
            <a:stCxn id="134" idx="2"/>
            <a:endCxn id="96" idx="2"/>
          </p:cNvCxnSpPr>
          <p:nvPr/>
        </p:nvCxnSpPr>
        <p:spPr>
          <a:xfrm rot="10800000" flipH="1" flipV="1">
            <a:off x="1627250" y="1408106"/>
            <a:ext cx="3112240" cy="4707477"/>
          </a:xfrm>
          <a:prstGeom prst="bentConnector4">
            <a:avLst>
              <a:gd name="adj1" fmla="val -12612"/>
              <a:gd name="adj2" fmla="val 104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DDBBDC6-24C9-47EE-8666-4F188B99134A}"/>
              </a:ext>
            </a:extLst>
          </p:cNvPr>
          <p:cNvCxnSpPr>
            <a:stCxn id="133" idx="2"/>
            <a:endCxn id="19" idx="0"/>
          </p:cNvCxnSpPr>
          <p:nvPr/>
        </p:nvCxnSpPr>
        <p:spPr>
          <a:xfrm rot="5400000">
            <a:off x="2484206" y="1976136"/>
            <a:ext cx="234248" cy="3032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72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A942B-C9AD-4665-8E0F-D433E3C6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NOP 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74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D1BC2F-DA8D-45A8-91E4-82A60FA4C6AA}"/>
              </a:ext>
            </a:extLst>
          </p:cNvPr>
          <p:cNvGrpSpPr/>
          <p:nvPr/>
        </p:nvGrpSpPr>
        <p:grpSpPr>
          <a:xfrm>
            <a:off x="1967638" y="2234617"/>
            <a:ext cx="1536163" cy="284518"/>
            <a:chOff x="3619607" y="786082"/>
            <a:chExt cx="1511723" cy="28451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95B93E8-E415-4F34-A6D6-43359A924014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nop_on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E1107258-02E8-450F-8246-9070722AE9E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3DA7C7-8C7C-4C57-AE5B-C5AD8393EFF7}"/>
              </a:ext>
            </a:extLst>
          </p:cNvPr>
          <p:cNvSpPr/>
          <p:nvPr/>
        </p:nvSpPr>
        <p:spPr>
          <a:xfrm>
            <a:off x="5055161" y="3338818"/>
            <a:ext cx="1890924" cy="2466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NOP_GATE_MAKER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99547B-E13B-4511-9F25-2D2AE3C02053}"/>
              </a:ext>
            </a:extLst>
          </p:cNvPr>
          <p:cNvSpPr/>
          <p:nvPr/>
        </p:nvSpPr>
        <p:spPr>
          <a:xfrm>
            <a:off x="10669567" y="112727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[94:0]instruction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94FBEC-3237-4B93-BE54-7ED096EC1FFE}"/>
              </a:ext>
            </a:extLst>
          </p:cNvPr>
          <p:cNvSpPr/>
          <p:nvPr/>
        </p:nvSpPr>
        <p:spPr>
          <a:xfrm>
            <a:off x="10669567" y="1459693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FA5991-2F48-4382-9937-B4C36481C509}"/>
              </a:ext>
            </a:extLst>
          </p:cNvPr>
          <p:cNvSpPr/>
          <p:nvPr/>
        </p:nvSpPr>
        <p:spPr>
          <a:xfrm>
            <a:off x="132995" y="112727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[158:0]instruction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9245FD-5099-41AA-AE96-5013973CE03C}"/>
              </a:ext>
            </a:extLst>
          </p:cNvPr>
          <p:cNvSpPr/>
          <p:nvPr/>
        </p:nvSpPr>
        <p:spPr>
          <a:xfrm>
            <a:off x="132995" y="1459693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BD5F0FA-E6C6-4C55-B82B-F2CBC1B04A5D}"/>
              </a:ext>
            </a:extLst>
          </p:cNvPr>
          <p:cNvGrpSpPr/>
          <p:nvPr/>
        </p:nvGrpSpPr>
        <p:grpSpPr>
          <a:xfrm>
            <a:off x="9601331" y="935784"/>
            <a:ext cx="279864" cy="1616854"/>
            <a:chOff x="9601331" y="935784"/>
            <a:chExt cx="279864" cy="161685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687DB7E-5DCD-45FE-A8A8-ED1887A1BA14}"/>
                </a:ext>
              </a:extLst>
            </p:cNvPr>
            <p:cNvSpPr/>
            <p:nvPr/>
          </p:nvSpPr>
          <p:spPr>
            <a:xfrm rot="10800000">
              <a:off x="9601333" y="216103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E780425-5E50-4D89-B9B5-DA412CDE5B8F}"/>
                </a:ext>
              </a:extLst>
            </p:cNvPr>
            <p:cNvSpPr/>
            <p:nvPr/>
          </p:nvSpPr>
          <p:spPr>
            <a:xfrm rot="10800000">
              <a:off x="9601333" y="1195055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다리꼴 17">
              <a:extLst>
                <a:ext uri="{FF2B5EF4-FFF2-40B4-BE49-F238E27FC236}">
                  <a16:creationId xmlns:a16="http://schemas.microsoft.com/office/drawing/2014/main" id="{CC47A389-7767-4098-8BCC-5CE3300B0624}"/>
                </a:ext>
              </a:extLst>
            </p:cNvPr>
            <p:cNvSpPr/>
            <p:nvPr/>
          </p:nvSpPr>
          <p:spPr>
            <a:xfrm rot="5400000">
              <a:off x="8932836" y="1604279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6A9D342-1DD3-4FB3-94B1-FE69BC40D34A}"/>
              </a:ext>
            </a:extLst>
          </p:cNvPr>
          <p:cNvCxnSpPr>
            <a:cxnSpLocks/>
            <a:stCxn id="13" idx="3"/>
            <a:endCxn id="17" idx="3"/>
          </p:cNvCxnSpPr>
          <p:nvPr/>
        </p:nvCxnSpPr>
        <p:spPr>
          <a:xfrm flipV="1">
            <a:off x="1413937" y="1268086"/>
            <a:ext cx="8187396" cy="14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1F15B211-1D19-4A79-80F4-9CA61D7F06BF}"/>
              </a:ext>
            </a:extLst>
          </p:cNvPr>
          <p:cNvCxnSpPr>
            <a:cxnSpLocks/>
            <a:stCxn id="10" idx="3"/>
            <a:endCxn id="16" idx="3"/>
          </p:cNvCxnSpPr>
          <p:nvPr/>
        </p:nvCxnSpPr>
        <p:spPr>
          <a:xfrm flipV="1">
            <a:off x="6946085" y="2234069"/>
            <a:ext cx="2655248" cy="2337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DCC6DA0-88EF-4974-87B7-C4CFE1DE0A5E}"/>
              </a:ext>
            </a:extLst>
          </p:cNvPr>
          <p:cNvCxnSpPr>
            <a:cxnSpLocks/>
            <a:stCxn id="18" idx="0"/>
            <a:endCxn id="11" idx="1"/>
          </p:cNvCxnSpPr>
          <p:nvPr/>
        </p:nvCxnSpPr>
        <p:spPr>
          <a:xfrm flipV="1">
            <a:off x="9881195" y="1269529"/>
            <a:ext cx="788372" cy="4746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A29776F7-E6A4-4CD5-BFEC-4247794871E5}"/>
              </a:ext>
            </a:extLst>
          </p:cNvPr>
          <p:cNvCxnSpPr>
            <a:cxnSpLocks/>
            <a:stCxn id="14" idx="3"/>
            <a:endCxn id="17" idx="3"/>
          </p:cNvCxnSpPr>
          <p:nvPr/>
        </p:nvCxnSpPr>
        <p:spPr>
          <a:xfrm flipV="1">
            <a:off x="1413937" y="1268086"/>
            <a:ext cx="8187396" cy="3338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D41B5E3-B025-4C32-A778-95266426A56F}"/>
              </a:ext>
            </a:extLst>
          </p:cNvPr>
          <p:cNvCxnSpPr>
            <a:cxnSpLocks/>
            <a:stCxn id="18" idx="0"/>
            <a:endCxn id="12" idx="1"/>
          </p:cNvCxnSpPr>
          <p:nvPr/>
        </p:nvCxnSpPr>
        <p:spPr>
          <a:xfrm flipV="1">
            <a:off x="9881195" y="1601952"/>
            <a:ext cx="788372" cy="1422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EA65DCE-3E63-4BEF-9EE3-A5EAEDA96365}"/>
              </a:ext>
            </a:extLst>
          </p:cNvPr>
          <p:cNvCxnSpPr>
            <a:cxnSpLocks/>
            <a:stCxn id="5" idx="2"/>
            <a:endCxn id="58" idx="2"/>
          </p:cNvCxnSpPr>
          <p:nvPr/>
        </p:nvCxnSpPr>
        <p:spPr>
          <a:xfrm rot="16200000" flipH="1">
            <a:off x="2707135" y="2547719"/>
            <a:ext cx="1211451" cy="11542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852902-5481-490D-A504-AC4C1AE8503D}"/>
              </a:ext>
            </a:extLst>
          </p:cNvPr>
          <p:cNvSpPr/>
          <p:nvPr/>
        </p:nvSpPr>
        <p:spPr>
          <a:xfrm>
            <a:off x="132995" y="4751314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[14:0]</a:t>
            </a:r>
            <a:r>
              <a:rPr lang="en-US" altLang="ko-KR" sz="900" dirty="0" err="1">
                <a:solidFill>
                  <a:schemeClr val="bg1"/>
                </a:solidFill>
              </a:rPr>
              <a:t>nop_config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08F1DAEA-7BA3-4D7E-A840-532D0CA6EECC}"/>
              </a:ext>
            </a:extLst>
          </p:cNvPr>
          <p:cNvCxnSpPr>
            <a:cxnSpLocks/>
            <a:stCxn id="48" idx="3"/>
            <a:endCxn id="51" idx="4"/>
          </p:cNvCxnSpPr>
          <p:nvPr/>
        </p:nvCxnSpPr>
        <p:spPr>
          <a:xfrm flipV="1">
            <a:off x="1413937" y="4262657"/>
            <a:ext cx="1039077" cy="63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0A83DCF1-9EB7-462B-B744-F987E0AD9069}"/>
              </a:ext>
            </a:extLst>
          </p:cNvPr>
          <p:cNvSpPr/>
          <p:nvPr/>
        </p:nvSpPr>
        <p:spPr>
          <a:xfrm>
            <a:off x="2315361" y="3978139"/>
            <a:ext cx="275306" cy="284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=</a:t>
            </a:r>
            <a:endParaRPr lang="ko-KR" altLang="en-US" dirty="0"/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D25D5AF6-C1A0-4478-9108-8E7BA9CAEC1B}"/>
              </a:ext>
            </a:extLst>
          </p:cNvPr>
          <p:cNvCxnSpPr>
            <a:cxnSpLocks/>
            <a:stCxn id="13" idx="3"/>
            <a:endCxn id="51" idx="2"/>
          </p:cNvCxnSpPr>
          <p:nvPr/>
        </p:nvCxnSpPr>
        <p:spPr>
          <a:xfrm>
            <a:off x="1413937" y="1269529"/>
            <a:ext cx="901424" cy="2850869"/>
          </a:xfrm>
          <a:prstGeom prst="bentConnector3">
            <a:avLst>
              <a:gd name="adj1" fmla="val 30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0EE637F-405C-4E8B-828B-154C0BAA7EA2}"/>
              </a:ext>
            </a:extLst>
          </p:cNvPr>
          <p:cNvGrpSpPr/>
          <p:nvPr/>
        </p:nvGrpSpPr>
        <p:grpSpPr>
          <a:xfrm>
            <a:off x="3890001" y="3688579"/>
            <a:ext cx="314302" cy="228600"/>
            <a:chOff x="3890001" y="4006098"/>
            <a:chExt cx="314302" cy="228600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451F28D4-5685-4AFC-87BE-057C36FD7D26}"/>
                </a:ext>
              </a:extLst>
            </p:cNvPr>
            <p:cNvSpPr/>
            <p:nvPr/>
          </p:nvSpPr>
          <p:spPr>
            <a:xfrm>
              <a:off x="3890001" y="4022400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6C6C5C1-1006-41AF-BF56-DF73852C3878}"/>
                </a:ext>
              </a:extLst>
            </p:cNvPr>
            <p:cNvSpPr/>
            <p:nvPr/>
          </p:nvSpPr>
          <p:spPr>
            <a:xfrm>
              <a:off x="3891064" y="417037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순서도: 지연 59">
              <a:extLst>
                <a:ext uri="{FF2B5EF4-FFF2-40B4-BE49-F238E27FC236}">
                  <a16:creationId xmlns:a16="http://schemas.microsoft.com/office/drawing/2014/main" id="{6CECF64D-EAEF-45DB-A5F1-C5BABAD9A87A}"/>
                </a:ext>
              </a:extLst>
            </p:cNvPr>
            <p:cNvSpPr/>
            <p:nvPr/>
          </p:nvSpPr>
          <p:spPr>
            <a:xfrm>
              <a:off x="3890001" y="4006098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CD88BDA3-2748-42CC-8D80-72C90FCF704B}"/>
              </a:ext>
            </a:extLst>
          </p:cNvPr>
          <p:cNvCxnSpPr>
            <a:cxnSpLocks/>
            <a:stCxn id="51" idx="6"/>
            <a:endCxn id="59" idx="2"/>
          </p:cNvCxnSpPr>
          <p:nvPr/>
        </p:nvCxnSpPr>
        <p:spPr>
          <a:xfrm flipV="1">
            <a:off x="2590667" y="3878557"/>
            <a:ext cx="1300397" cy="2418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DA0506CE-3213-4B69-8255-C51E7B8FAA43}"/>
              </a:ext>
            </a:extLst>
          </p:cNvPr>
          <p:cNvCxnSpPr>
            <a:cxnSpLocks/>
            <a:stCxn id="60" idx="3"/>
            <a:endCxn id="10" idx="1"/>
          </p:cNvCxnSpPr>
          <p:nvPr/>
        </p:nvCxnSpPr>
        <p:spPr>
          <a:xfrm>
            <a:off x="4204303" y="3802879"/>
            <a:ext cx="850858" cy="7691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088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A942B-C9AD-4665-8E0F-D433E3C6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D7B30C-33D4-4262-8119-CE51B4B219B1}"/>
              </a:ext>
            </a:extLst>
          </p:cNvPr>
          <p:cNvSpPr/>
          <p:nvPr/>
        </p:nvSpPr>
        <p:spPr>
          <a:xfrm>
            <a:off x="5055161" y="1127270"/>
            <a:ext cx="1890924" cy="46779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[158:0]BRAM</a:t>
            </a:r>
            <a:endParaRPr lang="ko-KR" altLang="en-US" sz="9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08C15E9-2EEC-4EDB-9143-0D383402F206}"/>
              </a:ext>
            </a:extLst>
          </p:cNvPr>
          <p:cNvGrpSpPr/>
          <p:nvPr/>
        </p:nvGrpSpPr>
        <p:grpSpPr>
          <a:xfrm>
            <a:off x="2918099" y="1127270"/>
            <a:ext cx="1536163" cy="284518"/>
            <a:chOff x="3619607" y="786082"/>
            <a:chExt cx="1511723" cy="28451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1C60CCC-23EA-444F-957E-57A8C62B5365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[9:0]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condX_start_addr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D14C14E5-9B8E-4D84-9756-F681DD10A7C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978180B-1D9C-48DA-97FF-A6654D56D8C4}"/>
              </a:ext>
            </a:extLst>
          </p:cNvPr>
          <p:cNvGrpSpPr/>
          <p:nvPr/>
        </p:nvGrpSpPr>
        <p:grpSpPr>
          <a:xfrm>
            <a:off x="2918099" y="1513164"/>
            <a:ext cx="1536163" cy="284518"/>
            <a:chOff x="3619607" y="786082"/>
            <a:chExt cx="1511723" cy="28451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66FED1C-92E6-4618-852F-B2808FB37016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[9:0]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condX_end_addr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48196E8-AC29-4D4B-ADA9-FD7CD9588AD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83CE19-D169-4669-859C-C9AB634A8221}"/>
              </a:ext>
            </a:extLst>
          </p:cNvPr>
          <p:cNvSpPr/>
          <p:nvPr/>
        </p:nvSpPr>
        <p:spPr>
          <a:xfrm>
            <a:off x="2739799" y="2701084"/>
            <a:ext cx="1890924" cy="1171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Address Counter</a:t>
            </a:r>
            <a:endParaRPr lang="ko-KR" altLang="en-US" sz="9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34078B-2A86-4CE8-B0FB-FF2E84AE03B4}"/>
              </a:ext>
            </a:extLst>
          </p:cNvPr>
          <p:cNvSpPr/>
          <p:nvPr/>
        </p:nvSpPr>
        <p:spPr>
          <a:xfrm>
            <a:off x="977860" y="1127270"/>
            <a:ext cx="1337501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1DCC2D-5A0B-41B2-93AB-164293D6A22F}"/>
              </a:ext>
            </a:extLst>
          </p:cNvPr>
          <p:cNvSpPr/>
          <p:nvPr/>
        </p:nvSpPr>
        <p:spPr>
          <a:xfrm>
            <a:off x="977860" y="3286741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</a:rPr>
              <a:t>condX_in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99757D-3C14-4341-BEAE-37BF90EE7F91}"/>
              </a:ext>
            </a:extLst>
          </p:cNvPr>
          <p:cNvSpPr/>
          <p:nvPr/>
        </p:nvSpPr>
        <p:spPr>
          <a:xfrm>
            <a:off x="7783755" y="112727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[158:0]instruction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F2F8FEA-C327-4AA9-AA25-1EF0A2B7EF9A}"/>
              </a:ext>
            </a:extLst>
          </p:cNvPr>
          <p:cNvGrpSpPr/>
          <p:nvPr/>
        </p:nvGrpSpPr>
        <p:grpSpPr>
          <a:xfrm rot="10800000">
            <a:off x="3330134" y="2218327"/>
            <a:ext cx="710252" cy="255263"/>
            <a:chOff x="3601793" y="3387727"/>
            <a:chExt cx="710252" cy="255263"/>
          </a:xfrm>
        </p:grpSpPr>
        <p:sp>
          <p:nvSpPr>
            <p:cNvPr id="18" name="사다리꼴 17">
              <a:extLst>
                <a:ext uri="{FF2B5EF4-FFF2-40B4-BE49-F238E27FC236}">
                  <a16:creationId xmlns:a16="http://schemas.microsoft.com/office/drawing/2014/main" id="{B7D97C67-36DF-4D35-A0C2-9A957913F45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MUX</a:t>
              </a:r>
              <a:endParaRPr lang="ko-KR" altLang="en-US" sz="8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6F3D804-7420-470D-968F-D53C1CA33873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D4D7A5B-9B72-4D62-AF01-6E3F7D1B4904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8FC5A42D-5D99-451F-A678-02C96E509F04}"/>
              </a:ext>
            </a:extLst>
          </p:cNvPr>
          <p:cNvCxnSpPr>
            <a:stCxn id="15" idx="3"/>
            <a:endCxn id="18" idx="3"/>
          </p:cNvCxnSpPr>
          <p:nvPr/>
        </p:nvCxnSpPr>
        <p:spPr>
          <a:xfrm flipV="1">
            <a:off x="2258802" y="2345958"/>
            <a:ext cx="1122290" cy="1083042"/>
          </a:xfrm>
          <a:prstGeom prst="bentConnector3">
            <a:avLst>
              <a:gd name="adj1" fmla="val 24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A76EDAAF-35F1-4F5C-A6C3-CA8B3D66EE48}"/>
              </a:ext>
            </a:extLst>
          </p:cNvPr>
          <p:cNvCxnSpPr>
            <a:stCxn id="11" idx="1"/>
            <a:endCxn id="20" idx="4"/>
          </p:cNvCxnSpPr>
          <p:nvPr/>
        </p:nvCxnSpPr>
        <p:spPr>
          <a:xfrm rot="10800000" flipH="1" flipV="1">
            <a:off x="2918098" y="1655423"/>
            <a:ext cx="993005" cy="563470"/>
          </a:xfrm>
          <a:prstGeom prst="bentConnector4">
            <a:avLst>
              <a:gd name="adj1" fmla="val -23021"/>
              <a:gd name="adj2" fmla="val 626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C67AA1D1-B32E-4FD4-90AE-1088FEB6E152}"/>
              </a:ext>
            </a:extLst>
          </p:cNvPr>
          <p:cNvCxnSpPr>
            <a:stCxn id="8" idx="1"/>
            <a:endCxn id="19" idx="4"/>
          </p:cNvCxnSpPr>
          <p:nvPr/>
        </p:nvCxnSpPr>
        <p:spPr>
          <a:xfrm rot="10800000" flipH="1" flipV="1">
            <a:off x="2918099" y="1269529"/>
            <a:ext cx="540030" cy="949364"/>
          </a:xfrm>
          <a:prstGeom prst="bentConnector4">
            <a:avLst>
              <a:gd name="adj1" fmla="val -82720"/>
              <a:gd name="adj2" fmla="val 857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7BCA45E-F870-41B0-881E-888D165DC051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 flipV="1">
            <a:off x="2258802" y="3286741"/>
            <a:ext cx="480997" cy="142259"/>
          </a:xfrm>
          <a:prstGeom prst="bentConnector3">
            <a:avLst>
              <a:gd name="adj1" fmla="val 569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7496070-DE24-45A2-A6A3-5B9854B07371}"/>
              </a:ext>
            </a:extLst>
          </p:cNvPr>
          <p:cNvCxnSpPr>
            <a:stCxn id="18" idx="0"/>
            <a:endCxn id="13" idx="0"/>
          </p:cNvCxnSpPr>
          <p:nvPr/>
        </p:nvCxnSpPr>
        <p:spPr>
          <a:xfrm rot="16200000" flipH="1">
            <a:off x="3571513" y="2587336"/>
            <a:ext cx="22749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9A93E04D-6517-4F35-99B5-A5C81097A5D5}"/>
              </a:ext>
            </a:extLst>
          </p:cNvPr>
          <p:cNvCxnSpPr>
            <a:stCxn id="13" idx="3"/>
            <a:endCxn id="6" idx="1"/>
          </p:cNvCxnSpPr>
          <p:nvPr/>
        </p:nvCxnSpPr>
        <p:spPr>
          <a:xfrm>
            <a:off x="4630723" y="3286741"/>
            <a:ext cx="424438" cy="1794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CE8AFFFA-45E4-4A5B-97C6-89D2F155EC0F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6946085" y="1269529"/>
            <a:ext cx="837670" cy="21966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72FA4ED-F75D-4104-B34F-710B7023C7B1}"/>
              </a:ext>
            </a:extLst>
          </p:cNvPr>
          <p:cNvSpPr/>
          <p:nvPr/>
        </p:nvSpPr>
        <p:spPr>
          <a:xfrm>
            <a:off x="7783755" y="1459693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07A78041-D4EE-4C3F-9AA0-886ED6464FD1}"/>
              </a:ext>
            </a:extLst>
          </p:cNvPr>
          <p:cNvCxnSpPr>
            <a:cxnSpLocks/>
            <a:stCxn id="13" idx="2"/>
            <a:endCxn id="39" idx="1"/>
          </p:cNvCxnSpPr>
          <p:nvPr/>
        </p:nvCxnSpPr>
        <p:spPr>
          <a:xfrm rot="5400000" flipH="1" flipV="1">
            <a:off x="4599285" y="687928"/>
            <a:ext cx="2270446" cy="4098494"/>
          </a:xfrm>
          <a:prstGeom prst="bentConnector4">
            <a:avLst>
              <a:gd name="adj1" fmla="val -93203"/>
              <a:gd name="adj2" fmla="val 944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ED13285D-23C3-427A-B004-54F721D2D6D0}"/>
              </a:ext>
            </a:extLst>
          </p:cNvPr>
          <p:cNvCxnSpPr>
            <a:cxnSpLocks/>
            <a:stCxn id="14" idx="0"/>
            <a:endCxn id="6" idx="0"/>
          </p:cNvCxnSpPr>
          <p:nvPr/>
        </p:nvCxnSpPr>
        <p:spPr>
          <a:xfrm rot="5400000" flipH="1" flipV="1">
            <a:off x="3823617" y="-1049736"/>
            <a:ext cx="12700" cy="435401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014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96F9A-ECF8-49FF-8790-450AAEDF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Photon Counter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261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6BFED9E-CC29-46E5-8AB5-29B64C734D2F}"/>
              </a:ext>
            </a:extLst>
          </p:cNvPr>
          <p:cNvGrpSpPr/>
          <p:nvPr/>
        </p:nvGrpSpPr>
        <p:grpSpPr>
          <a:xfrm>
            <a:off x="2323751" y="1076580"/>
            <a:ext cx="1332911" cy="1087493"/>
            <a:chOff x="6605428" y="2551289"/>
            <a:chExt cx="3149600" cy="87771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D4D4364-F605-4870-BA64-CFB1DC29A97A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Core0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693D087-4808-4FB6-9F13-1C8601C777AF}"/>
                </a:ext>
              </a:extLst>
            </p:cNvPr>
            <p:cNvSpPr/>
            <p:nvPr/>
          </p:nvSpPr>
          <p:spPr>
            <a:xfrm>
              <a:off x="6842491" y="2871586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E2D91D-8311-4968-95D3-EF64A397E667}"/>
              </a:ext>
            </a:extLst>
          </p:cNvPr>
          <p:cNvGrpSpPr/>
          <p:nvPr/>
        </p:nvGrpSpPr>
        <p:grpSpPr>
          <a:xfrm>
            <a:off x="2323751" y="2316329"/>
            <a:ext cx="1332911" cy="1196274"/>
            <a:chOff x="6605428" y="2551289"/>
            <a:chExt cx="3149600" cy="87771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F99F8D-2A6A-4755-A896-C38FB2650BE7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Core2</a:t>
              </a:r>
              <a:endParaRPr lang="ko-KR" altLang="en-US" sz="9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B7FD480-C0EE-4229-88FF-C90CBF2C1966}"/>
                </a:ext>
              </a:extLst>
            </p:cNvPr>
            <p:cNvSpPr/>
            <p:nvPr/>
          </p:nvSpPr>
          <p:spPr>
            <a:xfrm>
              <a:off x="6842491" y="287528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C5060C-592F-4072-AFEE-8FD247DCD3B8}"/>
              </a:ext>
            </a:extLst>
          </p:cNvPr>
          <p:cNvSpPr/>
          <p:nvPr/>
        </p:nvSpPr>
        <p:spPr>
          <a:xfrm>
            <a:off x="788566" y="1076580"/>
            <a:ext cx="1332911" cy="2436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88D287-6303-49D9-8838-88D8647DD5B2}"/>
              </a:ext>
            </a:extLst>
          </p:cNvPr>
          <p:cNvSpPr/>
          <p:nvPr/>
        </p:nvSpPr>
        <p:spPr>
          <a:xfrm>
            <a:off x="4243891" y="3819781"/>
            <a:ext cx="1332911" cy="1087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Digital Preamplifier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BPF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PulseShpaer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41398A-3A86-47BF-986A-953F1E7A9130}"/>
              </a:ext>
            </a:extLst>
          </p:cNvPr>
          <p:cNvSpPr/>
          <p:nvPr/>
        </p:nvSpPr>
        <p:spPr>
          <a:xfrm>
            <a:off x="788566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[255:0]</a:t>
            </a:r>
            <a:r>
              <a:rPr lang="en-US" altLang="ko-KR" sz="900" dirty="0" err="1">
                <a:solidFill>
                  <a:schemeClr val="bg1"/>
                </a:solidFill>
              </a:rPr>
              <a:t>data_in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B00E06-C122-4DE8-95B3-9EB7415F2A9B}"/>
              </a:ext>
            </a:extLst>
          </p:cNvPr>
          <p:cNvSpPr/>
          <p:nvPr/>
        </p:nvSpPr>
        <p:spPr>
          <a:xfrm>
            <a:off x="788566" y="4197284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7243AF3-6FF9-45F6-B198-1FC946FBFC9E}"/>
              </a:ext>
            </a:extLst>
          </p:cNvPr>
          <p:cNvGrpSpPr/>
          <p:nvPr/>
        </p:nvGrpSpPr>
        <p:grpSpPr>
          <a:xfrm>
            <a:off x="5434797" y="1076580"/>
            <a:ext cx="1536163" cy="284518"/>
            <a:chOff x="3619607" y="786082"/>
            <a:chExt cx="1511723" cy="28451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1494474-148A-4A8C-A5BD-31C620C76C17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amp_threshold_X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8BF430F5-8B44-4FCA-A46E-ACB09E513778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8242DE-4F57-4E31-A7F0-9771AAB0F50B}"/>
              </a:ext>
            </a:extLst>
          </p:cNvPr>
          <p:cNvGrpSpPr/>
          <p:nvPr/>
        </p:nvGrpSpPr>
        <p:grpSpPr>
          <a:xfrm>
            <a:off x="5434797" y="1473431"/>
            <a:ext cx="1536163" cy="284518"/>
            <a:chOff x="3619607" y="786082"/>
            <a:chExt cx="1511723" cy="28451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A2B0C15-9D09-4D61-84AA-1F86A9BF5B9E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edge_only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6B6B8994-39CD-4D94-80DE-A40FBA639A3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9BE2510-E43C-4212-9C07-0A55EBABACD4}"/>
              </a:ext>
            </a:extLst>
          </p:cNvPr>
          <p:cNvGrpSpPr/>
          <p:nvPr/>
        </p:nvGrpSpPr>
        <p:grpSpPr>
          <a:xfrm>
            <a:off x="5434797" y="1879555"/>
            <a:ext cx="1536163" cy="284518"/>
            <a:chOff x="3619607" y="786082"/>
            <a:chExt cx="1511723" cy="28451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CF96241-6AA2-4AFB-88C0-FD04CF407C67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process_data_num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544A2551-9DFB-423E-8E58-EBE7988C3E9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9EE0D5F-25B3-4E52-8CAC-8EC25A06C79D}"/>
              </a:ext>
            </a:extLst>
          </p:cNvPr>
          <p:cNvGrpSpPr/>
          <p:nvPr/>
        </p:nvGrpSpPr>
        <p:grpSpPr>
          <a:xfrm>
            <a:off x="5434797" y="2269137"/>
            <a:ext cx="1536163" cy="284518"/>
            <a:chOff x="3619607" y="786082"/>
            <a:chExt cx="1511723" cy="28451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701C85A-403B-4526-96D9-D792C8944BBB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photo_count_X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D1F1355D-D96C-4286-83B9-49C73294E93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C79E54B-BA4D-41A9-90EC-B7D31B074063}"/>
              </a:ext>
            </a:extLst>
          </p:cNvPr>
          <p:cNvGrpSpPr/>
          <p:nvPr/>
        </p:nvGrpSpPr>
        <p:grpSpPr>
          <a:xfrm>
            <a:off x="2679297" y="3819780"/>
            <a:ext cx="1280942" cy="284518"/>
            <a:chOff x="3619607" y="786082"/>
            <a:chExt cx="1511723" cy="28451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6CBBA97-AFBD-49DB-AF98-BDFC8B05D972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[1023:0]data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E133637A-68D1-4A9F-8BA2-CCC817973E5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1881EE3-B302-4612-B62B-69C8CEECC74C}"/>
              </a:ext>
            </a:extLst>
          </p:cNvPr>
          <p:cNvCxnSpPr>
            <a:stCxn id="18" idx="3"/>
            <a:endCxn id="33" idx="1"/>
          </p:cNvCxnSpPr>
          <p:nvPr/>
        </p:nvCxnSpPr>
        <p:spPr>
          <a:xfrm>
            <a:off x="2069508" y="3962039"/>
            <a:ext cx="609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7D3A0C3C-95BD-4965-8577-F50E77DE5A45}"/>
              </a:ext>
            </a:extLst>
          </p:cNvPr>
          <p:cNvCxnSpPr>
            <a:stCxn id="27" idx="1"/>
            <a:endCxn id="17" idx="0"/>
          </p:cNvCxnSpPr>
          <p:nvPr/>
        </p:nvCxnSpPr>
        <p:spPr>
          <a:xfrm rot="10800000" flipV="1">
            <a:off x="4910347" y="2021813"/>
            <a:ext cx="524450" cy="1797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96F9F5A-BB68-4C0B-8AB8-6296144FB27A}"/>
              </a:ext>
            </a:extLst>
          </p:cNvPr>
          <p:cNvGrpSpPr/>
          <p:nvPr/>
        </p:nvGrpSpPr>
        <p:grpSpPr>
          <a:xfrm>
            <a:off x="5434797" y="2643650"/>
            <a:ext cx="1536163" cy="284518"/>
            <a:chOff x="3619607" y="786082"/>
            <a:chExt cx="1511723" cy="28451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B76781C-2579-450A-955A-8D3DC5979D05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hysteresis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FC256BAE-EE2F-468F-9901-A526BA810FD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47B3ADD-0008-4FCE-84AF-1AC3EBB7AEBC}"/>
              </a:ext>
            </a:extLst>
          </p:cNvPr>
          <p:cNvGrpSpPr/>
          <p:nvPr/>
        </p:nvGrpSpPr>
        <p:grpSpPr>
          <a:xfrm>
            <a:off x="5434797" y="3030515"/>
            <a:ext cx="1536163" cy="284518"/>
            <a:chOff x="3619607" y="786082"/>
            <a:chExt cx="1511723" cy="28451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A068369-A2EF-4E88-BB70-7E88B96A792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photo_threshold_Y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5DE5AC91-062C-4518-BA36-F0F469E3FC8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37B09C-C814-4048-A842-C695E3C65C79}"/>
              </a:ext>
            </a:extLst>
          </p:cNvPr>
          <p:cNvSpPr/>
          <p:nvPr/>
        </p:nvSpPr>
        <p:spPr>
          <a:xfrm>
            <a:off x="9085278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</a:rPr>
              <a:t>branch_cond_Y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626803-3F35-420F-96B1-A144851F2C99}"/>
              </a:ext>
            </a:extLst>
          </p:cNvPr>
          <p:cNvSpPr/>
          <p:nvPr/>
        </p:nvSpPr>
        <p:spPr>
          <a:xfrm>
            <a:off x="788566" y="4570227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trigger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A18252B-6A02-4D24-B9D5-1561C1FFE7BF}"/>
              </a:ext>
            </a:extLst>
          </p:cNvPr>
          <p:cNvGrpSpPr/>
          <p:nvPr/>
        </p:nvGrpSpPr>
        <p:grpSpPr>
          <a:xfrm>
            <a:off x="5434797" y="3450293"/>
            <a:ext cx="1536163" cy="284518"/>
            <a:chOff x="3619607" y="786082"/>
            <a:chExt cx="1511723" cy="28451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A713106-624F-4378-B471-B24B6224BF7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ext_trigger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C935FE1B-5322-42E2-AFDA-B4D52F5561B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B3795CF-0CAC-4E64-A912-DBA023A7F3C8}"/>
              </a:ext>
            </a:extLst>
          </p:cNvPr>
          <p:cNvSpPr/>
          <p:nvPr/>
        </p:nvSpPr>
        <p:spPr>
          <a:xfrm>
            <a:off x="5718448" y="3819781"/>
            <a:ext cx="1332911" cy="1087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Comparator</a:t>
            </a:r>
            <a:endParaRPr lang="ko-KR" altLang="en-US" sz="900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0485AC4-27BE-4B14-A5B7-92AABD127EB5}"/>
              </a:ext>
            </a:extLst>
          </p:cNvPr>
          <p:cNvGrpSpPr/>
          <p:nvPr/>
        </p:nvGrpSpPr>
        <p:grpSpPr>
          <a:xfrm>
            <a:off x="7051359" y="1076580"/>
            <a:ext cx="1536163" cy="284518"/>
            <a:chOff x="3619607" y="786082"/>
            <a:chExt cx="1511723" cy="284518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03E614C-6E77-4222-85C6-05812B07C7A5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low_hys_X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77AB8E9C-C78B-4216-B26D-FD738AF9C49E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6E01C964-5C17-4706-B84A-2EF6DC55FD38}"/>
              </a:ext>
            </a:extLst>
          </p:cNvPr>
          <p:cNvGrpSpPr/>
          <p:nvPr/>
        </p:nvGrpSpPr>
        <p:grpSpPr>
          <a:xfrm>
            <a:off x="8687212" y="1076580"/>
            <a:ext cx="1536163" cy="284518"/>
            <a:chOff x="3619607" y="786082"/>
            <a:chExt cx="1511723" cy="284518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7A5F135-3C17-4948-ADD1-9EE8B192B037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high_hys_X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EE68D797-8463-426F-A7D8-FB43861A8784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486B6B3-5424-424E-8262-9EFCBCA5EB60}"/>
              </a:ext>
            </a:extLst>
          </p:cNvPr>
          <p:cNvGrpSpPr/>
          <p:nvPr/>
        </p:nvGrpSpPr>
        <p:grpSpPr>
          <a:xfrm>
            <a:off x="7062423" y="1473431"/>
            <a:ext cx="1536163" cy="284518"/>
            <a:chOff x="3619607" y="786082"/>
            <a:chExt cx="1511723" cy="284518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ED2ADE3-752F-4E39-8537-6D6C54EBBA21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duration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49D140BB-3302-4BA3-BC42-0B4C732940E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2796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6360</TotalTime>
  <Words>2699</Words>
  <Application>Microsoft Office PowerPoint</Application>
  <PresentationFormat>와이드스크린</PresentationFormat>
  <Paragraphs>761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RFSoC Design Simplified</vt:lpstr>
      <vt:lpstr>PowerPoint 프레젠테이션</vt:lpstr>
      <vt:lpstr>PowerPoint 프레젠테이션</vt:lpstr>
      <vt:lpstr>NOP Controller</vt:lpstr>
      <vt:lpstr>PowerPoint 프레젠테이션</vt:lpstr>
      <vt:lpstr>Branch Controller</vt:lpstr>
      <vt:lpstr>PowerPoint 프레젠테이션</vt:lpstr>
      <vt:lpstr>Photon Counter</vt:lpstr>
      <vt:lpstr>PowerPoint 프레젠테이션</vt:lpstr>
      <vt:lpstr>PowerPoint 프레젠테이션</vt:lpstr>
      <vt:lpstr>PowerPoint 프레젠테이션</vt:lpstr>
      <vt:lpstr>Edge Counter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최광열</cp:lastModifiedBy>
  <cp:revision>1333</cp:revision>
  <dcterms:created xsi:type="dcterms:W3CDTF">2023-01-18T05:21:04Z</dcterms:created>
  <dcterms:modified xsi:type="dcterms:W3CDTF">2023-07-27T08:40:33Z</dcterms:modified>
</cp:coreProperties>
</file>