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89" r:id="rId5"/>
    <p:sldId id="291" r:id="rId6"/>
    <p:sldId id="292" r:id="rId7"/>
    <p:sldId id="260" r:id="rId8"/>
    <p:sldId id="287" r:id="rId9"/>
    <p:sldId id="288" r:id="rId10"/>
    <p:sldId id="278" r:id="rId11"/>
    <p:sldId id="279" r:id="rId12"/>
    <p:sldId id="280" r:id="rId13"/>
    <p:sldId id="282" r:id="rId14"/>
    <p:sldId id="284" r:id="rId15"/>
    <p:sldId id="286" r:id="rId16"/>
    <p:sldId id="281" r:id="rId17"/>
    <p:sldId id="285" r:id="rId18"/>
    <p:sldId id="277" r:id="rId19"/>
    <p:sldId id="271" r:id="rId20"/>
    <p:sldId id="272" r:id="rId21"/>
    <p:sldId id="274" r:id="rId22"/>
    <p:sldId id="268" r:id="rId23"/>
    <p:sldId id="265" r:id="rId24"/>
    <p:sldId id="269" r:id="rId25"/>
    <p:sldId id="270" r:id="rId26"/>
    <p:sldId id="264" r:id="rId27"/>
    <p:sldId id="276" r:id="rId28"/>
    <p:sldId id="275" r:id="rId29"/>
    <p:sldId id="27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Photon Counter,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D7B30C-33D4-4262-8119-CE51B4B219B1}"/>
              </a:ext>
            </a:extLst>
          </p:cNvPr>
          <p:cNvSpPr/>
          <p:nvPr/>
        </p:nvSpPr>
        <p:spPr>
          <a:xfrm>
            <a:off x="5055161" y="1127270"/>
            <a:ext cx="1890924" cy="4677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[158:0]BRAM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8C15E9-2EEC-4EDB-9143-0D383402F206}"/>
              </a:ext>
            </a:extLst>
          </p:cNvPr>
          <p:cNvGrpSpPr/>
          <p:nvPr/>
        </p:nvGrpSpPr>
        <p:grpSpPr>
          <a:xfrm>
            <a:off x="2918099" y="1127270"/>
            <a:ext cx="1536163" cy="284518"/>
            <a:chOff x="3619607" y="786082"/>
            <a:chExt cx="1511723" cy="2845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C60CCC-23EA-444F-957E-57A8C62B536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condX_start_addr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D14C14E5-9B8E-4D84-9756-F681DD10A7C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78180B-1D9C-48DA-97FF-A6654D56D8C4}"/>
              </a:ext>
            </a:extLst>
          </p:cNvPr>
          <p:cNvGrpSpPr/>
          <p:nvPr/>
        </p:nvGrpSpPr>
        <p:grpSpPr>
          <a:xfrm>
            <a:off x="2918099" y="1513164"/>
            <a:ext cx="1536163" cy="284518"/>
            <a:chOff x="3619607" y="786082"/>
            <a:chExt cx="1511723" cy="2845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6FED1C-92E6-4618-852F-B2808FB3701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condX_end_addr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48196E8-AC29-4D4B-ADA9-FD7CD9588AD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83CE19-D169-4669-859C-C9AB634A8221}"/>
              </a:ext>
            </a:extLst>
          </p:cNvPr>
          <p:cNvSpPr/>
          <p:nvPr/>
        </p:nvSpPr>
        <p:spPr>
          <a:xfrm>
            <a:off x="2739799" y="2701084"/>
            <a:ext cx="1890924" cy="117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Address Counter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1127270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DCC2D-5A0B-41B2-93AB-164293D6A22F}"/>
              </a:ext>
            </a:extLst>
          </p:cNvPr>
          <p:cNvSpPr/>
          <p:nvPr/>
        </p:nvSpPr>
        <p:spPr>
          <a:xfrm>
            <a:off x="977860" y="328674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condX_in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9757D-3C14-4341-BEAE-37BF90EE7F91}"/>
              </a:ext>
            </a:extLst>
          </p:cNvPr>
          <p:cNvSpPr/>
          <p:nvPr/>
        </p:nvSpPr>
        <p:spPr>
          <a:xfrm>
            <a:off x="778375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[158:0]instruction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2F8FEA-C327-4AA9-AA25-1EF0A2B7EF9A}"/>
              </a:ext>
            </a:extLst>
          </p:cNvPr>
          <p:cNvGrpSpPr/>
          <p:nvPr/>
        </p:nvGrpSpPr>
        <p:grpSpPr>
          <a:xfrm rot="10800000">
            <a:off x="3330134" y="2218327"/>
            <a:ext cx="710252" cy="255263"/>
            <a:chOff x="3601793" y="3387727"/>
            <a:chExt cx="710252" cy="255263"/>
          </a:xfrm>
        </p:grpSpPr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B7D97C67-36DF-4D35-A0C2-9A957913F45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F3D804-7420-470D-968F-D53C1CA3387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4D7A5B-9B72-4D62-AF01-6E3F7D1B49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FC5A42D-5D99-451F-A678-02C96E509F04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2258802" y="2345958"/>
            <a:ext cx="1122290" cy="1083042"/>
          </a:xfrm>
          <a:prstGeom prst="bentConnector3">
            <a:avLst>
              <a:gd name="adj1" fmla="val 2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76EDAAF-35F1-4F5C-A6C3-CA8B3D66EE48}"/>
              </a:ext>
            </a:extLst>
          </p:cNvPr>
          <p:cNvCxnSpPr>
            <a:stCxn id="11" idx="1"/>
            <a:endCxn id="20" idx="4"/>
          </p:cNvCxnSpPr>
          <p:nvPr/>
        </p:nvCxnSpPr>
        <p:spPr>
          <a:xfrm rot="10800000" flipH="1" flipV="1">
            <a:off x="2918098" y="1655423"/>
            <a:ext cx="993005" cy="563470"/>
          </a:xfrm>
          <a:prstGeom prst="bentConnector4">
            <a:avLst>
              <a:gd name="adj1" fmla="val -23021"/>
              <a:gd name="adj2" fmla="val 62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67AA1D1-B32E-4FD4-90AE-1088FEB6E152}"/>
              </a:ext>
            </a:extLst>
          </p:cNvPr>
          <p:cNvCxnSpPr>
            <a:stCxn id="8" idx="1"/>
            <a:endCxn id="19" idx="4"/>
          </p:cNvCxnSpPr>
          <p:nvPr/>
        </p:nvCxnSpPr>
        <p:spPr>
          <a:xfrm rot="10800000" flipH="1" flipV="1">
            <a:off x="2918099" y="1269529"/>
            <a:ext cx="540030" cy="949364"/>
          </a:xfrm>
          <a:prstGeom prst="bentConnector4">
            <a:avLst>
              <a:gd name="adj1" fmla="val -82720"/>
              <a:gd name="adj2" fmla="val 85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CA45E-F870-41B0-881E-888D165DC05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2258802" y="3286741"/>
            <a:ext cx="480997" cy="142259"/>
          </a:xfrm>
          <a:prstGeom prst="bentConnector3">
            <a:avLst>
              <a:gd name="adj1" fmla="val 56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496070-DE24-45A2-A6A3-5B9854B07371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H="1">
            <a:off x="3571513" y="2587336"/>
            <a:ext cx="2274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A93E04D-6517-4F35-99B5-A5C81097A5D5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630723" y="3286741"/>
            <a:ext cx="424438" cy="179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E8AFFFA-45E4-4A5B-97C6-89D2F155EC0F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946085" y="1269529"/>
            <a:ext cx="837670" cy="2196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2FA4ED-F75D-4104-B34F-710B7023C7B1}"/>
              </a:ext>
            </a:extLst>
          </p:cNvPr>
          <p:cNvSpPr/>
          <p:nvPr/>
        </p:nvSpPr>
        <p:spPr>
          <a:xfrm>
            <a:off x="778375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7A78041-D4EE-4C3F-9AA0-886ED6464FD1}"/>
              </a:ext>
            </a:extLst>
          </p:cNvPr>
          <p:cNvCxnSpPr>
            <a:cxnSpLocks/>
            <a:stCxn id="13" idx="2"/>
            <a:endCxn id="39" idx="1"/>
          </p:cNvCxnSpPr>
          <p:nvPr/>
        </p:nvCxnSpPr>
        <p:spPr>
          <a:xfrm rot="5400000" flipH="1" flipV="1">
            <a:off x="4599285" y="687928"/>
            <a:ext cx="2270446" cy="4098494"/>
          </a:xfrm>
          <a:prstGeom prst="bentConnector4">
            <a:avLst>
              <a:gd name="adj1" fmla="val -93203"/>
              <a:gd name="adj2" fmla="val 94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D13285D-23C3-427A-B004-54F721D2D6D0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 rot="5400000" flipH="1" flipV="1">
            <a:off x="3823617" y="-1049736"/>
            <a:ext cx="12700" cy="4354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Photon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8D287-6303-49D9-8838-88D8647DD5B2}"/>
              </a:ext>
            </a:extLst>
          </p:cNvPr>
          <p:cNvSpPr/>
          <p:nvPr/>
        </p:nvSpPr>
        <p:spPr>
          <a:xfrm>
            <a:off x="4243891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Digital Preamplifier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BPF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PulseShpaer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[255:0]</a:t>
            </a:r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243AF3-6FF9-45F6-B198-1FC946FBFC9E}"/>
              </a:ext>
            </a:extLst>
          </p:cNvPr>
          <p:cNvGrpSpPr/>
          <p:nvPr/>
        </p:nvGrpSpPr>
        <p:grpSpPr>
          <a:xfrm>
            <a:off x="5434797" y="1076580"/>
            <a:ext cx="1536163" cy="284518"/>
            <a:chOff x="3619607" y="786082"/>
            <a:chExt cx="1511723" cy="2845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94474-148A-4A8C-A5BD-31C620C76C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BF430F5-8B44-4FCA-A46E-ACB09E513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2510-E43C-4212-9C07-0A55EBABACD4}"/>
              </a:ext>
            </a:extLst>
          </p:cNvPr>
          <p:cNvGrpSpPr/>
          <p:nvPr/>
        </p:nvGrpSpPr>
        <p:grpSpPr>
          <a:xfrm>
            <a:off x="5434797" y="1879555"/>
            <a:ext cx="1536163" cy="284518"/>
            <a:chOff x="3619607" y="786082"/>
            <a:chExt cx="1511723" cy="2845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F96241-6AA2-4AFB-88C0-FD04CF407C6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process_data_num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544A2551-9DFB-423E-8E58-EBE7988C3E9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79E54B-BA4D-41A9-90EC-B7D31B074063}"/>
              </a:ext>
            </a:extLst>
          </p:cNvPr>
          <p:cNvGrpSpPr/>
          <p:nvPr/>
        </p:nvGrpSpPr>
        <p:grpSpPr>
          <a:xfrm>
            <a:off x="2679297" y="3819780"/>
            <a:ext cx="1280942" cy="284518"/>
            <a:chOff x="3619607" y="786082"/>
            <a:chExt cx="1511723" cy="28451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6CBBA97-AFBD-49DB-AF98-BDFC8B05D972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[1023:0]data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E133637A-68D1-4A9F-8BA2-CCC817973E5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881EE3-B302-4612-B62B-69C8CEECC74C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2069508" y="3962039"/>
            <a:ext cx="60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D3A0C3C-95BD-4965-8577-F50E77DE5A45}"/>
              </a:ext>
            </a:extLst>
          </p:cNvPr>
          <p:cNvCxnSpPr>
            <a:stCxn id="27" idx="1"/>
            <a:endCxn id="17" idx="0"/>
          </p:cNvCxnSpPr>
          <p:nvPr/>
        </p:nvCxnSpPr>
        <p:spPr>
          <a:xfrm rot="10800000" flipV="1">
            <a:off x="4910347" y="2021813"/>
            <a:ext cx="524450" cy="179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hysteresis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branch_cond_Y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718448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485AC4-27BE-4B14-A5B7-92AABD127EB5}"/>
              </a:ext>
            </a:extLst>
          </p:cNvPr>
          <p:cNvGrpSpPr/>
          <p:nvPr/>
        </p:nvGrpSpPr>
        <p:grpSpPr>
          <a:xfrm>
            <a:off x="7051359" y="1076580"/>
            <a:ext cx="1536163" cy="284518"/>
            <a:chOff x="3619607" y="786082"/>
            <a:chExt cx="1511723" cy="28451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3E614C-6E77-4222-85C6-05812B07C7A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7AB8E9C-C78B-4216-B26D-FD738AF9C49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E01C964-5C17-4706-B84A-2EF6DC55FD38}"/>
              </a:ext>
            </a:extLst>
          </p:cNvPr>
          <p:cNvGrpSpPr/>
          <p:nvPr/>
        </p:nvGrpSpPr>
        <p:grpSpPr>
          <a:xfrm>
            <a:off x="8687212" y="1076580"/>
            <a:ext cx="1536163" cy="284518"/>
            <a:chOff x="3619607" y="786082"/>
            <a:chExt cx="1511723" cy="28451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A5F135-3C17-4948-ADD1-9EE8B192B03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EE68D797-8463-426F-A7D8-FB43861A878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86B6B3-5424-424E-8262-9EFCBCA5EB60}"/>
              </a:ext>
            </a:extLst>
          </p:cNvPr>
          <p:cNvGrpSpPr/>
          <p:nvPr/>
        </p:nvGrpSpPr>
        <p:grpSpPr>
          <a:xfrm>
            <a:off x="7062423" y="1473431"/>
            <a:ext cx="1536163" cy="284518"/>
            <a:chOff x="3619607" y="786082"/>
            <a:chExt cx="1511723" cy="28451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ED2ADE3-752F-4E39-8537-6D6C54EBBA21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49D140BB-3302-4BA3-BC42-0B4C732940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79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8E6FE62C-2A43-4FCB-AF00-2593E4FF7D82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0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9598A42-5D22-41CB-8447-172B7E957E46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9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6E487-8A2C-493D-B448-7B80224E9315}"/>
              </a:ext>
            </a:extLst>
          </p:cNvPr>
          <p:cNvSpPr txBox="1"/>
          <p:nvPr/>
        </p:nvSpPr>
        <p:spPr>
          <a:xfrm>
            <a:off x="100690" y="620785"/>
            <a:ext cx="5216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#BRANCH_CONT#{</a:t>
            </a:r>
            <a:r>
              <a:rPr lang="en-US" altLang="ko-KR" dirty="0" err="1"/>
              <a:t>Branch_number</a:t>
            </a:r>
            <a:r>
              <a:rPr lang="en-US" altLang="ko-KR" dirty="0"/>
              <a:t>}#{data}#!EOL</a:t>
            </a:r>
          </a:p>
          <a:p>
            <a:r>
              <a:rPr lang="en-US" altLang="ko-KR" dirty="0"/>
              <a:t>{data} </a:t>
            </a:r>
          </a:p>
          <a:p>
            <a:r>
              <a:rPr lang="en-US" altLang="ko-KR" dirty="0"/>
              <a:t>-&gt; Start : 1</a:t>
            </a:r>
          </a:p>
          <a:p>
            <a:r>
              <a:rPr lang="en-US" altLang="ko-KR" dirty="0"/>
              <a:t>-&gt; END : 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A76E7-61AF-401E-ACD2-497CD8E01169}"/>
              </a:ext>
            </a:extLst>
          </p:cNvPr>
          <p:cNvSpPr txBox="1"/>
          <p:nvPr/>
        </p:nvSpPr>
        <p:spPr>
          <a:xfrm>
            <a:off x="100690" y="1963023"/>
            <a:ext cx="31052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#BRANCH_CONT#0#1#!EOL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#BRANCH_CONT#0#0#!EOL</a:t>
            </a:r>
          </a:p>
          <a:p>
            <a:r>
              <a:rPr lang="en-US" altLang="ko-KR" dirty="0"/>
              <a:t>#BRANCH_CONT#1#1#!EOL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#BRANCH_CONT#1#0#!EOL</a:t>
            </a:r>
          </a:p>
          <a:p>
            <a:r>
              <a:rPr lang="en-US" altLang="ko-KR" dirty="0"/>
              <a:t>#BRANCH_CONT#2#1#!EOL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#BRANCH_CONT#2#0#!EOL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F4A1F-1DC2-4161-97B4-33F4DC61BFE1}"/>
              </a:ext>
            </a:extLst>
          </p:cNvPr>
          <p:cNvSpPr txBox="1"/>
          <p:nvPr/>
        </p:nvSpPr>
        <p:spPr>
          <a:xfrm>
            <a:off x="100690" y="91575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Fast Branch Instruction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6E487-8A2C-493D-B448-7B80224E9315}"/>
              </a:ext>
            </a:extLst>
          </p:cNvPr>
          <p:cNvSpPr txBox="1"/>
          <p:nvPr/>
        </p:nvSpPr>
        <p:spPr>
          <a:xfrm>
            <a:off x="100690" y="620785"/>
            <a:ext cx="41111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#CLEAR#{</a:t>
            </a:r>
            <a:r>
              <a:rPr lang="en-US" altLang="ko-KR" dirty="0" err="1"/>
              <a:t>TCMB_Register_Addr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#WAIT#{TCMB_ </a:t>
            </a:r>
            <a:r>
              <a:rPr lang="en-US" altLang="ko-KR" dirty="0" err="1"/>
              <a:t>Register_Addr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#IF#{</a:t>
            </a:r>
            <a:r>
              <a:rPr lang="en-US" altLang="ko-KR" dirty="0" err="1"/>
              <a:t>Branch_number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#ELIF#{</a:t>
            </a:r>
            <a:r>
              <a:rPr lang="en-US" altLang="ko-KR" dirty="0" err="1"/>
              <a:t>Branch_number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#ELIF#{</a:t>
            </a:r>
            <a:r>
              <a:rPr lang="en-US" altLang="ko-KR" dirty="0" err="1"/>
              <a:t>Branch_number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#ELSE#{</a:t>
            </a:r>
            <a:r>
              <a:rPr lang="en-US" altLang="ko-KR" dirty="0" err="1"/>
              <a:t>Branch_number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#ENDIF#!EOL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F4A1F-1DC2-4161-97B4-33F4DC61BFE1}"/>
              </a:ext>
            </a:extLst>
          </p:cNvPr>
          <p:cNvSpPr txBox="1"/>
          <p:nvPr/>
        </p:nvSpPr>
        <p:spPr>
          <a:xfrm>
            <a:off x="100690" y="9157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Instruction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9A448-47DD-40D6-B689-5ADB77FD6923}"/>
              </a:ext>
            </a:extLst>
          </p:cNvPr>
          <p:cNvSpPr txBox="1"/>
          <p:nvPr/>
        </p:nvSpPr>
        <p:spPr>
          <a:xfrm>
            <a:off x="4211815" y="620785"/>
            <a:ext cx="169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#SAVE_TCM#{}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CD5587-47B3-4155-845E-E03B9E5AE954}"/>
              </a:ext>
            </a:extLst>
          </p:cNvPr>
          <p:cNvSpPr/>
          <p:nvPr/>
        </p:nvSpPr>
        <p:spPr>
          <a:xfrm>
            <a:off x="9227889" y="360727"/>
            <a:ext cx="2718033" cy="332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TCM_branch_addr_table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20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6E487-8A2C-493D-B448-7B80224E9315}"/>
              </a:ext>
            </a:extLst>
          </p:cNvPr>
          <p:cNvSpPr txBox="1"/>
          <p:nvPr/>
        </p:nvSpPr>
        <p:spPr>
          <a:xfrm>
            <a:off x="100690" y="620785"/>
            <a:ext cx="4100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#SHIFT#{</a:t>
            </a:r>
            <a:r>
              <a:rPr lang="en-US" altLang="ko-KR" dirty="0" err="1"/>
              <a:t>shift_timestamp_value</a:t>
            </a:r>
            <a:r>
              <a:rPr lang="en-US" altLang="ko-KR" dirty="0"/>
              <a:t>}#!EOL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F4A1F-1DC2-4161-97B4-33F4DC61BFE1}"/>
              </a:ext>
            </a:extLst>
          </p:cNvPr>
          <p:cNvSpPr txBox="1"/>
          <p:nvPr/>
        </p:nvSpPr>
        <p:spPr>
          <a:xfrm>
            <a:off x="100690" y="91575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Instruction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1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NOP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4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D1BC2F-DA8D-45A8-91E4-82A60FA4C6AA}"/>
              </a:ext>
            </a:extLst>
          </p:cNvPr>
          <p:cNvGrpSpPr/>
          <p:nvPr/>
        </p:nvGrpSpPr>
        <p:grpSpPr>
          <a:xfrm>
            <a:off x="1967638" y="2234617"/>
            <a:ext cx="1536163" cy="284518"/>
            <a:chOff x="3619607" y="786082"/>
            <a:chExt cx="1511723" cy="2845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95B93E8-E415-4F34-A6D6-43359A924014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nop_on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E1107258-02E8-450F-8246-9070722AE9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DA7C7-8C7C-4C57-AE5B-C5AD8393EFF7}"/>
              </a:ext>
            </a:extLst>
          </p:cNvPr>
          <p:cNvSpPr/>
          <p:nvPr/>
        </p:nvSpPr>
        <p:spPr>
          <a:xfrm>
            <a:off x="5055161" y="3338818"/>
            <a:ext cx="1890924" cy="2466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NOP_GATE_MAKER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99547B-E13B-4511-9F25-2D2AE3C02053}"/>
              </a:ext>
            </a:extLst>
          </p:cNvPr>
          <p:cNvSpPr/>
          <p:nvPr/>
        </p:nvSpPr>
        <p:spPr>
          <a:xfrm>
            <a:off x="10669567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[94:0]instruction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94FBEC-3237-4B93-BE54-7ED096EC1FFE}"/>
              </a:ext>
            </a:extLst>
          </p:cNvPr>
          <p:cNvSpPr/>
          <p:nvPr/>
        </p:nvSpPr>
        <p:spPr>
          <a:xfrm>
            <a:off x="10669567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A5991-2F48-4382-9937-B4C36481C509}"/>
              </a:ext>
            </a:extLst>
          </p:cNvPr>
          <p:cNvSpPr/>
          <p:nvPr/>
        </p:nvSpPr>
        <p:spPr>
          <a:xfrm>
            <a:off x="13299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[158:0]instruction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9245FD-5099-41AA-AE96-5013973CE03C}"/>
              </a:ext>
            </a:extLst>
          </p:cNvPr>
          <p:cNvSpPr/>
          <p:nvPr/>
        </p:nvSpPr>
        <p:spPr>
          <a:xfrm>
            <a:off x="13299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D5F0FA-E6C6-4C55-B82B-F2CBC1B04A5D}"/>
              </a:ext>
            </a:extLst>
          </p:cNvPr>
          <p:cNvGrpSpPr/>
          <p:nvPr/>
        </p:nvGrpSpPr>
        <p:grpSpPr>
          <a:xfrm>
            <a:off x="9601331" y="935784"/>
            <a:ext cx="279864" cy="1616854"/>
            <a:chOff x="9601331" y="935784"/>
            <a:chExt cx="279864" cy="16168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87DB7E-5DCD-45FE-A8A8-ED1887A1BA14}"/>
                </a:ext>
              </a:extLst>
            </p:cNvPr>
            <p:cNvSpPr/>
            <p:nvPr/>
          </p:nvSpPr>
          <p:spPr>
            <a:xfrm rot="10800000">
              <a:off x="9601333" y="216103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780425-5E50-4D89-B9B5-DA412CDE5B8F}"/>
                </a:ext>
              </a:extLst>
            </p:cNvPr>
            <p:cNvSpPr/>
            <p:nvPr/>
          </p:nvSpPr>
          <p:spPr>
            <a:xfrm rot="10800000">
              <a:off x="9601333" y="1195055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CC47A389-7767-4098-8BCC-5CE3300B0624}"/>
                </a:ext>
              </a:extLst>
            </p:cNvPr>
            <p:cNvSpPr/>
            <p:nvPr/>
          </p:nvSpPr>
          <p:spPr>
            <a:xfrm rot="5400000">
              <a:off x="8932836" y="1604279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6A9D342-1DD3-4FB3-94B1-FE69BC40D34A}"/>
              </a:ext>
            </a:extLst>
          </p:cNvPr>
          <p:cNvCxnSpPr>
            <a:cxnSpLocks/>
            <a:stCxn id="13" idx="3"/>
            <a:endCxn id="17" idx="3"/>
          </p:cNvCxnSpPr>
          <p:nvPr/>
        </p:nvCxnSpPr>
        <p:spPr>
          <a:xfrm flipV="1">
            <a:off x="1413937" y="1268086"/>
            <a:ext cx="8187396" cy="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F15B211-1D19-4A79-80F4-9CA61D7F06BF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 flipV="1">
            <a:off x="6946085" y="2234069"/>
            <a:ext cx="2655248" cy="2337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DCC6DA0-88EF-4974-87B7-C4CFE1DE0A5E}"/>
              </a:ext>
            </a:extLst>
          </p:cNvPr>
          <p:cNvCxnSpPr>
            <a:cxnSpLocks/>
            <a:stCxn id="18" idx="0"/>
            <a:endCxn id="11" idx="1"/>
          </p:cNvCxnSpPr>
          <p:nvPr/>
        </p:nvCxnSpPr>
        <p:spPr>
          <a:xfrm flipV="1">
            <a:off x="9881195" y="1269529"/>
            <a:ext cx="788372" cy="474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29776F7-E6A4-4CD5-BFEC-4247794871E5}"/>
              </a:ext>
            </a:extLst>
          </p:cNvPr>
          <p:cNvCxnSpPr>
            <a:cxnSpLocks/>
            <a:stCxn id="14" idx="3"/>
            <a:endCxn id="17" idx="3"/>
          </p:cNvCxnSpPr>
          <p:nvPr/>
        </p:nvCxnSpPr>
        <p:spPr>
          <a:xfrm flipV="1">
            <a:off x="1413937" y="1268086"/>
            <a:ext cx="8187396" cy="333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D41B5E3-B025-4C32-A778-95266426A56F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flipV="1">
            <a:off x="9881195" y="1601952"/>
            <a:ext cx="788372" cy="142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EA65DCE-3E63-4BEF-9EE3-A5EAEDA96365}"/>
              </a:ext>
            </a:extLst>
          </p:cNvPr>
          <p:cNvCxnSpPr>
            <a:cxnSpLocks/>
            <a:stCxn id="5" idx="2"/>
            <a:endCxn id="58" idx="2"/>
          </p:cNvCxnSpPr>
          <p:nvPr/>
        </p:nvCxnSpPr>
        <p:spPr>
          <a:xfrm rot="16200000" flipH="1">
            <a:off x="2707135" y="2547719"/>
            <a:ext cx="1211451" cy="1154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852902-5481-490D-A504-AC4C1AE8503D}"/>
              </a:ext>
            </a:extLst>
          </p:cNvPr>
          <p:cNvSpPr/>
          <p:nvPr/>
        </p:nvSpPr>
        <p:spPr>
          <a:xfrm>
            <a:off x="132995" y="475131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[14:0]</a:t>
            </a:r>
            <a:r>
              <a:rPr lang="en-US" altLang="ko-KR" sz="900" dirty="0" err="1">
                <a:solidFill>
                  <a:schemeClr val="bg1"/>
                </a:solidFill>
              </a:rPr>
              <a:t>nop_config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8F1DAEA-7BA3-4D7E-A840-532D0CA6EECC}"/>
              </a:ext>
            </a:extLst>
          </p:cNvPr>
          <p:cNvCxnSpPr>
            <a:cxnSpLocks/>
            <a:stCxn id="48" idx="3"/>
            <a:endCxn id="51" idx="4"/>
          </p:cNvCxnSpPr>
          <p:nvPr/>
        </p:nvCxnSpPr>
        <p:spPr>
          <a:xfrm flipV="1">
            <a:off x="1413937" y="4262657"/>
            <a:ext cx="1039077" cy="63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A83DCF1-9EB7-462B-B744-F987E0AD9069}"/>
              </a:ext>
            </a:extLst>
          </p:cNvPr>
          <p:cNvSpPr/>
          <p:nvPr/>
        </p:nvSpPr>
        <p:spPr>
          <a:xfrm>
            <a:off x="2315361" y="3978139"/>
            <a:ext cx="275306" cy="28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25D5AF6-C1A0-4478-9108-8E7BA9CAEC1B}"/>
              </a:ext>
            </a:extLst>
          </p:cNvPr>
          <p:cNvCxnSpPr>
            <a:cxnSpLocks/>
            <a:stCxn id="13" idx="3"/>
            <a:endCxn id="51" idx="2"/>
          </p:cNvCxnSpPr>
          <p:nvPr/>
        </p:nvCxnSpPr>
        <p:spPr>
          <a:xfrm>
            <a:off x="1413937" y="1269529"/>
            <a:ext cx="901424" cy="2850869"/>
          </a:xfrm>
          <a:prstGeom prst="bentConnector3">
            <a:avLst>
              <a:gd name="adj1" fmla="val 30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0EE637F-405C-4E8B-828B-154C0BAA7EA2}"/>
              </a:ext>
            </a:extLst>
          </p:cNvPr>
          <p:cNvGrpSpPr/>
          <p:nvPr/>
        </p:nvGrpSpPr>
        <p:grpSpPr>
          <a:xfrm>
            <a:off x="3890001" y="3688579"/>
            <a:ext cx="314302" cy="228600"/>
            <a:chOff x="3890001" y="4006098"/>
            <a:chExt cx="314302" cy="2286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51F28D4-5685-4AFC-87BE-057C36FD7D26}"/>
                </a:ext>
              </a:extLst>
            </p:cNvPr>
            <p:cNvSpPr/>
            <p:nvPr/>
          </p:nvSpPr>
          <p:spPr>
            <a:xfrm>
              <a:off x="3890001" y="402240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6C6C5C1-1006-41AF-BF56-DF73852C3878}"/>
                </a:ext>
              </a:extLst>
            </p:cNvPr>
            <p:cNvSpPr/>
            <p:nvPr/>
          </p:nvSpPr>
          <p:spPr>
            <a:xfrm>
              <a:off x="3891064" y="417037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지연 59">
              <a:extLst>
                <a:ext uri="{FF2B5EF4-FFF2-40B4-BE49-F238E27FC236}">
                  <a16:creationId xmlns:a16="http://schemas.microsoft.com/office/drawing/2014/main" id="{6CECF64D-EAEF-45DB-A5F1-C5BABAD9A87A}"/>
                </a:ext>
              </a:extLst>
            </p:cNvPr>
            <p:cNvSpPr/>
            <p:nvPr/>
          </p:nvSpPr>
          <p:spPr>
            <a:xfrm>
              <a:off x="3890001" y="400609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D88BDA3-2748-42CC-8D80-72C90FCF704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590667" y="3878557"/>
            <a:ext cx="1300397" cy="241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A0506CE-3213-4B69-8255-C51E7B8FAA43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4204303" y="3802879"/>
            <a:ext cx="850858" cy="769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</TotalTime>
  <Words>3106</Words>
  <Application>Microsoft Office PowerPoint</Application>
  <PresentationFormat>와이드스크린</PresentationFormat>
  <Paragraphs>869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NOP Controller</vt:lpstr>
      <vt:lpstr>PowerPoint 프레젠테이션</vt:lpstr>
      <vt:lpstr>Branch Controller</vt:lpstr>
      <vt:lpstr>PowerPoint 프레젠테이션</vt:lpstr>
      <vt:lpstr>Photon Counter</vt:lpstr>
      <vt:lpstr>PowerPoint 프레젠테이션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1437</cp:revision>
  <dcterms:created xsi:type="dcterms:W3CDTF">2023-01-18T05:21:04Z</dcterms:created>
  <dcterms:modified xsi:type="dcterms:W3CDTF">2023-07-28T04:56:07Z</dcterms:modified>
</cp:coreProperties>
</file>