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8" r:id="rId5"/>
    <p:sldId id="279" r:id="rId6"/>
    <p:sldId id="280" r:id="rId7"/>
    <p:sldId id="282" r:id="rId8"/>
    <p:sldId id="284" r:id="rId9"/>
    <p:sldId id="286" r:id="rId10"/>
    <p:sldId id="281" r:id="rId11"/>
    <p:sldId id="285" r:id="rId12"/>
    <p:sldId id="277" r:id="rId13"/>
    <p:sldId id="271" r:id="rId14"/>
    <p:sldId id="272" r:id="rId15"/>
    <p:sldId id="274" r:id="rId16"/>
    <p:sldId id="268" r:id="rId17"/>
    <p:sldId id="265" r:id="rId18"/>
    <p:sldId id="269" r:id="rId19"/>
    <p:sldId id="270" r:id="rId20"/>
    <p:sldId id="264" r:id="rId21"/>
    <p:sldId id="276" r:id="rId22"/>
    <p:sldId id="275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2" autoAdjust="0"/>
    <p:restoredTop sz="94660"/>
  </p:normalViewPr>
  <p:slideViewPr>
    <p:cSldViewPr snapToGrid="0">
      <p:cViewPr>
        <p:scale>
          <a:sx n="100" d="100"/>
          <a:sy n="100" d="100"/>
        </p:scale>
        <p:origin x="121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Photon Counter,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8" y="323567"/>
            <a:ext cx="2012043" cy="6405432"/>
            <a:chOff x="9859702" y="75202"/>
            <a:chExt cx="2304334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539DE9-CEA8-F827-8DCD-7C0349708DBB}"/>
                </a:ext>
              </a:extLst>
            </p:cNvPr>
            <p:cNvSpPr/>
            <p:nvPr/>
          </p:nvSpPr>
          <p:spPr>
            <a:xfrm>
              <a:off x="10841887" y="37713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EC49090-5637-F04A-0878-F8CF99A74748}"/>
                </a:ext>
              </a:extLst>
            </p:cNvPr>
            <p:cNvSpPr/>
            <p:nvPr/>
          </p:nvSpPr>
          <p:spPr>
            <a:xfrm>
              <a:off x="10841887" y="42425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[15:0]</a:t>
              </a:r>
              <a:r>
                <a:rPr lang="en-US" altLang="ko-KR" sz="900" err="1">
                  <a:solidFill>
                    <a:schemeClr val="tx1"/>
                  </a:solidFill>
                </a:rPr>
                <a:t>dest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353675" y="448469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353675" y="47239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3DC2FF3-A82B-9864-6563-69604C8E871D}"/>
              </a:ext>
            </a:extLst>
          </p:cNvPr>
          <p:cNvCxnSpPr>
            <a:cxnSpLocks/>
            <a:stCxn id="188" idx="0"/>
            <a:endCxn id="84" idx="3"/>
          </p:cNvCxnSpPr>
          <p:nvPr/>
        </p:nvCxnSpPr>
        <p:spPr>
          <a:xfrm rot="16200000" flipV="1">
            <a:off x="4900389" y="-2914839"/>
            <a:ext cx="310433" cy="7563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185671" y="1022289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489363" y="1526071"/>
            <a:ext cx="499626" cy="30416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2"/>
          </p:cNvCxnSpPr>
          <p:nvPr/>
        </p:nvCxnSpPr>
        <p:spPr>
          <a:xfrm>
            <a:off x="7327629" y="2275425"/>
            <a:ext cx="1509888" cy="362750"/>
          </a:xfrm>
          <a:prstGeom prst="bentConnector4">
            <a:avLst>
              <a:gd name="adj1" fmla="val 22986"/>
              <a:gd name="adj2" fmla="val 16301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11213245" y="6026005"/>
            <a:ext cx="917758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11353587" y="5459211"/>
            <a:ext cx="761360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945447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399219"/>
            <a:ext cx="899655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</a:t>
            </a:r>
            <a:r>
              <a:rPr lang="en-US" altLang="ko-KR" sz="900" dirty="0" err="1">
                <a:solidFill>
                  <a:schemeClr val="tx1"/>
                </a:solidFill>
              </a:rPr>
              <a:t>Controll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399219"/>
            <a:ext cx="899655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5400000">
            <a:off x="10262747" y="1917031"/>
            <a:ext cx="579265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399219"/>
            <a:ext cx="144885" cy="6165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2167190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2167190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489363" y="1830232"/>
            <a:ext cx="1093568" cy="2034561"/>
          </a:xfrm>
          <a:prstGeom prst="bentConnector4">
            <a:avLst>
              <a:gd name="adj1" fmla="val 37376"/>
              <a:gd name="adj2" fmla="val 11123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230072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8EC58786-7499-431E-AAE5-525F725AFF69}"/>
              </a:ext>
            </a:extLst>
          </p:cNvPr>
          <p:cNvCxnSpPr>
            <a:cxnSpLocks/>
            <a:stCxn id="161" idx="0"/>
            <a:endCxn id="200" idx="2"/>
          </p:cNvCxnSpPr>
          <p:nvPr/>
        </p:nvCxnSpPr>
        <p:spPr>
          <a:xfrm flipV="1">
            <a:off x="7327629" y="6187009"/>
            <a:ext cx="3202557" cy="1791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707504"/>
            <a:ext cx="1531424" cy="1149319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907943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address, code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01266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01266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25634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E34CEAAE-2DE3-44CB-A53F-39C07F97A92F}"/>
              </a:ext>
            </a:extLst>
          </p:cNvPr>
          <p:cNvSpPr/>
          <p:nvPr/>
        </p:nvSpPr>
        <p:spPr>
          <a:xfrm>
            <a:off x="4103406" y="3172878"/>
            <a:ext cx="699562" cy="3533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818443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818443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3D8832-EA62-D141-8093-76A5FB383214}"/>
              </a:ext>
            </a:extLst>
          </p:cNvPr>
          <p:cNvCxnSpPr>
            <a:cxnSpLocks/>
            <a:stCxn id="133" idx="2"/>
            <a:endCxn id="19" idx="0"/>
          </p:cNvCxnSpPr>
          <p:nvPr/>
        </p:nvCxnSpPr>
        <p:spPr>
          <a:xfrm>
            <a:off x="2449690" y="2010652"/>
            <a:ext cx="0" cy="234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NOP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17359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D7B30C-33D4-4262-8119-CE51B4B219B1}"/>
              </a:ext>
            </a:extLst>
          </p:cNvPr>
          <p:cNvSpPr/>
          <p:nvPr/>
        </p:nvSpPr>
        <p:spPr>
          <a:xfrm>
            <a:off x="5055161" y="1127270"/>
            <a:ext cx="1890924" cy="4677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BRAM</a:t>
            </a:r>
            <a:endParaRPr lang="ko-KR" altLang="en-US" sz="9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08C15E9-2EEC-4EDB-9143-0D383402F206}"/>
              </a:ext>
            </a:extLst>
          </p:cNvPr>
          <p:cNvGrpSpPr/>
          <p:nvPr/>
        </p:nvGrpSpPr>
        <p:grpSpPr>
          <a:xfrm>
            <a:off x="2918099" y="1127270"/>
            <a:ext cx="1536163" cy="284518"/>
            <a:chOff x="3619607" y="786082"/>
            <a:chExt cx="1511723" cy="28451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C60CCC-23EA-444F-957E-57A8C62B536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condX_start_addr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D14C14E5-9B8E-4D84-9756-F681DD10A7C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78180B-1D9C-48DA-97FF-A6654D56D8C4}"/>
              </a:ext>
            </a:extLst>
          </p:cNvPr>
          <p:cNvGrpSpPr/>
          <p:nvPr/>
        </p:nvGrpSpPr>
        <p:grpSpPr>
          <a:xfrm>
            <a:off x="2918099" y="1513164"/>
            <a:ext cx="1536163" cy="284518"/>
            <a:chOff x="3619607" y="786082"/>
            <a:chExt cx="1511723" cy="28451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6FED1C-92E6-4618-852F-B2808FB37016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condX_end_addr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48196E8-AC29-4D4B-ADA9-FD7CD9588AD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83CE19-D169-4669-859C-C9AB634A8221}"/>
              </a:ext>
            </a:extLst>
          </p:cNvPr>
          <p:cNvSpPr/>
          <p:nvPr/>
        </p:nvSpPr>
        <p:spPr>
          <a:xfrm>
            <a:off x="2739799" y="2701084"/>
            <a:ext cx="1890924" cy="1171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Address Counter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1127270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1DCC2D-5A0B-41B2-93AB-164293D6A22F}"/>
              </a:ext>
            </a:extLst>
          </p:cNvPr>
          <p:cNvSpPr/>
          <p:nvPr/>
        </p:nvSpPr>
        <p:spPr>
          <a:xfrm>
            <a:off x="977860" y="328674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condX_in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99757D-3C14-4341-BEAE-37BF90EE7F91}"/>
              </a:ext>
            </a:extLst>
          </p:cNvPr>
          <p:cNvSpPr/>
          <p:nvPr/>
        </p:nvSpPr>
        <p:spPr>
          <a:xfrm>
            <a:off x="7783755" y="112727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[127:0]instruction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F2F8FEA-C327-4AA9-AA25-1EF0A2B7EF9A}"/>
              </a:ext>
            </a:extLst>
          </p:cNvPr>
          <p:cNvGrpSpPr/>
          <p:nvPr/>
        </p:nvGrpSpPr>
        <p:grpSpPr>
          <a:xfrm rot="10800000">
            <a:off x="3330134" y="2218327"/>
            <a:ext cx="710252" cy="255263"/>
            <a:chOff x="3601793" y="3387727"/>
            <a:chExt cx="710252" cy="255263"/>
          </a:xfrm>
        </p:grpSpPr>
        <p:sp>
          <p:nvSpPr>
            <p:cNvPr id="18" name="사다리꼴 17">
              <a:extLst>
                <a:ext uri="{FF2B5EF4-FFF2-40B4-BE49-F238E27FC236}">
                  <a16:creationId xmlns:a16="http://schemas.microsoft.com/office/drawing/2014/main" id="{B7D97C67-36DF-4D35-A0C2-9A957913F45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6F3D804-7420-470D-968F-D53C1CA3387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D4D7A5B-9B72-4D62-AF01-6E3F7D1B49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FC5A42D-5D99-451F-A678-02C96E509F04}"/>
              </a:ext>
            </a:extLst>
          </p:cNvPr>
          <p:cNvCxnSpPr>
            <a:stCxn id="15" idx="3"/>
            <a:endCxn id="18" idx="3"/>
          </p:cNvCxnSpPr>
          <p:nvPr/>
        </p:nvCxnSpPr>
        <p:spPr>
          <a:xfrm flipV="1">
            <a:off x="2258802" y="2345958"/>
            <a:ext cx="1122290" cy="1083042"/>
          </a:xfrm>
          <a:prstGeom prst="bentConnector3">
            <a:avLst>
              <a:gd name="adj1" fmla="val 24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76EDAAF-35F1-4F5C-A6C3-CA8B3D66EE48}"/>
              </a:ext>
            </a:extLst>
          </p:cNvPr>
          <p:cNvCxnSpPr>
            <a:stCxn id="11" idx="1"/>
            <a:endCxn id="20" idx="4"/>
          </p:cNvCxnSpPr>
          <p:nvPr/>
        </p:nvCxnSpPr>
        <p:spPr>
          <a:xfrm rot="10800000" flipH="1" flipV="1">
            <a:off x="2918098" y="1655423"/>
            <a:ext cx="993005" cy="563470"/>
          </a:xfrm>
          <a:prstGeom prst="bentConnector4">
            <a:avLst>
              <a:gd name="adj1" fmla="val -23021"/>
              <a:gd name="adj2" fmla="val 62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C67AA1D1-B32E-4FD4-90AE-1088FEB6E152}"/>
              </a:ext>
            </a:extLst>
          </p:cNvPr>
          <p:cNvCxnSpPr>
            <a:stCxn id="8" idx="1"/>
            <a:endCxn id="19" idx="4"/>
          </p:cNvCxnSpPr>
          <p:nvPr/>
        </p:nvCxnSpPr>
        <p:spPr>
          <a:xfrm rot="10800000" flipH="1" flipV="1">
            <a:off x="2918099" y="1269529"/>
            <a:ext cx="540030" cy="949364"/>
          </a:xfrm>
          <a:prstGeom prst="bentConnector4">
            <a:avLst>
              <a:gd name="adj1" fmla="val -82720"/>
              <a:gd name="adj2" fmla="val 85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7BCA45E-F870-41B0-881E-888D165DC051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2258802" y="3286741"/>
            <a:ext cx="480997" cy="142259"/>
          </a:xfrm>
          <a:prstGeom prst="bentConnector3">
            <a:avLst>
              <a:gd name="adj1" fmla="val 56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7496070-DE24-45A2-A6A3-5B9854B07371}"/>
              </a:ext>
            </a:extLst>
          </p:cNvPr>
          <p:cNvCxnSpPr>
            <a:stCxn id="18" idx="0"/>
            <a:endCxn id="13" idx="0"/>
          </p:cNvCxnSpPr>
          <p:nvPr/>
        </p:nvCxnSpPr>
        <p:spPr>
          <a:xfrm rot="16200000" flipH="1">
            <a:off x="3571513" y="2587336"/>
            <a:ext cx="22749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A93E04D-6517-4F35-99B5-A5C81097A5D5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4630723" y="3286741"/>
            <a:ext cx="424438" cy="1794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E8AFFFA-45E4-4A5B-97C6-89D2F155EC0F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6946085" y="1269529"/>
            <a:ext cx="837670" cy="2196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2FA4ED-F75D-4104-B34F-710B7023C7B1}"/>
              </a:ext>
            </a:extLst>
          </p:cNvPr>
          <p:cNvSpPr/>
          <p:nvPr/>
        </p:nvSpPr>
        <p:spPr>
          <a:xfrm>
            <a:off x="7783755" y="145969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01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Photon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6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88D287-6303-49D9-8838-88D8647DD5B2}"/>
              </a:ext>
            </a:extLst>
          </p:cNvPr>
          <p:cNvSpPr/>
          <p:nvPr/>
        </p:nvSpPr>
        <p:spPr>
          <a:xfrm>
            <a:off x="4243891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Digital Preamplifier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BPF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PulseShpaer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[255:0]</a:t>
            </a:r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243AF3-6FF9-45F6-B198-1FC946FBFC9E}"/>
              </a:ext>
            </a:extLst>
          </p:cNvPr>
          <p:cNvGrpSpPr/>
          <p:nvPr/>
        </p:nvGrpSpPr>
        <p:grpSpPr>
          <a:xfrm>
            <a:off x="5434797" y="1076580"/>
            <a:ext cx="1536163" cy="284518"/>
            <a:chOff x="3619607" y="786082"/>
            <a:chExt cx="1511723" cy="28451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494474-148A-4A8C-A5BD-31C620C76C1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amp_threshold_X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8BF430F5-8B44-4FCA-A46E-ACB09E51377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BE2510-E43C-4212-9C07-0A55EBABACD4}"/>
              </a:ext>
            </a:extLst>
          </p:cNvPr>
          <p:cNvGrpSpPr/>
          <p:nvPr/>
        </p:nvGrpSpPr>
        <p:grpSpPr>
          <a:xfrm>
            <a:off x="5434797" y="1879555"/>
            <a:ext cx="1536163" cy="284518"/>
            <a:chOff x="3619607" y="786082"/>
            <a:chExt cx="1511723" cy="28451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CF96241-6AA2-4AFB-88C0-FD04CF407C6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process_data_num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544A2551-9DFB-423E-8E58-EBE7988C3E9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photo_count_X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C79E54B-BA4D-41A9-90EC-B7D31B074063}"/>
              </a:ext>
            </a:extLst>
          </p:cNvPr>
          <p:cNvGrpSpPr/>
          <p:nvPr/>
        </p:nvGrpSpPr>
        <p:grpSpPr>
          <a:xfrm>
            <a:off x="2679297" y="3819780"/>
            <a:ext cx="1280942" cy="284518"/>
            <a:chOff x="3619607" y="786082"/>
            <a:chExt cx="1511723" cy="28451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6CBBA97-AFBD-49DB-AF98-BDFC8B05D972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[1023:0]data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E133637A-68D1-4A9F-8BA2-CCC817973E5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1881EE3-B302-4612-B62B-69C8CEECC74C}"/>
              </a:ext>
            </a:extLst>
          </p:cNvPr>
          <p:cNvCxnSpPr>
            <a:stCxn id="18" idx="3"/>
            <a:endCxn id="33" idx="1"/>
          </p:cNvCxnSpPr>
          <p:nvPr/>
        </p:nvCxnSpPr>
        <p:spPr>
          <a:xfrm>
            <a:off x="2069508" y="3962039"/>
            <a:ext cx="609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D3A0C3C-95BD-4965-8577-F50E77DE5A45}"/>
              </a:ext>
            </a:extLst>
          </p:cNvPr>
          <p:cNvCxnSpPr>
            <a:stCxn id="27" idx="1"/>
            <a:endCxn id="17" idx="0"/>
          </p:cNvCxnSpPr>
          <p:nvPr/>
        </p:nvCxnSpPr>
        <p:spPr>
          <a:xfrm rot="10800000" flipV="1">
            <a:off x="4910347" y="2021813"/>
            <a:ext cx="524450" cy="179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hysteresis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branch_cond_Y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718448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0485AC4-27BE-4B14-A5B7-92AABD127EB5}"/>
              </a:ext>
            </a:extLst>
          </p:cNvPr>
          <p:cNvGrpSpPr/>
          <p:nvPr/>
        </p:nvGrpSpPr>
        <p:grpSpPr>
          <a:xfrm>
            <a:off x="7051359" y="1076580"/>
            <a:ext cx="1536163" cy="284518"/>
            <a:chOff x="3619607" y="786082"/>
            <a:chExt cx="1511723" cy="28451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3E614C-6E77-4222-85C6-05812B07C7A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low_hys_X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7AB8E9C-C78B-4216-B26D-FD738AF9C49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E01C964-5C17-4706-B84A-2EF6DC55FD38}"/>
              </a:ext>
            </a:extLst>
          </p:cNvPr>
          <p:cNvGrpSpPr/>
          <p:nvPr/>
        </p:nvGrpSpPr>
        <p:grpSpPr>
          <a:xfrm>
            <a:off x="8687212" y="1076580"/>
            <a:ext cx="1536163" cy="284518"/>
            <a:chOff x="3619607" y="786082"/>
            <a:chExt cx="1511723" cy="28451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7A5F135-3C17-4948-ADD1-9EE8B192B03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high_hys_X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EE68D797-8463-426F-A7D8-FB43861A878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486B6B3-5424-424E-8262-9EFCBCA5EB60}"/>
              </a:ext>
            </a:extLst>
          </p:cNvPr>
          <p:cNvGrpSpPr/>
          <p:nvPr/>
        </p:nvGrpSpPr>
        <p:grpSpPr>
          <a:xfrm>
            <a:off x="7062423" y="1473431"/>
            <a:ext cx="1536163" cy="284518"/>
            <a:chOff x="3619607" y="786082"/>
            <a:chExt cx="1511723" cy="28451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ED2ADE3-752F-4E39-8537-6D6C54EBBA21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49D140BB-3302-4BA3-BC42-0B4C732940E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279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583B2E-3FF5-4F95-A457-729F71F5B68B}"/>
              </a:ext>
            </a:extLst>
          </p:cNvPr>
          <p:cNvCxnSpPr>
            <a:cxnSpLocks/>
          </p:cNvCxnSpPr>
          <p:nvPr/>
        </p:nvCxnSpPr>
        <p:spPr>
          <a:xfrm>
            <a:off x="1702965" y="2046914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87C15E-92C4-4389-B0C6-5CA14B3D3412}"/>
              </a:ext>
            </a:extLst>
          </p:cNvPr>
          <p:cNvCxnSpPr>
            <a:cxnSpLocks/>
          </p:cNvCxnSpPr>
          <p:nvPr/>
        </p:nvCxnSpPr>
        <p:spPr>
          <a:xfrm flipV="1">
            <a:off x="1996580" y="3783435"/>
            <a:ext cx="0" cy="84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2C1E9F-0EF4-4A60-9BC2-D441E1DAE2A1}"/>
              </a:ext>
            </a:extLst>
          </p:cNvPr>
          <p:cNvCxnSpPr>
            <a:cxnSpLocks/>
          </p:cNvCxnSpPr>
          <p:nvPr/>
        </p:nvCxnSpPr>
        <p:spPr>
          <a:xfrm flipV="1">
            <a:off x="2260352" y="3993160"/>
            <a:ext cx="0" cy="6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9712B-887D-4204-9D92-79E383F58DF3}"/>
              </a:ext>
            </a:extLst>
          </p:cNvPr>
          <p:cNvCxnSpPr>
            <a:cxnSpLocks/>
          </p:cNvCxnSpPr>
          <p:nvPr/>
        </p:nvCxnSpPr>
        <p:spPr>
          <a:xfrm flipV="1">
            <a:off x="2525087" y="1300294"/>
            <a:ext cx="0" cy="333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ECEAF6-40DF-4B33-974D-040A38AD9E07}"/>
              </a:ext>
            </a:extLst>
          </p:cNvPr>
          <p:cNvCxnSpPr>
            <a:cxnSpLocks/>
          </p:cNvCxnSpPr>
          <p:nvPr/>
        </p:nvCxnSpPr>
        <p:spPr>
          <a:xfrm flipV="1">
            <a:off x="2806599" y="1023457"/>
            <a:ext cx="0" cy="360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5ADD76-6AF0-4C7D-B21A-414C63EE1DAF}"/>
              </a:ext>
            </a:extLst>
          </p:cNvPr>
          <p:cNvCxnSpPr>
            <a:cxnSpLocks/>
          </p:cNvCxnSpPr>
          <p:nvPr/>
        </p:nvCxnSpPr>
        <p:spPr>
          <a:xfrm flipV="1">
            <a:off x="3087149" y="352338"/>
            <a:ext cx="0" cy="427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F6D25F-335A-4B44-966C-0C789CB80E08}"/>
              </a:ext>
            </a:extLst>
          </p:cNvPr>
          <p:cNvCxnSpPr>
            <a:cxnSpLocks/>
          </p:cNvCxnSpPr>
          <p:nvPr/>
        </p:nvCxnSpPr>
        <p:spPr>
          <a:xfrm flipV="1">
            <a:off x="3355597" y="1593908"/>
            <a:ext cx="0" cy="30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0067C0-06F8-4237-8D82-B24F7948E6AC}"/>
              </a:ext>
            </a:extLst>
          </p:cNvPr>
          <p:cNvCxnSpPr>
            <a:cxnSpLocks/>
          </p:cNvCxnSpPr>
          <p:nvPr/>
        </p:nvCxnSpPr>
        <p:spPr>
          <a:xfrm flipV="1">
            <a:off x="370793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B81599-E4C5-46BF-B0A3-958BFDD25F35}"/>
              </a:ext>
            </a:extLst>
          </p:cNvPr>
          <p:cNvCxnSpPr>
            <a:cxnSpLocks/>
          </p:cNvCxnSpPr>
          <p:nvPr/>
        </p:nvCxnSpPr>
        <p:spPr>
          <a:xfrm flipV="1">
            <a:off x="3984771" y="2189173"/>
            <a:ext cx="0" cy="244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7F7FB30-4B6C-40F0-9D1F-B57C5E124AF3}"/>
              </a:ext>
            </a:extLst>
          </p:cNvPr>
          <p:cNvCxnSpPr>
            <a:cxnSpLocks/>
          </p:cNvCxnSpPr>
          <p:nvPr/>
        </p:nvCxnSpPr>
        <p:spPr>
          <a:xfrm flipV="1">
            <a:off x="4278384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349A1D-F71F-4BD3-A37E-39EE081307A9}"/>
              </a:ext>
            </a:extLst>
          </p:cNvPr>
          <p:cNvCxnSpPr>
            <a:cxnSpLocks/>
          </p:cNvCxnSpPr>
          <p:nvPr/>
        </p:nvCxnSpPr>
        <p:spPr>
          <a:xfrm flipV="1">
            <a:off x="4559898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0693A0-6E43-43B6-8D72-41A8AAFF0954}"/>
              </a:ext>
            </a:extLst>
          </p:cNvPr>
          <p:cNvCxnSpPr>
            <a:cxnSpLocks/>
          </p:cNvCxnSpPr>
          <p:nvPr/>
        </p:nvCxnSpPr>
        <p:spPr>
          <a:xfrm flipV="1">
            <a:off x="4857225" y="2525086"/>
            <a:ext cx="0" cy="210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023A50-2B96-4E26-BD5F-44CA0BBED934}"/>
              </a:ext>
            </a:extLst>
          </p:cNvPr>
          <p:cNvCxnSpPr/>
          <p:nvPr/>
        </p:nvCxnSpPr>
        <p:spPr>
          <a:xfrm flipV="1">
            <a:off x="5147127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4A21C7-02C7-4FCF-9D53-EB538DA826E8}"/>
              </a:ext>
            </a:extLst>
          </p:cNvPr>
          <p:cNvCxnSpPr>
            <a:cxnSpLocks/>
          </p:cNvCxnSpPr>
          <p:nvPr/>
        </p:nvCxnSpPr>
        <p:spPr>
          <a:xfrm flipV="1">
            <a:off x="543606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A6F2F11-8F03-41AB-A08C-B9298A7FE1CE}"/>
              </a:ext>
            </a:extLst>
          </p:cNvPr>
          <p:cNvCxnSpPr>
            <a:cxnSpLocks/>
          </p:cNvCxnSpPr>
          <p:nvPr/>
        </p:nvCxnSpPr>
        <p:spPr>
          <a:xfrm flipV="1">
            <a:off x="5751136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1D8183-F731-4594-BB65-F5F49D3682BA}"/>
              </a:ext>
            </a:extLst>
          </p:cNvPr>
          <p:cNvCxnSpPr>
            <a:cxnSpLocks/>
          </p:cNvCxnSpPr>
          <p:nvPr/>
        </p:nvCxnSpPr>
        <p:spPr>
          <a:xfrm flipV="1">
            <a:off x="604007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CCDCDC-BB47-4432-9664-03691BB3163C}"/>
              </a:ext>
            </a:extLst>
          </p:cNvPr>
          <p:cNvCxnSpPr>
            <a:cxnSpLocks/>
          </p:cNvCxnSpPr>
          <p:nvPr/>
        </p:nvCxnSpPr>
        <p:spPr>
          <a:xfrm flipV="1">
            <a:off x="6329232" y="4353886"/>
            <a:ext cx="0" cy="27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5A23ED-EF9F-43C5-B362-4D4CC4378A58}"/>
              </a:ext>
            </a:extLst>
          </p:cNvPr>
          <p:cNvCxnSpPr>
            <a:cxnSpLocks/>
          </p:cNvCxnSpPr>
          <p:nvPr/>
        </p:nvCxnSpPr>
        <p:spPr>
          <a:xfrm flipV="1">
            <a:off x="663569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C34CFB-6702-4CBC-8BD2-6D80B8C9B640}"/>
              </a:ext>
            </a:extLst>
          </p:cNvPr>
          <p:cNvCxnSpPr>
            <a:cxnSpLocks/>
          </p:cNvCxnSpPr>
          <p:nvPr/>
        </p:nvCxnSpPr>
        <p:spPr>
          <a:xfrm flipV="1">
            <a:off x="6911615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DF2FC11-6EA2-4596-9112-FE9C30CB611D}"/>
              </a:ext>
            </a:extLst>
          </p:cNvPr>
          <p:cNvCxnSpPr>
            <a:cxnSpLocks/>
          </p:cNvCxnSpPr>
          <p:nvPr/>
        </p:nvCxnSpPr>
        <p:spPr>
          <a:xfrm flipV="1">
            <a:off x="7225719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4FE478-E2CB-4346-8B8E-E77920802D50}"/>
              </a:ext>
            </a:extLst>
          </p:cNvPr>
          <p:cNvCxnSpPr/>
          <p:nvPr/>
        </p:nvCxnSpPr>
        <p:spPr>
          <a:xfrm flipV="1">
            <a:off x="7532400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59A1C3-DCC4-4557-8EF8-F1920E58A9A6}"/>
              </a:ext>
            </a:extLst>
          </p:cNvPr>
          <p:cNvCxnSpPr>
            <a:cxnSpLocks/>
          </p:cNvCxnSpPr>
          <p:nvPr/>
        </p:nvCxnSpPr>
        <p:spPr>
          <a:xfrm flipV="1">
            <a:off x="7841851" y="226503"/>
            <a:ext cx="0" cy="440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CFD48D-938C-4149-A5C7-3E018D0E51D8}"/>
              </a:ext>
            </a:extLst>
          </p:cNvPr>
          <p:cNvCxnSpPr>
            <a:cxnSpLocks/>
          </p:cNvCxnSpPr>
          <p:nvPr/>
        </p:nvCxnSpPr>
        <p:spPr>
          <a:xfrm flipV="1">
            <a:off x="8106585" y="1694576"/>
            <a:ext cx="0" cy="293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EC837C-C8BC-405C-90EC-5352869F1707}"/>
              </a:ext>
            </a:extLst>
          </p:cNvPr>
          <p:cNvCxnSpPr>
            <a:cxnSpLocks/>
          </p:cNvCxnSpPr>
          <p:nvPr/>
        </p:nvCxnSpPr>
        <p:spPr>
          <a:xfrm flipV="1">
            <a:off x="840391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0C9005-A243-4CD4-BA30-D4ECB29AFE97}"/>
              </a:ext>
            </a:extLst>
          </p:cNvPr>
          <p:cNvCxnSpPr>
            <a:cxnSpLocks/>
          </p:cNvCxnSpPr>
          <p:nvPr/>
        </p:nvCxnSpPr>
        <p:spPr>
          <a:xfrm flipV="1">
            <a:off x="8693814" y="3993160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B97ACD-73C8-48C6-89D9-23A0D0D1D324}"/>
              </a:ext>
            </a:extLst>
          </p:cNvPr>
          <p:cNvCxnSpPr>
            <a:cxnSpLocks/>
          </p:cNvCxnSpPr>
          <p:nvPr/>
        </p:nvCxnSpPr>
        <p:spPr>
          <a:xfrm flipV="1">
            <a:off x="8991141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7EA4F05-BA51-43A1-ADBF-2B998200E319}"/>
              </a:ext>
            </a:extLst>
          </p:cNvPr>
          <p:cNvCxnSpPr>
            <a:cxnSpLocks/>
          </p:cNvCxnSpPr>
          <p:nvPr/>
        </p:nvCxnSpPr>
        <p:spPr>
          <a:xfrm flipV="1">
            <a:off x="930435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39F9B1E-6D2E-4FE5-A818-A55AFACD022A}"/>
              </a:ext>
            </a:extLst>
          </p:cNvPr>
          <p:cNvCxnSpPr>
            <a:cxnSpLocks/>
          </p:cNvCxnSpPr>
          <p:nvPr/>
        </p:nvCxnSpPr>
        <p:spPr>
          <a:xfrm flipV="1">
            <a:off x="959329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51A01B-D99F-48E8-B139-49A9FCBA03D3}"/>
              </a:ext>
            </a:extLst>
          </p:cNvPr>
          <p:cNvCxnSpPr>
            <a:cxnSpLocks/>
          </p:cNvCxnSpPr>
          <p:nvPr/>
        </p:nvCxnSpPr>
        <p:spPr>
          <a:xfrm flipV="1">
            <a:off x="9883195" y="226503"/>
            <a:ext cx="0" cy="440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9784DB3-D9B8-4D3B-A0A6-2B5D62CECC14}"/>
              </a:ext>
            </a:extLst>
          </p:cNvPr>
          <p:cNvCxnSpPr>
            <a:cxnSpLocks/>
          </p:cNvCxnSpPr>
          <p:nvPr/>
        </p:nvCxnSpPr>
        <p:spPr>
          <a:xfrm flipV="1">
            <a:off x="10209402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6827A1-BCD5-428C-B802-13F558850513}"/>
              </a:ext>
            </a:extLst>
          </p:cNvPr>
          <p:cNvCxnSpPr>
            <a:cxnSpLocks/>
          </p:cNvCxnSpPr>
          <p:nvPr/>
        </p:nvCxnSpPr>
        <p:spPr>
          <a:xfrm flipV="1">
            <a:off x="10477850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7E57E0-8BFD-43A6-9360-E6C7632A17C6}"/>
              </a:ext>
            </a:extLst>
          </p:cNvPr>
          <p:cNvGrpSpPr/>
          <p:nvPr/>
        </p:nvGrpSpPr>
        <p:grpSpPr>
          <a:xfrm>
            <a:off x="1828801" y="4777176"/>
            <a:ext cx="264735" cy="284518"/>
            <a:chOff x="4870806" y="786082"/>
            <a:chExt cx="260523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C2EA199-0AA9-483B-8ACA-880F1EFFC904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DCE841DC-7D8D-4250-9995-D2B6045E3D9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7A48CA-8B28-49D5-B8D0-FF3D5277DDC1}"/>
              </a:ext>
            </a:extLst>
          </p:cNvPr>
          <p:cNvGrpSpPr/>
          <p:nvPr/>
        </p:nvGrpSpPr>
        <p:grpSpPr>
          <a:xfrm>
            <a:off x="2126128" y="4777176"/>
            <a:ext cx="264735" cy="284518"/>
            <a:chOff x="4870806" y="786082"/>
            <a:chExt cx="260523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F3DD9CA-9850-4AF9-8F55-4BDEE2F82F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8A05B5B-F439-4F7C-BC43-5E2A4D22E07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E041D9-0CA0-4291-BBE9-84A8E00E53D0}"/>
              </a:ext>
            </a:extLst>
          </p:cNvPr>
          <p:cNvGrpSpPr/>
          <p:nvPr/>
        </p:nvGrpSpPr>
        <p:grpSpPr>
          <a:xfrm>
            <a:off x="2416030" y="4777176"/>
            <a:ext cx="264735" cy="284518"/>
            <a:chOff x="4870806" y="786082"/>
            <a:chExt cx="260523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B6697C9-25D8-4877-921D-81CBD92696D9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55C0D0-48BF-421A-8164-5F2398E6799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79E339-18DD-4638-BF73-DFF5B5BB7D2B}"/>
              </a:ext>
            </a:extLst>
          </p:cNvPr>
          <p:cNvGrpSpPr/>
          <p:nvPr/>
        </p:nvGrpSpPr>
        <p:grpSpPr>
          <a:xfrm>
            <a:off x="2713357" y="4777176"/>
            <a:ext cx="264735" cy="284518"/>
            <a:chOff x="4870806" y="786082"/>
            <a:chExt cx="260523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4FA3436-C065-4429-B9EF-B0D2EFCCCC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19DCB0D6-69DB-4C10-B586-F4D53622859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59FA961-E6ED-42AC-88CB-511BCEA4B663}"/>
              </a:ext>
            </a:extLst>
          </p:cNvPr>
          <p:cNvGrpSpPr/>
          <p:nvPr/>
        </p:nvGrpSpPr>
        <p:grpSpPr>
          <a:xfrm>
            <a:off x="3003259" y="4777176"/>
            <a:ext cx="264735" cy="284518"/>
            <a:chOff x="4870806" y="786082"/>
            <a:chExt cx="260523" cy="284518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4D4D53-3458-4713-9F75-98AA58DCD06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CA2BBDF-E108-4DA2-9938-5A4D3287F91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5944312-1E7A-4AD5-AC08-AA09D1FF70A3}"/>
              </a:ext>
            </a:extLst>
          </p:cNvPr>
          <p:cNvGrpSpPr/>
          <p:nvPr/>
        </p:nvGrpSpPr>
        <p:grpSpPr>
          <a:xfrm>
            <a:off x="3300586" y="4777176"/>
            <a:ext cx="264735" cy="284518"/>
            <a:chOff x="4870806" y="786082"/>
            <a:chExt cx="260523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9DAB5B8-4F91-485E-BB86-11B5BA3B6A1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98584CC8-9EDC-4B94-A2FA-D97F4D467A4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82BECA3-3DF4-4DFF-86BB-F6188FC89695}"/>
              </a:ext>
            </a:extLst>
          </p:cNvPr>
          <p:cNvGrpSpPr/>
          <p:nvPr/>
        </p:nvGrpSpPr>
        <p:grpSpPr>
          <a:xfrm>
            <a:off x="3590488" y="4777176"/>
            <a:ext cx="264735" cy="284518"/>
            <a:chOff x="4870806" y="786082"/>
            <a:chExt cx="260523" cy="28451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D93F08-8F51-417B-9469-1CA1ABE309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8806F7B4-DD55-4E88-BFF5-161B32AB5A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846B350-1110-424F-A53C-16E8EA6B6933}"/>
              </a:ext>
            </a:extLst>
          </p:cNvPr>
          <p:cNvGrpSpPr/>
          <p:nvPr/>
        </p:nvGrpSpPr>
        <p:grpSpPr>
          <a:xfrm>
            <a:off x="3887815" y="4777176"/>
            <a:ext cx="264735" cy="284518"/>
            <a:chOff x="4870806" y="786082"/>
            <a:chExt cx="260523" cy="28451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659F1DA-BFCE-4220-8247-10FD51BE176F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769295A-9E46-4E38-8FBC-2480FE4FC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2A1218D-1F7D-4CFE-8A97-8EE28F6EF8BF}"/>
              </a:ext>
            </a:extLst>
          </p:cNvPr>
          <p:cNvGrpSpPr/>
          <p:nvPr/>
        </p:nvGrpSpPr>
        <p:grpSpPr>
          <a:xfrm>
            <a:off x="4186107" y="4777176"/>
            <a:ext cx="264735" cy="284518"/>
            <a:chOff x="4870806" y="786082"/>
            <a:chExt cx="260523" cy="28451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2400311-E20F-42C6-94C0-F6D383C109B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C885FFC-AAE5-4D9B-B791-CFDA93B350E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5C1AE30-9328-42FF-8A4F-506EB1774BBF}"/>
              </a:ext>
            </a:extLst>
          </p:cNvPr>
          <p:cNvGrpSpPr/>
          <p:nvPr/>
        </p:nvGrpSpPr>
        <p:grpSpPr>
          <a:xfrm>
            <a:off x="4483434" y="4777176"/>
            <a:ext cx="264735" cy="284518"/>
            <a:chOff x="4870806" y="786082"/>
            <a:chExt cx="260523" cy="284518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53C8864-D754-42DC-ACE0-5E0180C03B0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3B507516-2F97-4AF2-AFEB-4A6A1678575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C502D49-271B-451B-BA05-2A60E5CF4035}"/>
              </a:ext>
            </a:extLst>
          </p:cNvPr>
          <p:cNvGrpSpPr/>
          <p:nvPr/>
        </p:nvGrpSpPr>
        <p:grpSpPr>
          <a:xfrm>
            <a:off x="4773336" y="4777176"/>
            <a:ext cx="264735" cy="284518"/>
            <a:chOff x="4870806" y="786082"/>
            <a:chExt cx="260523" cy="284518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BDF3AE-FCBC-4F2F-A88F-6923CB14FE2A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914EEB15-FBFF-41E9-B3E8-37627B10FBA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A8BDB00-9067-40FD-8042-C15A353DEEBA}"/>
              </a:ext>
            </a:extLst>
          </p:cNvPr>
          <p:cNvGrpSpPr/>
          <p:nvPr/>
        </p:nvGrpSpPr>
        <p:grpSpPr>
          <a:xfrm>
            <a:off x="5070663" y="4777176"/>
            <a:ext cx="264735" cy="284518"/>
            <a:chOff x="4870806" y="786082"/>
            <a:chExt cx="260523" cy="28451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1C09C31-16A0-40DC-8F83-34B56362CB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9554767A-CADC-4251-BE4A-12C5AB7167F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1155ABB-3DA0-486E-97F8-B16F859C17F7}"/>
              </a:ext>
            </a:extLst>
          </p:cNvPr>
          <p:cNvGrpSpPr/>
          <p:nvPr/>
        </p:nvGrpSpPr>
        <p:grpSpPr>
          <a:xfrm>
            <a:off x="5377345" y="4777176"/>
            <a:ext cx="264735" cy="284518"/>
            <a:chOff x="4870806" y="786082"/>
            <a:chExt cx="260523" cy="284518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E429A15-0EC0-4B86-AE51-648D9F6B456B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E383921E-F62B-4163-89FF-5E4E501392F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392F2A1-5280-4221-89B3-5108169A5E2F}"/>
              </a:ext>
            </a:extLst>
          </p:cNvPr>
          <p:cNvGrpSpPr/>
          <p:nvPr/>
        </p:nvGrpSpPr>
        <p:grpSpPr>
          <a:xfrm>
            <a:off x="5674672" y="4777176"/>
            <a:ext cx="264735" cy="284518"/>
            <a:chOff x="4870806" y="786082"/>
            <a:chExt cx="260523" cy="28451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17459DD-DE8C-4E3F-B3FB-D5E5903C943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29B1C8CF-B09C-49EE-B59E-13340A0740E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C02555C-86D5-4B72-A43B-52B356BAAB99}"/>
              </a:ext>
            </a:extLst>
          </p:cNvPr>
          <p:cNvGrpSpPr/>
          <p:nvPr/>
        </p:nvGrpSpPr>
        <p:grpSpPr>
          <a:xfrm>
            <a:off x="5964574" y="4777176"/>
            <a:ext cx="264735" cy="284518"/>
            <a:chOff x="4870806" y="786082"/>
            <a:chExt cx="260523" cy="284518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167167-841E-42AA-B33F-D97E9FFBA0D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D9BD6D47-A88F-4CA7-A38A-BAD0AC3FBA4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EFEA278-CD49-4B0B-82A9-F07DA2E3CFFA}"/>
              </a:ext>
            </a:extLst>
          </p:cNvPr>
          <p:cNvGrpSpPr/>
          <p:nvPr/>
        </p:nvGrpSpPr>
        <p:grpSpPr>
          <a:xfrm>
            <a:off x="6261901" y="4777176"/>
            <a:ext cx="264735" cy="284518"/>
            <a:chOff x="4870806" y="786082"/>
            <a:chExt cx="260523" cy="28451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D3AF0A4-6B76-4C79-9DFC-7C9FF5D1FDD6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563C4880-4D24-4909-BB10-997C0952B32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3BFEE43-351D-4700-AF84-A563AA2AD586}"/>
              </a:ext>
            </a:extLst>
          </p:cNvPr>
          <p:cNvGrpSpPr/>
          <p:nvPr/>
        </p:nvGrpSpPr>
        <p:grpSpPr>
          <a:xfrm>
            <a:off x="6554601" y="4777176"/>
            <a:ext cx="264735" cy="284518"/>
            <a:chOff x="4870806" y="786082"/>
            <a:chExt cx="260523" cy="284518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7B7CFBC-3B5A-4FA8-990E-9CFA5B80F15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42F5D133-A54F-4BAF-899E-0EE79289B4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9219019-8897-4E03-BF3C-85AA075DC130}"/>
              </a:ext>
            </a:extLst>
          </p:cNvPr>
          <p:cNvGrpSpPr/>
          <p:nvPr/>
        </p:nvGrpSpPr>
        <p:grpSpPr>
          <a:xfrm>
            <a:off x="6851928" y="4777176"/>
            <a:ext cx="264735" cy="284518"/>
            <a:chOff x="4870806" y="786082"/>
            <a:chExt cx="260523" cy="284518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1EAF9EC-36E3-47B1-8D5E-A82D081A519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6" name="이등변 삼각형 125">
              <a:extLst>
                <a:ext uri="{FF2B5EF4-FFF2-40B4-BE49-F238E27FC236}">
                  <a16:creationId xmlns:a16="http://schemas.microsoft.com/office/drawing/2014/main" id="{07D378D4-DCD9-4280-831F-502CF3C3A9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E21BCEE-CD8D-4B9B-AA65-DFD405F8453D}"/>
              </a:ext>
            </a:extLst>
          </p:cNvPr>
          <p:cNvGrpSpPr/>
          <p:nvPr/>
        </p:nvGrpSpPr>
        <p:grpSpPr>
          <a:xfrm>
            <a:off x="7141830" y="4777176"/>
            <a:ext cx="264735" cy="284518"/>
            <a:chOff x="4870806" y="786082"/>
            <a:chExt cx="260523" cy="284518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B679104-FB27-454C-AEB5-E6D193FFC60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9" name="이등변 삼각형 128">
              <a:extLst>
                <a:ext uri="{FF2B5EF4-FFF2-40B4-BE49-F238E27FC236}">
                  <a16:creationId xmlns:a16="http://schemas.microsoft.com/office/drawing/2014/main" id="{B3716B54-A583-4968-8505-B1E76F60E35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7F81B43-B26F-4E67-865F-A8AA3B5CB040}"/>
              </a:ext>
            </a:extLst>
          </p:cNvPr>
          <p:cNvGrpSpPr/>
          <p:nvPr/>
        </p:nvGrpSpPr>
        <p:grpSpPr>
          <a:xfrm>
            <a:off x="7439157" y="4777176"/>
            <a:ext cx="264735" cy="284518"/>
            <a:chOff x="4870806" y="786082"/>
            <a:chExt cx="260523" cy="284518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F4B77BB-5974-411F-AC32-1F95CFFCE76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51C26CBD-8CBD-47B3-8916-BF0AA06E06A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F31792F-BB4D-403B-A823-A9FDB4959442}"/>
              </a:ext>
            </a:extLst>
          </p:cNvPr>
          <p:cNvGrpSpPr/>
          <p:nvPr/>
        </p:nvGrpSpPr>
        <p:grpSpPr>
          <a:xfrm>
            <a:off x="7732794" y="4777176"/>
            <a:ext cx="264735" cy="284518"/>
            <a:chOff x="4870806" y="786082"/>
            <a:chExt cx="260523" cy="284518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3EC23E0-2AB0-4041-A552-1915E2DB88A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0D044E96-888F-4C64-A57D-12AE070B2E3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33E3DDE-FDF4-4721-AF3C-22E97FEAF1A5}"/>
              </a:ext>
            </a:extLst>
          </p:cNvPr>
          <p:cNvGrpSpPr/>
          <p:nvPr/>
        </p:nvGrpSpPr>
        <p:grpSpPr>
          <a:xfrm>
            <a:off x="8030121" y="4777176"/>
            <a:ext cx="264735" cy="284518"/>
            <a:chOff x="4870806" y="786082"/>
            <a:chExt cx="260523" cy="284518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5A755CE-4FD7-4D1B-85CA-0FDDD1C94B1E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954E0437-F855-4853-96C6-E0B9B46F62A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D3DC7AA-F84F-4AE3-8AA5-21E97E65335B}"/>
              </a:ext>
            </a:extLst>
          </p:cNvPr>
          <p:cNvGrpSpPr/>
          <p:nvPr/>
        </p:nvGrpSpPr>
        <p:grpSpPr>
          <a:xfrm>
            <a:off x="8320023" y="4777176"/>
            <a:ext cx="264735" cy="284518"/>
            <a:chOff x="4870806" y="786082"/>
            <a:chExt cx="260523" cy="284518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5F4DDF5-8640-42BB-99DF-C4D3819A678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1" name="이등변 삼각형 140">
              <a:extLst>
                <a:ext uri="{FF2B5EF4-FFF2-40B4-BE49-F238E27FC236}">
                  <a16:creationId xmlns:a16="http://schemas.microsoft.com/office/drawing/2014/main" id="{7A086855-8C45-403B-91DC-F09D46508C9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4FAAFF2-EE44-4761-A639-1304F1FA0714}"/>
              </a:ext>
            </a:extLst>
          </p:cNvPr>
          <p:cNvGrpSpPr/>
          <p:nvPr/>
        </p:nvGrpSpPr>
        <p:grpSpPr>
          <a:xfrm>
            <a:off x="8617350" y="4777176"/>
            <a:ext cx="264735" cy="284518"/>
            <a:chOff x="4870806" y="786082"/>
            <a:chExt cx="260523" cy="2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729C3DF-D4D3-4794-97F8-264255ADEDD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E6FC142-4C96-41D9-8967-7AFB35B01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F03B9BE-1B0E-4FF1-881D-BCF9F4DF3853}"/>
              </a:ext>
            </a:extLst>
          </p:cNvPr>
          <p:cNvGrpSpPr/>
          <p:nvPr/>
        </p:nvGrpSpPr>
        <p:grpSpPr>
          <a:xfrm>
            <a:off x="8922175" y="4777176"/>
            <a:ext cx="264735" cy="284518"/>
            <a:chOff x="4870806" y="786082"/>
            <a:chExt cx="260523" cy="28451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613A583-E0BC-46EF-860C-F7F934546C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784960AD-4129-4DAD-86E3-59428153776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9C3B86-8DD4-4EED-A04C-E2D9012066EC}"/>
              </a:ext>
            </a:extLst>
          </p:cNvPr>
          <p:cNvGrpSpPr/>
          <p:nvPr/>
        </p:nvGrpSpPr>
        <p:grpSpPr>
          <a:xfrm>
            <a:off x="9219502" y="4777176"/>
            <a:ext cx="264735" cy="284518"/>
            <a:chOff x="4870806" y="786082"/>
            <a:chExt cx="260523" cy="28451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358AA846-C577-45D3-AD97-D664F43814D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7D786948-7DAC-4D21-8D06-34371618B86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8DB48B8-67F9-4497-B7A5-9E2F9F66347A}"/>
              </a:ext>
            </a:extLst>
          </p:cNvPr>
          <p:cNvGrpSpPr/>
          <p:nvPr/>
        </p:nvGrpSpPr>
        <p:grpSpPr>
          <a:xfrm>
            <a:off x="9509404" y="4777176"/>
            <a:ext cx="264735" cy="284518"/>
            <a:chOff x="4870806" y="786082"/>
            <a:chExt cx="260523" cy="284518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D5D3875-8EDE-4B12-B770-C4D6D90D6B7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3" name="이등변 삼각형 152">
              <a:extLst>
                <a:ext uri="{FF2B5EF4-FFF2-40B4-BE49-F238E27FC236}">
                  <a16:creationId xmlns:a16="http://schemas.microsoft.com/office/drawing/2014/main" id="{33D005C4-ED5D-46A1-B91C-1A95276638B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8EF45A5-F702-4D74-9DFB-42A838B19B8A}"/>
              </a:ext>
            </a:extLst>
          </p:cNvPr>
          <p:cNvGrpSpPr/>
          <p:nvPr/>
        </p:nvGrpSpPr>
        <p:grpSpPr>
          <a:xfrm>
            <a:off x="9806731" y="4777176"/>
            <a:ext cx="264735" cy="284518"/>
            <a:chOff x="4870806" y="786082"/>
            <a:chExt cx="260523" cy="28451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6EFC98C-161F-435A-A8EE-C1E80599C2A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68D33EDC-C1F5-4ADA-A96E-122A00C7677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9A69AF0-45FE-4333-81D5-AE4C0D62DC06}"/>
              </a:ext>
            </a:extLst>
          </p:cNvPr>
          <p:cNvGrpSpPr/>
          <p:nvPr/>
        </p:nvGrpSpPr>
        <p:grpSpPr>
          <a:xfrm>
            <a:off x="10105935" y="4777176"/>
            <a:ext cx="264735" cy="284518"/>
            <a:chOff x="4870806" y="786082"/>
            <a:chExt cx="260523" cy="284518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DF62F1F-9DBC-4D9F-AE9E-BD36AA44354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9" name="이등변 삼각형 158">
              <a:extLst>
                <a:ext uri="{FF2B5EF4-FFF2-40B4-BE49-F238E27FC236}">
                  <a16:creationId xmlns:a16="http://schemas.microsoft.com/office/drawing/2014/main" id="{1FF963E2-44D7-4A30-B04D-2152D9E30B8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B7CC473E-E4F0-4128-AFF6-553611BD095F}"/>
              </a:ext>
            </a:extLst>
          </p:cNvPr>
          <p:cNvGrpSpPr/>
          <p:nvPr/>
        </p:nvGrpSpPr>
        <p:grpSpPr>
          <a:xfrm>
            <a:off x="57731" y="1904655"/>
            <a:ext cx="1536163" cy="284518"/>
            <a:chOff x="3619607" y="786082"/>
            <a:chExt cx="1511723" cy="284518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46EFAA0-4BD4-4056-A67E-BEE1A8D5F3D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amp_threshold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2" name="이등변 삼각형 171">
              <a:extLst>
                <a:ext uri="{FF2B5EF4-FFF2-40B4-BE49-F238E27FC236}">
                  <a16:creationId xmlns:a16="http://schemas.microsoft.com/office/drawing/2014/main" id="{18953537-37DA-42BC-A3C2-C2007EAB7C8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5C21D15-1A11-4E80-B1A0-492906252E07}"/>
              </a:ext>
            </a:extLst>
          </p:cNvPr>
          <p:cNvGrpSpPr/>
          <p:nvPr/>
        </p:nvGrpSpPr>
        <p:grpSpPr>
          <a:xfrm>
            <a:off x="5335397" y="5410987"/>
            <a:ext cx="1536163" cy="284518"/>
            <a:chOff x="3619607" y="786082"/>
            <a:chExt cx="1511723" cy="284518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27D91BC-65A3-4B82-9E95-9298CB5EBBF6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32B4583F-CE51-4A3F-B04A-0BC7E77DCA8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8" name="오른쪽 중괄호 177">
            <a:extLst>
              <a:ext uri="{FF2B5EF4-FFF2-40B4-BE49-F238E27FC236}">
                <a16:creationId xmlns:a16="http://schemas.microsoft.com/office/drawing/2014/main" id="{66CC3FE6-68C7-4FCE-BFBC-83A180FE2A24}"/>
              </a:ext>
            </a:extLst>
          </p:cNvPr>
          <p:cNvSpPr/>
          <p:nvPr/>
        </p:nvSpPr>
        <p:spPr>
          <a:xfrm rot="5400000">
            <a:off x="6151377" y="812071"/>
            <a:ext cx="200373" cy="8845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32DC523D-D582-411B-A7B1-98D803186AFD}"/>
              </a:ext>
            </a:extLst>
          </p:cNvPr>
          <p:cNvGrpSpPr/>
          <p:nvPr/>
        </p:nvGrpSpPr>
        <p:grpSpPr>
          <a:xfrm>
            <a:off x="62422" y="523764"/>
            <a:ext cx="1536163" cy="284518"/>
            <a:chOff x="3619607" y="786082"/>
            <a:chExt cx="1511723" cy="284518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8154D57-8465-4916-986E-8F896A73EBF9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r>
                <a:rPr lang="en-US" altLang="ko-KR" sz="900" dirty="0">
                  <a:solidFill>
                    <a:schemeClr val="bg1"/>
                  </a:solidFill>
                </a:rPr>
                <a:t>=1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id="{E00BA397-46D6-423E-AD59-209A5BDE66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2D6E57EB-6D0B-42D6-823C-B804BFC6998C}"/>
              </a:ext>
            </a:extLst>
          </p:cNvPr>
          <p:cNvCxnSpPr/>
          <p:nvPr/>
        </p:nvCxnSpPr>
        <p:spPr>
          <a:xfrm>
            <a:off x="1112520" y="4630723"/>
            <a:ext cx="1028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FE49CC10-024B-48D3-949F-B32C50676A5E}"/>
              </a:ext>
            </a:extLst>
          </p:cNvPr>
          <p:cNvSpPr txBox="1"/>
          <p:nvPr/>
        </p:nvSpPr>
        <p:spPr>
          <a:xfrm>
            <a:off x="11399520" y="444605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FEE5A1-E5D8-428C-9B16-5E3A4676A3B5}"/>
              </a:ext>
            </a:extLst>
          </p:cNvPr>
          <p:cNvCxnSpPr>
            <a:cxnSpLocks/>
          </p:cNvCxnSpPr>
          <p:nvPr/>
        </p:nvCxnSpPr>
        <p:spPr>
          <a:xfrm flipV="1">
            <a:off x="1702965" y="352338"/>
            <a:ext cx="0" cy="46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FA969A-FD7B-46C4-A079-3073CE3B93E5}"/>
              </a:ext>
            </a:extLst>
          </p:cNvPr>
          <p:cNvSpPr txBox="1"/>
          <p:nvPr/>
        </p:nvSpPr>
        <p:spPr>
          <a:xfrm>
            <a:off x="1118338" y="694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amplitude</a:t>
            </a:r>
            <a:endParaRPr lang="ko-KR" alt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9A761D-B95A-4C81-85C9-29E6F6141B10}"/>
              </a:ext>
            </a:extLst>
          </p:cNvPr>
          <p:cNvSpPr txBox="1"/>
          <p:nvPr/>
        </p:nvSpPr>
        <p:spPr>
          <a:xfrm>
            <a:off x="70478" y="6379262"/>
            <a:ext cx="699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 </a:t>
            </a:r>
            <a:r>
              <a:rPr lang="en-US" altLang="ko-KR" b="1" i="1" dirty="0"/>
              <a:t>Overview of Photon Counting Techniques</a:t>
            </a:r>
            <a:r>
              <a:rPr lang="en-US" altLang="ko-KR" b="1" dirty="0"/>
              <a:t> </a:t>
            </a:r>
            <a:r>
              <a:rPr lang="en-US" altLang="ko-KR" dirty="0"/>
              <a:t>for more details</a:t>
            </a:r>
            <a:endParaRPr lang="ko-KR" altLang="en-US" dirty="0"/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ABC455E2-9AF5-44A8-B4ED-1C6BCE9F15C1}"/>
              </a:ext>
            </a:extLst>
          </p:cNvPr>
          <p:cNvGrpSpPr/>
          <p:nvPr/>
        </p:nvGrpSpPr>
        <p:grpSpPr>
          <a:xfrm>
            <a:off x="62420" y="2369017"/>
            <a:ext cx="1536163" cy="284518"/>
            <a:chOff x="3619607" y="786082"/>
            <a:chExt cx="1511723" cy="284518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A07D826-3D75-4099-BCEB-C1587237981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low_hys_X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C10D410F-F319-4070-A66F-5F4F7756BEB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C8D8C31C-26E1-4FD6-9D01-4BD0928CA2C2}"/>
              </a:ext>
            </a:extLst>
          </p:cNvPr>
          <p:cNvGrpSpPr/>
          <p:nvPr/>
        </p:nvGrpSpPr>
        <p:grpSpPr>
          <a:xfrm>
            <a:off x="70478" y="1376906"/>
            <a:ext cx="1536163" cy="284518"/>
            <a:chOff x="3619607" y="786082"/>
            <a:chExt cx="1511723" cy="284518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FA8F7CCA-2F27-4358-B2B4-DCAE8FED581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high_hys_X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6" name="이등변 삼각형 225">
              <a:extLst>
                <a:ext uri="{FF2B5EF4-FFF2-40B4-BE49-F238E27FC236}">
                  <a16:creationId xmlns:a16="http://schemas.microsoft.com/office/drawing/2014/main" id="{A5DC0B17-6C82-4BCE-BF85-5B5DBD03EB5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CED0B75E-E111-4005-A8BE-C2FC549CA3C5}"/>
              </a:ext>
            </a:extLst>
          </p:cNvPr>
          <p:cNvGrpSpPr/>
          <p:nvPr/>
        </p:nvGrpSpPr>
        <p:grpSpPr>
          <a:xfrm>
            <a:off x="10409596" y="4777176"/>
            <a:ext cx="264735" cy="284518"/>
            <a:chOff x="4870806" y="786082"/>
            <a:chExt cx="260523" cy="284518"/>
          </a:xfrm>
        </p:grpSpPr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54C404D4-353C-4882-8032-8BE4C85308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9" name="이등변 삼각형 228">
              <a:extLst>
                <a:ext uri="{FF2B5EF4-FFF2-40B4-BE49-F238E27FC236}">
                  <a16:creationId xmlns:a16="http://schemas.microsoft.com/office/drawing/2014/main" id="{0671D2BA-B453-4480-B9AD-DD3E66D605E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CA234C8A-EE0E-4933-B7F2-3E426205D264}"/>
              </a:ext>
            </a:extLst>
          </p:cNvPr>
          <p:cNvCxnSpPr>
            <a:cxnSpLocks/>
          </p:cNvCxnSpPr>
          <p:nvPr/>
        </p:nvCxnSpPr>
        <p:spPr>
          <a:xfrm>
            <a:off x="1702965" y="2525086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BDC4F86C-E3DA-4D40-8942-E8B8AD660CAF}"/>
              </a:ext>
            </a:extLst>
          </p:cNvPr>
          <p:cNvCxnSpPr>
            <a:cxnSpLocks/>
          </p:cNvCxnSpPr>
          <p:nvPr/>
        </p:nvCxnSpPr>
        <p:spPr>
          <a:xfrm>
            <a:off x="1702965" y="1556008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8E6FE62C-2A43-4FCB-AF00-2593E4FF7D82}"/>
              </a:ext>
            </a:extLst>
          </p:cNvPr>
          <p:cNvSpPr txBox="1"/>
          <p:nvPr/>
        </p:nvSpPr>
        <p:spPr>
          <a:xfrm>
            <a:off x="10813431" y="-16994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comparator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40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583B2E-3FF5-4F95-A457-729F71F5B68B}"/>
              </a:ext>
            </a:extLst>
          </p:cNvPr>
          <p:cNvCxnSpPr>
            <a:cxnSpLocks/>
          </p:cNvCxnSpPr>
          <p:nvPr/>
        </p:nvCxnSpPr>
        <p:spPr>
          <a:xfrm>
            <a:off x="1702965" y="2046914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87C15E-92C4-4389-B0C6-5CA14B3D3412}"/>
              </a:ext>
            </a:extLst>
          </p:cNvPr>
          <p:cNvCxnSpPr>
            <a:cxnSpLocks/>
          </p:cNvCxnSpPr>
          <p:nvPr/>
        </p:nvCxnSpPr>
        <p:spPr>
          <a:xfrm flipV="1">
            <a:off x="1996580" y="3783435"/>
            <a:ext cx="0" cy="84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2C1E9F-0EF4-4A60-9BC2-D441E1DAE2A1}"/>
              </a:ext>
            </a:extLst>
          </p:cNvPr>
          <p:cNvCxnSpPr>
            <a:cxnSpLocks/>
          </p:cNvCxnSpPr>
          <p:nvPr/>
        </p:nvCxnSpPr>
        <p:spPr>
          <a:xfrm flipV="1">
            <a:off x="2260352" y="3993160"/>
            <a:ext cx="0" cy="6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9712B-887D-4204-9D92-79E383F58DF3}"/>
              </a:ext>
            </a:extLst>
          </p:cNvPr>
          <p:cNvCxnSpPr>
            <a:cxnSpLocks/>
          </p:cNvCxnSpPr>
          <p:nvPr/>
        </p:nvCxnSpPr>
        <p:spPr>
          <a:xfrm flipV="1">
            <a:off x="2525087" y="1300294"/>
            <a:ext cx="0" cy="333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ECEAF6-40DF-4B33-974D-040A38AD9E07}"/>
              </a:ext>
            </a:extLst>
          </p:cNvPr>
          <p:cNvCxnSpPr>
            <a:cxnSpLocks/>
          </p:cNvCxnSpPr>
          <p:nvPr/>
        </p:nvCxnSpPr>
        <p:spPr>
          <a:xfrm flipV="1">
            <a:off x="2806599" y="1023457"/>
            <a:ext cx="0" cy="360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5ADD76-6AF0-4C7D-B21A-414C63EE1DAF}"/>
              </a:ext>
            </a:extLst>
          </p:cNvPr>
          <p:cNvCxnSpPr>
            <a:cxnSpLocks/>
          </p:cNvCxnSpPr>
          <p:nvPr/>
        </p:nvCxnSpPr>
        <p:spPr>
          <a:xfrm flipV="1">
            <a:off x="3087149" y="352338"/>
            <a:ext cx="0" cy="427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F6D25F-335A-4B44-966C-0C789CB80E08}"/>
              </a:ext>
            </a:extLst>
          </p:cNvPr>
          <p:cNvCxnSpPr>
            <a:cxnSpLocks/>
          </p:cNvCxnSpPr>
          <p:nvPr/>
        </p:nvCxnSpPr>
        <p:spPr>
          <a:xfrm flipV="1">
            <a:off x="3355597" y="1593908"/>
            <a:ext cx="0" cy="30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0067C0-06F8-4237-8D82-B24F7948E6AC}"/>
              </a:ext>
            </a:extLst>
          </p:cNvPr>
          <p:cNvCxnSpPr>
            <a:cxnSpLocks/>
          </p:cNvCxnSpPr>
          <p:nvPr/>
        </p:nvCxnSpPr>
        <p:spPr>
          <a:xfrm flipV="1">
            <a:off x="370793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B81599-E4C5-46BF-B0A3-958BFDD25F35}"/>
              </a:ext>
            </a:extLst>
          </p:cNvPr>
          <p:cNvCxnSpPr>
            <a:cxnSpLocks/>
          </p:cNvCxnSpPr>
          <p:nvPr/>
        </p:nvCxnSpPr>
        <p:spPr>
          <a:xfrm flipV="1">
            <a:off x="3984771" y="2189173"/>
            <a:ext cx="0" cy="244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7F7FB30-4B6C-40F0-9D1F-B57C5E124AF3}"/>
              </a:ext>
            </a:extLst>
          </p:cNvPr>
          <p:cNvCxnSpPr>
            <a:cxnSpLocks/>
          </p:cNvCxnSpPr>
          <p:nvPr/>
        </p:nvCxnSpPr>
        <p:spPr>
          <a:xfrm flipV="1">
            <a:off x="4278384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349A1D-F71F-4BD3-A37E-39EE081307A9}"/>
              </a:ext>
            </a:extLst>
          </p:cNvPr>
          <p:cNvCxnSpPr>
            <a:cxnSpLocks/>
          </p:cNvCxnSpPr>
          <p:nvPr/>
        </p:nvCxnSpPr>
        <p:spPr>
          <a:xfrm flipV="1">
            <a:off x="4559898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0693A0-6E43-43B6-8D72-41A8AAFF0954}"/>
              </a:ext>
            </a:extLst>
          </p:cNvPr>
          <p:cNvCxnSpPr>
            <a:cxnSpLocks/>
          </p:cNvCxnSpPr>
          <p:nvPr/>
        </p:nvCxnSpPr>
        <p:spPr>
          <a:xfrm flipV="1">
            <a:off x="4857225" y="2525086"/>
            <a:ext cx="0" cy="210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023A50-2B96-4E26-BD5F-44CA0BBED934}"/>
              </a:ext>
            </a:extLst>
          </p:cNvPr>
          <p:cNvCxnSpPr/>
          <p:nvPr/>
        </p:nvCxnSpPr>
        <p:spPr>
          <a:xfrm flipV="1">
            <a:off x="5147127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4A21C7-02C7-4FCF-9D53-EB538DA826E8}"/>
              </a:ext>
            </a:extLst>
          </p:cNvPr>
          <p:cNvCxnSpPr>
            <a:cxnSpLocks/>
          </p:cNvCxnSpPr>
          <p:nvPr/>
        </p:nvCxnSpPr>
        <p:spPr>
          <a:xfrm flipV="1">
            <a:off x="543606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A6F2F11-8F03-41AB-A08C-B9298A7FE1CE}"/>
              </a:ext>
            </a:extLst>
          </p:cNvPr>
          <p:cNvCxnSpPr>
            <a:cxnSpLocks/>
          </p:cNvCxnSpPr>
          <p:nvPr/>
        </p:nvCxnSpPr>
        <p:spPr>
          <a:xfrm flipV="1">
            <a:off x="5751136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1D8183-F731-4594-BB65-F5F49D3682BA}"/>
              </a:ext>
            </a:extLst>
          </p:cNvPr>
          <p:cNvCxnSpPr>
            <a:cxnSpLocks/>
          </p:cNvCxnSpPr>
          <p:nvPr/>
        </p:nvCxnSpPr>
        <p:spPr>
          <a:xfrm flipV="1">
            <a:off x="604007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CCDCDC-BB47-4432-9664-03691BB3163C}"/>
              </a:ext>
            </a:extLst>
          </p:cNvPr>
          <p:cNvCxnSpPr>
            <a:cxnSpLocks/>
          </p:cNvCxnSpPr>
          <p:nvPr/>
        </p:nvCxnSpPr>
        <p:spPr>
          <a:xfrm flipV="1">
            <a:off x="6329232" y="4353886"/>
            <a:ext cx="0" cy="27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5A23ED-EF9F-43C5-B362-4D4CC4378A58}"/>
              </a:ext>
            </a:extLst>
          </p:cNvPr>
          <p:cNvCxnSpPr>
            <a:cxnSpLocks/>
          </p:cNvCxnSpPr>
          <p:nvPr/>
        </p:nvCxnSpPr>
        <p:spPr>
          <a:xfrm flipV="1">
            <a:off x="663569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C34CFB-6702-4CBC-8BD2-6D80B8C9B640}"/>
              </a:ext>
            </a:extLst>
          </p:cNvPr>
          <p:cNvCxnSpPr>
            <a:cxnSpLocks/>
          </p:cNvCxnSpPr>
          <p:nvPr/>
        </p:nvCxnSpPr>
        <p:spPr>
          <a:xfrm flipV="1">
            <a:off x="6911615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DF2FC11-6EA2-4596-9112-FE9C30CB611D}"/>
              </a:ext>
            </a:extLst>
          </p:cNvPr>
          <p:cNvCxnSpPr>
            <a:cxnSpLocks/>
          </p:cNvCxnSpPr>
          <p:nvPr/>
        </p:nvCxnSpPr>
        <p:spPr>
          <a:xfrm flipV="1">
            <a:off x="7225719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4FE478-E2CB-4346-8B8E-E77920802D50}"/>
              </a:ext>
            </a:extLst>
          </p:cNvPr>
          <p:cNvCxnSpPr/>
          <p:nvPr/>
        </p:nvCxnSpPr>
        <p:spPr>
          <a:xfrm flipV="1">
            <a:off x="7532400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59A1C3-DCC4-4557-8EF8-F1920E58A9A6}"/>
              </a:ext>
            </a:extLst>
          </p:cNvPr>
          <p:cNvCxnSpPr>
            <a:cxnSpLocks/>
          </p:cNvCxnSpPr>
          <p:nvPr/>
        </p:nvCxnSpPr>
        <p:spPr>
          <a:xfrm flipV="1">
            <a:off x="7841851" y="226503"/>
            <a:ext cx="0" cy="440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CFD48D-938C-4149-A5C7-3E018D0E51D8}"/>
              </a:ext>
            </a:extLst>
          </p:cNvPr>
          <p:cNvCxnSpPr>
            <a:cxnSpLocks/>
          </p:cNvCxnSpPr>
          <p:nvPr/>
        </p:nvCxnSpPr>
        <p:spPr>
          <a:xfrm flipV="1">
            <a:off x="8106585" y="1694576"/>
            <a:ext cx="0" cy="293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EC837C-C8BC-405C-90EC-5352869F1707}"/>
              </a:ext>
            </a:extLst>
          </p:cNvPr>
          <p:cNvCxnSpPr>
            <a:cxnSpLocks/>
          </p:cNvCxnSpPr>
          <p:nvPr/>
        </p:nvCxnSpPr>
        <p:spPr>
          <a:xfrm flipV="1">
            <a:off x="840391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0C9005-A243-4CD4-BA30-D4ECB29AFE97}"/>
              </a:ext>
            </a:extLst>
          </p:cNvPr>
          <p:cNvCxnSpPr>
            <a:cxnSpLocks/>
          </p:cNvCxnSpPr>
          <p:nvPr/>
        </p:nvCxnSpPr>
        <p:spPr>
          <a:xfrm flipV="1">
            <a:off x="8693814" y="3993160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B97ACD-73C8-48C6-89D9-23A0D0D1D324}"/>
              </a:ext>
            </a:extLst>
          </p:cNvPr>
          <p:cNvCxnSpPr>
            <a:cxnSpLocks/>
          </p:cNvCxnSpPr>
          <p:nvPr/>
        </p:nvCxnSpPr>
        <p:spPr>
          <a:xfrm flipV="1">
            <a:off x="8991141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7EA4F05-BA51-43A1-ADBF-2B998200E319}"/>
              </a:ext>
            </a:extLst>
          </p:cNvPr>
          <p:cNvCxnSpPr>
            <a:cxnSpLocks/>
          </p:cNvCxnSpPr>
          <p:nvPr/>
        </p:nvCxnSpPr>
        <p:spPr>
          <a:xfrm flipV="1">
            <a:off x="930435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39F9B1E-6D2E-4FE5-A818-A55AFACD022A}"/>
              </a:ext>
            </a:extLst>
          </p:cNvPr>
          <p:cNvCxnSpPr>
            <a:cxnSpLocks/>
          </p:cNvCxnSpPr>
          <p:nvPr/>
        </p:nvCxnSpPr>
        <p:spPr>
          <a:xfrm flipV="1">
            <a:off x="959329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51A01B-D99F-48E8-B139-49A9FCBA03D3}"/>
              </a:ext>
            </a:extLst>
          </p:cNvPr>
          <p:cNvCxnSpPr>
            <a:cxnSpLocks/>
          </p:cNvCxnSpPr>
          <p:nvPr/>
        </p:nvCxnSpPr>
        <p:spPr>
          <a:xfrm flipV="1">
            <a:off x="9883195" y="226503"/>
            <a:ext cx="0" cy="440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9784DB3-D9B8-4D3B-A0A6-2B5D62CECC14}"/>
              </a:ext>
            </a:extLst>
          </p:cNvPr>
          <p:cNvCxnSpPr>
            <a:cxnSpLocks/>
          </p:cNvCxnSpPr>
          <p:nvPr/>
        </p:nvCxnSpPr>
        <p:spPr>
          <a:xfrm flipV="1">
            <a:off x="10209402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6827A1-BCD5-428C-B802-13F558850513}"/>
              </a:ext>
            </a:extLst>
          </p:cNvPr>
          <p:cNvCxnSpPr>
            <a:cxnSpLocks/>
          </p:cNvCxnSpPr>
          <p:nvPr/>
        </p:nvCxnSpPr>
        <p:spPr>
          <a:xfrm flipV="1">
            <a:off x="10477850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7E57E0-8BFD-43A6-9360-E6C7632A17C6}"/>
              </a:ext>
            </a:extLst>
          </p:cNvPr>
          <p:cNvGrpSpPr/>
          <p:nvPr/>
        </p:nvGrpSpPr>
        <p:grpSpPr>
          <a:xfrm>
            <a:off x="1828801" y="4777176"/>
            <a:ext cx="264735" cy="284518"/>
            <a:chOff x="4870806" y="786082"/>
            <a:chExt cx="260523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C2EA199-0AA9-483B-8ACA-880F1EFFC904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DCE841DC-7D8D-4250-9995-D2B6045E3D9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7A48CA-8B28-49D5-B8D0-FF3D5277DDC1}"/>
              </a:ext>
            </a:extLst>
          </p:cNvPr>
          <p:cNvGrpSpPr/>
          <p:nvPr/>
        </p:nvGrpSpPr>
        <p:grpSpPr>
          <a:xfrm>
            <a:off x="2126128" y="4777176"/>
            <a:ext cx="264735" cy="284518"/>
            <a:chOff x="4870806" y="786082"/>
            <a:chExt cx="260523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F3DD9CA-9850-4AF9-8F55-4BDEE2F82F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8A05B5B-F439-4F7C-BC43-5E2A4D22E07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E041D9-0CA0-4291-BBE9-84A8E00E53D0}"/>
              </a:ext>
            </a:extLst>
          </p:cNvPr>
          <p:cNvGrpSpPr/>
          <p:nvPr/>
        </p:nvGrpSpPr>
        <p:grpSpPr>
          <a:xfrm>
            <a:off x="2416030" y="4777176"/>
            <a:ext cx="264735" cy="284518"/>
            <a:chOff x="4870806" y="786082"/>
            <a:chExt cx="260523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B6697C9-25D8-4877-921D-81CBD92696D9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55C0D0-48BF-421A-8164-5F2398E6799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79E339-18DD-4638-BF73-DFF5B5BB7D2B}"/>
              </a:ext>
            </a:extLst>
          </p:cNvPr>
          <p:cNvGrpSpPr/>
          <p:nvPr/>
        </p:nvGrpSpPr>
        <p:grpSpPr>
          <a:xfrm>
            <a:off x="2713357" y="4777176"/>
            <a:ext cx="264735" cy="284518"/>
            <a:chOff x="4870806" y="786082"/>
            <a:chExt cx="260523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4FA3436-C065-4429-B9EF-B0D2EFCCCC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19DCB0D6-69DB-4C10-B586-F4D53622859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59FA961-E6ED-42AC-88CB-511BCEA4B663}"/>
              </a:ext>
            </a:extLst>
          </p:cNvPr>
          <p:cNvGrpSpPr/>
          <p:nvPr/>
        </p:nvGrpSpPr>
        <p:grpSpPr>
          <a:xfrm>
            <a:off x="3003259" y="4777176"/>
            <a:ext cx="264735" cy="284518"/>
            <a:chOff x="4870806" y="786082"/>
            <a:chExt cx="260523" cy="284518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4D4D53-3458-4713-9F75-98AA58DCD06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CA2BBDF-E108-4DA2-9938-5A4D3287F91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5944312-1E7A-4AD5-AC08-AA09D1FF70A3}"/>
              </a:ext>
            </a:extLst>
          </p:cNvPr>
          <p:cNvGrpSpPr/>
          <p:nvPr/>
        </p:nvGrpSpPr>
        <p:grpSpPr>
          <a:xfrm>
            <a:off x="3300586" y="4777176"/>
            <a:ext cx="264735" cy="284518"/>
            <a:chOff x="4870806" y="786082"/>
            <a:chExt cx="260523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9DAB5B8-4F91-485E-BB86-11B5BA3B6A1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98584CC8-9EDC-4B94-A2FA-D97F4D467A4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82BECA3-3DF4-4DFF-86BB-F6188FC89695}"/>
              </a:ext>
            </a:extLst>
          </p:cNvPr>
          <p:cNvGrpSpPr/>
          <p:nvPr/>
        </p:nvGrpSpPr>
        <p:grpSpPr>
          <a:xfrm>
            <a:off x="3590488" y="4777176"/>
            <a:ext cx="264735" cy="284518"/>
            <a:chOff x="4870806" y="786082"/>
            <a:chExt cx="260523" cy="28451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D93F08-8F51-417B-9469-1CA1ABE309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8806F7B4-DD55-4E88-BFF5-161B32AB5A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846B350-1110-424F-A53C-16E8EA6B6933}"/>
              </a:ext>
            </a:extLst>
          </p:cNvPr>
          <p:cNvGrpSpPr/>
          <p:nvPr/>
        </p:nvGrpSpPr>
        <p:grpSpPr>
          <a:xfrm>
            <a:off x="3887815" y="4777176"/>
            <a:ext cx="264735" cy="284518"/>
            <a:chOff x="4870806" y="786082"/>
            <a:chExt cx="260523" cy="28451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659F1DA-BFCE-4220-8247-10FD51BE176F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769295A-9E46-4E38-8FBC-2480FE4FC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2A1218D-1F7D-4CFE-8A97-8EE28F6EF8BF}"/>
              </a:ext>
            </a:extLst>
          </p:cNvPr>
          <p:cNvGrpSpPr/>
          <p:nvPr/>
        </p:nvGrpSpPr>
        <p:grpSpPr>
          <a:xfrm>
            <a:off x="4186107" y="4777176"/>
            <a:ext cx="264735" cy="284518"/>
            <a:chOff x="4870806" y="786082"/>
            <a:chExt cx="260523" cy="28451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2400311-E20F-42C6-94C0-F6D383C109B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C885FFC-AAE5-4D9B-B791-CFDA93B350E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5C1AE30-9328-42FF-8A4F-506EB1774BBF}"/>
              </a:ext>
            </a:extLst>
          </p:cNvPr>
          <p:cNvGrpSpPr/>
          <p:nvPr/>
        </p:nvGrpSpPr>
        <p:grpSpPr>
          <a:xfrm>
            <a:off x="4483434" y="4777176"/>
            <a:ext cx="264735" cy="284518"/>
            <a:chOff x="4870806" y="786082"/>
            <a:chExt cx="260523" cy="284518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53C8864-D754-42DC-ACE0-5E0180C03B0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3B507516-2F97-4AF2-AFEB-4A6A1678575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C502D49-271B-451B-BA05-2A60E5CF4035}"/>
              </a:ext>
            </a:extLst>
          </p:cNvPr>
          <p:cNvGrpSpPr/>
          <p:nvPr/>
        </p:nvGrpSpPr>
        <p:grpSpPr>
          <a:xfrm>
            <a:off x="4773336" y="4777176"/>
            <a:ext cx="264735" cy="284518"/>
            <a:chOff x="4870806" y="786082"/>
            <a:chExt cx="260523" cy="284518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BDF3AE-FCBC-4F2F-A88F-6923CB14FE2A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914EEB15-FBFF-41E9-B3E8-37627B10FBA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A8BDB00-9067-40FD-8042-C15A353DEEBA}"/>
              </a:ext>
            </a:extLst>
          </p:cNvPr>
          <p:cNvGrpSpPr/>
          <p:nvPr/>
        </p:nvGrpSpPr>
        <p:grpSpPr>
          <a:xfrm>
            <a:off x="5070663" y="4777176"/>
            <a:ext cx="264735" cy="284518"/>
            <a:chOff x="4870806" y="786082"/>
            <a:chExt cx="260523" cy="28451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1C09C31-16A0-40DC-8F83-34B56362CB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9554767A-CADC-4251-BE4A-12C5AB7167F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1155ABB-3DA0-486E-97F8-B16F859C17F7}"/>
              </a:ext>
            </a:extLst>
          </p:cNvPr>
          <p:cNvGrpSpPr/>
          <p:nvPr/>
        </p:nvGrpSpPr>
        <p:grpSpPr>
          <a:xfrm>
            <a:off x="5377345" y="4777176"/>
            <a:ext cx="264735" cy="284518"/>
            <a:chOff x="4870806" y="786082"/>
            <a:chExt cx="260523" cy="284518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E429A15-0EC0-4B86-AE51-648D9F6B456B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E383921E-F62B-4163-89FF-5E4E501392F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392F2A1-5280-4221-89B3-5108169A5E2F}"/>
              </a:ext>
            </a:extLst>
          </p:cNvPr>
          <p:cNvGrpSpPr/>
          <p:nvPr/>
        </p:nvGrpSpPr>
        <p:grpSpPr>
          <a:xfrm>
            <a:off x="5674672" y="4777176"/>
            <a:ext cx="264735" cy="284518"/>
            <a:chOff x="4870806" y="786082"/>
            <a:chExt cx="260523" cy="28451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17459DD-DE8C-4E3F-B3FB-D5E5903C943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29B1C8CF-B09C-49EE-B59E-13340A0740E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C02555C-86D5-4B72-A43B-52B356BAAB99}"/>
              </a:ext>
            </a:extLst>
          </p:cNvPr>
          <p:cNvGrpSpPr/>
          <p:nvPr/>
        </p:nvGrpSpPr>
        <p:grpSpPr>
          <a:xfrm>
            <a:off x="5964574" y="4777176"/>
            <a:ext cx="264735" cy="284518"/>
            <a:chOff x="4870806" y="786082"/>
            <a:chExt cx="260523" cy="284518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167167-841E-42AA-B33F-D97E9FFBA0D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D9BD6D47-A88F-4CA7-A38A-BAD0AC3FBA4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EFEA278-CD49-4B0B-82A9-F07DA2E3CFFA}"/>
              </a:ext>
            </a:extLst>
          </p:cNvPr>
          <p:cNvGrpSpPr/>
          <p:nvPr/>
        </p:nvGrpSpPr>
        <p:grpSpPr>
          <a:xfrm>
            <a:off x="6261901" y="4777176"/>
            <a:ext cx="264735" cy="284518"/>
            <a:chOff x="4870806" y="786082"/>
            <a:chExt cx="260523" cy="28451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D3AF0A4-6B76-4C79-9DFC-7C9FF5D1FDD6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563C4880-4D24-4909-BB10-997C0952B32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3BFEE43-351D-4700-AF84-A563AA2AD586}"/>
              </a:ext>
            </a:extLst>
          </p:cNvPr>
          <p:cNvGrpSpPr/>
          <p:nvPr/>
        </p:nvGrpSpPr>
        <p:grpSpPr>
          <a:xfrm>
            <a:off x="6554601" y="4777176"/>
            <a:ext cx="264735" cy="284518"/>
            <a:chOff x="4870806" y="786082"/>
            <a:chExt cx="260523" cy="284518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7B7CFBC-3B5A-4FA8-990E-9CFA5B80F15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42F5D133-A54F-4BAF-899E-0EE79289B4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9219019-8897-4E03-BF3C-85AA075DC130}"/>
              </a:ext>
            </a:extLst>
          </p:cNvPr>
          <p:cNvGrpSpPr/>
          <p:nvPr/>
        </p:nvGrpSpPr>
        <p:grpSpPr>
          <a:xfrm>
            <a:off x="6851928" y="4777176"/>
            <a:ext cx="264735" cy="284518"/>
            <a:chOff x="4870806" y="786082"/>
            <a:chExt cx="260523" cy="284518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1EAF9EC-36E3-47B1-8D5E-A82D081A519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6" name="이등변 삼각형 125">
              <a:extLst>
                <a:ext uri="{FF2B5EF4-FFF2-40B4-BE49-F238E27FC236}">
                  <a16:creationId xmlns:a16="http://schemas.microsoft.com/office/drawing/2014/main" id="{07D378D4-DCD9-4280-831F-502CF3C3A9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E21BCEE-CD8D-4B9B-AA65-DFD405F8453D}"/>
              </a:ext>
            </a:extLst>
          </p:cNvPr>
          <p:cNvGrpSpPr/>
          <p:nvPr/>
        </p:nvGrpSpPr>
        <p:grpSpPr>
          <a:xfrm>
            <a:off x="7141830" y="4777176"/>
            <a:ext cx="264735" cy="284518"/>
            <a:chOff x="4870806" y="786082"/>
            <a:chExt cx="260523" cy="284518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B679104-FB27-454C-AEB5-E6D193FFC60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9" name="이등변 삼각형 128">
              <a:extLst>
                <a:ext uri="{FF2B5EF4-FFF2-40B4-BE49-F238E27FC236}">
                  <a16:creationId xmlns:a16="http://schemas.microsoft.com/office/drawing/2014/main" id="{B3716B54-A583-4968-8505-B1E76F60E35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7F81B43-B26F-4E67-865F-A8AA3B5CB040}"/>
              </a:ext>
            </a:extLst>
          </p:cNvPr>
          <p:cNvGrpSpPr/>
          <p:nvPr/>
        </p:nvGrpSpPr>
        <p:grpSpPr>
          <a:xfrm>
            <a:off x="7439157" y="4777176"/>
            <a:ext cx="264735" cy="284518"/>
            <a:chOff x="4870806" y="786082"/>
            <a:chExt cx="260523" cy="284518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F4B77BB-5974-411F-AC32-1F95CFFCE76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51C26CBD-8CBD-47B3-8916-BF0AA06E06A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F31792F-BB4D-403B-A823-A9FDB4959442}"/>
              </a:ext>
            </a:extLst>
          </p:cNvPr>
          <p:cNvGrpSpPr/>
          <p:nvPr/>
        </p:nvGrpSpPr>
        <p:grpSpPr>
          <a:xfrm>
            <a:off x="7732794" y="4777176"/>
            <a:ext cx="264735" cy="284518"/>
            <a:chOff x="4870806" y="786082"/>
            <a:chExt cx="260523" cy="284518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3EC23E0-2AB0-4041-A552-1915E2DB88A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0D044E96-888F-4C64-A57D-12AE070B2E3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33E3DDE-FDF4-4721-AF3C-22E97FEAF1A5}"/>
              </a:ext>
            </a:extLst>
          </p:cNvPr>
          <p:cNvGrpSpPr/>
          <p:nvPr/>
        </p:nvGrpSpPr>
        <p:grpSpPr>
          <a:xfrm>
            <a:off x="8030121" y="4777176"/>
            <a:ext cx="264735" cy="284518"/>
            <a:chOff x="4870806" y="786082"/>
            <a:chExt cx="260523" cy="284518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5A755CE-4FD7-4D1B-85CA-0FDDD1C94B1E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954E0437-F855-4853-96C6-E0B9B46F62A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D3DC7AA-F84F-4AE3-8AA5-21E97E65335B}"/>
              </a:ext>
            </a:extLst>
          </p:cNvPr>
          <p:cNvGrpSpPr/>
          <p:nvPr/>
        </p:nvGrpSpPr>
        <p:grpSpPr>
          <a:xfrm>
            <a:off x="8320023" y="4777176"/>
            <a:ext cx="264735" cy="284518"/>
            <a:chOff x="4870806" y="786082"/>
            <a:chExt cx="260523" cy="284518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5F4DDF5-8640-42BB-99DF-C4D3819A678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1" name="이등변 삼각형 140">
              <a:extLst>
                <a:ext uri="{FF2B5EF4-FFF2-40B4-BE49-F238E27FC236}">
                  <a16:creationId xmlns:a16="http://schemas.microsoft.com/office/drawing/2014/main" id="{7A086855-8C45-403B-91DC-F09D46508C9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4FAAFF2-EE44-4761-A639-1304F1FA0714}"/>
              </a:ext>
            </a:extLst>
          </p:cNvPr>
          <p:cNvGrpSpPr/>
          <p:nvPr/>
        </p:nvGrpSpPr>
        <p:grpSpPr>
          <a:xfrm>
            <a:off x="8617350" y="4777176"/>
            <a:ext cx="264735" cy="284518"/>
            <a:chOff x="4870806" y="786082"/>
            <a:chExt cx="260523" cy="2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729C3DF-D4D3-4794-97F8-264255ADEDD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E6FC142-4C96-41D9-8967-7AFB35B01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F03B9BE-1B0E-4FF1-881D-BCF9F4DF3853}"/>
              </a:ext>
            </a:extLst>
          </p:cNvPr>
          <p:cNvGrpSpPr/>
          <p:nvPr/>
        </p:nvGrpSpPr>
        <p:grpSpPr>
          <a:xfrm>
            <a:off x="8922175" y="4777176"/>
            <a:ext cx="264735" cy="284518"/>
            <a:chOff x="4870806" y="786082"/>
            <a:chExt cx="260523" cy="28451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613A583-E0BC-46EF-860C-F7F934546C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784960AD-4129-4DAD-86E3-59428153776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9C3B86-8DD4-4EED-A04C-E2D9012066EC}"/>
              </a:ext>
            </a:extLst>
          </p:cNvPr>
          <p:cNvGrpSpPr/>
          <p:nvPr/>
        </p:nvGrpSpPr>
        <p:grpSpPr>
          <a:xfrm>
            <a:off x="9219502" y="4777176"/>
            <a:ext cx="264735" cy="284518"/>
            <a:chOff x="4870806" y="786082"/>
            <a:chExt cx="260523" cy="28451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358AA846-C577-45D3-AD97-D664F43814D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7D786948-7DAC-4D21-8D06-34371618B86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8DB48B8-67F9-4497-B7A5-9E2F9F66347A}"/>
              </a:ext>
            </a:extLst>
          </p:cNvPr>
          <p:cNvGrpSpPr/>
          <p:nvPr/>
        </p:nvGrpSpPr>
        <p:grpSpPr>
          <a:xfrm>
            <a:off x="9509404" y="4777176"/>
            <a:ext cx="264735" cy="284518"/>
            <a:chOff x="4870806" y="786082"/>
            <a:chExt cx="260523" cy="284518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D5D3875-8EDE-4B12-B770-C4D6D90D6B7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3" name="이등변 삼각형 152">
              <a:extLst>
                <a:ext uri="{FF2B5EF4-FFF2-40B4-BE49-F238E27FC236}">
                  <a16:creationId xmlns:a16="http://schemas.microsoft.com/office/drawing/2014/main" id="{33D005C4-ED5D-46A1-B91C-1A95276638B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8EF45A5-F702-4D74-9DFB-42A838B19B8A}"/>
              </a:ext>
            </a:extLst>
          </p:cNvPr>
          <p:cNvGrpSpPr/>
          <p:nvPr/>
        </p:nvGrpSpPr>
        <p:grpSpPr>
          <a:xfrm>
            <a:off x="9806731" y="4777176"/>
            <a:ext cx="264735" cy="284518"/>
            <a:chOff x="4870806" y="786082"/>
            <a:chExt cx="260523" cy="28451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6EFC98C-161F-435A-A8EE-C1E80599C2A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68D33EDC-C1F5-4ADA-A96E-122A00C7677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9A69AF0-45FE-4333-81D5-AE4C0D62DC06}"/>
              </a:ext>
            </a:extLst>
          </p:cNvPr>
          <p:cNvGrpSpPr/>
          <p:nvPr/>
        </p:nvGrpSpPr>
        <p:grpSpPr>
          <a:xfrm>
            <a:off x="10105935" y="4777176"/>
            <a:ext cx="264735" cy="284518"/>
            <a:chOff x="4870806" y="786082"/>
            <a:chExt cx="260523" cy="284518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DF62F1F-9DBC-4D9F-AE9E-BD36AA44354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9" name="이등변 삼각형 158">
              <a:extLst>
                <a:ext uri="{FF2B5EF4-FFF2-40B4-BE49-F238E27FC236}">
                  <a16:creationId xmlns:a16="http://schemas.microsoft.com/office/drawing/2014/main" id="{1FF963E2-44D7-4A30-B04D-2152D9E30B8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B7CC473E-E4F0-4128-AFF6-553611BD095F}"/>
              </a:ext>
            </a:extLst>
          </p:cNvPr>
          <p:cNvGrpSpPr/>
          <p:nvPr/>
        </p:nvGrpSpPr>
        <p:grpSpPr>
          <a:xfrm>
            <a:off x="57731" y="1904655"/>
            <a:ext cx="1536163" cy="284518"/>
            <a:chOff x="3619607" y="786082"/>
            <a:chExt cx="1511723" cy="284518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46EFAA0-4BD4-4056-A67E-BEE1A8D5F3D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amp_threshold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2" name="이등변 삼각형 171">
              <a:extLst>
                <a:ext uri="{FF2B5EF4-FFF2-40B4-BE49-F238E27FC236}">
                  <a16:creationId xmlns:a16="http://schemas.microsoft.com/office/drawing/2014/main" id="{18953537-37DA-42BC-A3C2-C2007EAB7C8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5C21D15-1A11-4E80-B1A0-492906252E07}"/>
              </a:ext>
            </a:extLst>
          </p:cNvPr>
          <p:cNvGrpSpPr/>
          <p:nvPr/>
        </p:nvGrpSpPr>
        <p:grpSpPr>
          <a:xfrm>
            <a:off x="5335397" y="5410987"/>
            <a:ext cx="1536163" cy="284518"/>
            <a:chOff x="3619607" y="786082"/>
            <a:chExt cx="1511723" cy="284518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27D91BC-65A3-4B82-9E95-9298CB5EBBF6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32B4583F-CE51-4A3F-B04A-0BC7E77DCA8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8" name="오른쪽 중괄호 177">
            <a:extLst>
              <a:ext uri="{FF2B5EF4-FFF2-40B4-BE49-F238E27FC236}">
                <a16:creationId xmlns:a16="http://schemas.microsoft.com/office/drawing/2014/main" id="{66CC3FE6-68C7-4FCE-BFBC-83A180FE2A24}"/>
              </a:ext>
            </a:extLst>
          </p:cNvPr>
          <p:cNvSpPr/>
          <p:nvPr/>
        </p:nvSpPr>
        <p:spPr>
          <a:xfrm rot="5400000">
            <a:off x="6151377" y="812071"/>
            <a:ext cx="200373" cy="8845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32DC523D-D582-411B-A7B1-98D803186AFD}"/>
              </a:ext>
            </a:extLst>
          </p:cNvPr>
          <p:cNvGrpSpPr/>
          <p:nvPr/>
        </p:nvGrpSpPr>
        <p:grpSpPr>
          <a:xfrm>
            <a:off x="62422" y="523764"/>
            <a:ext cx="1536163" cy="284518"/>
            <a:chOff x="3619607" y="786082"/>
            <a:chExt cx="1511723" cy="284518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8154D57-8465-4916-986E-8F896A73EBF9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r>
                <a:rPr lang="en-US" altLang="ko-KR" sz="900" dirty="0">
                  <a:solidFill>
                    <a:schemeClr val="bg1"/>
                  </a:solidFill>
                </a:rPr>
                <a:t>=0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id="{E00BA397-46D6-423E-AD59-209A5BDE66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2D6E57EB-6D0B-42D6-823C-B804BFC6998C}"/>
              </a:ext>
            </a:extLst>
          </p:cNvPr>
          <p:cNvCxnSpPr/>
          <p:nvPr/>
        </p:nvCxnSpPr>
        <p:spPr>
          <a:xfrm>
            <a:off x="1112520" y="4630723"/>
            <a:ext cx="1028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FE49CC10-024B-48D3-949F-B32C50676A5E}"/>
              </a:ext>
            </a:extLst>
          </p:cNvPr>
          <p:cNvSpPr txBox="1"/>
          <p:nvPr/>
        </p:nvSpPr>
        <p:spPr>
          <a:xfrm>
            <a:off x="11399520" y="444605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FEE5A1-E5D8-428C-9B16-5E3A4676A3B5}"/>
              </a:ext>
            </a:extLst>
          </p:cNvPr>
          <p:cNvCxnSpPr>
            <a:cxnSpLocks/>
          </p:cNvCxnSpPr>
          <p:nvPr/>
        </p:nvCxnSpPr>
        <p:spPr>
          <a:xfrm flipV="1">
            <a:off x="1702965" y="352338"/>
            <a:ext cx="0" cy="46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FA969A-FD7B-46C4-A079-3073CE3B93E5}"/>
              </a:ext>
            </a:extLst>
          </p:cNvPr>
          <p:cNvSpPr txBox="1"/>
          <p:nvPr/>
        </p:nvSpPr>
        <p:spPr>
          <a:xfrm>
            <a:off x="1118338" y="694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amplitude</a:t>
            </a:r>
            <a:endParaRPr lang="ko-KR" alt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9A761D-B95A-4C81-85C9-29E6F6141B10}"/>
              </a:ext>
            </a:extLst>
          </p:cNvPr>
          <p:cNvSpPr txBox="1"/>
          <p:nvPr/>
        </p:nvSpPr>
        <p:spPr>
          <a:xfrm>
            <a:off x="70478" y="6379262"/>
            <a:ext cx="699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 </a:t>
            </a:r>
            <a:r>
              <a:rPr lang="en-US" altLang="ko-KR" b="1" i="1" dirty="0"/>
              <a:t>Overview of Photon Counting Techniques</a:t>
            </a:r>
            <a:r>
              <a:rPr lang="en-US" altLang="ko-KR" b="1" dirty="0"/>
              <a:t> </a:t>
            </a:r>
            <a:r>
              <a:rPr lang="en-US" altLang="ko-KR" dirty="0"/>
              <a:t>for more details</a:t>
            </a:r>
            <a:endParaRPr lang="ko-KR" altLang="en-US" dirty="0"/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ABC455E2-9AF5-44A8-B4ED-1C6BCE9F15C1}"/>
              </a:ext>
            </a:extLst>
          </p:cNvPr>
          <p:cNvGrpSpPr/>
          <p:nvPr/>
        </p:nvGrpSpPr>
        <p:grpSpPr>
          <a:xfrm>
            <a:off x="62420" y="2369017"/>
            <a:ext cx="1536163" cy="284518"/>
            <a:chOff x="3619607" y="786082"/>
            <a:chExt cx="1511723" cy="284518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A07D826-3D75-4099-BCEB-C1587237981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low_hys_X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C10D410F-F319-4070-A66F-5F4F7756BEB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C8D8C31C-26E1-4FD6-9D01-4BD0928CA2C2}"/>
              </a:ext>
            </a:extLst>
          </p:cNvPr>
          <p:cNvGrpSpPr/>
          <p:nvPr/>
        </p:nvGrpSpPr>
        <p:grpSpPr>
          <a:xfrm>
            <a:off x="70478" y="1376906"/>
            <a:ext cx="1536163" cy="284518"/>
            <a:chOff x="3619607" y="786082"/>
            <a:chExt cx="1511723" cy="284518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FA8F7CCA-2F27-4358-B2B4-DCAE8FED581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high_hys_X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6" name="이등변 삼각형 225">
              <a:extLst>
                <a:ext uri="{FF2B5EF4-FFF2-40B4-BE49-F238E27FC236}">
                  <a16:creationId xmlns:a16="http://schemas.microsoft.com/office/drawing/2014/main" id="{A5DC0B17-6C82-4BCE-BF85-5B5DBD03EB5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CED0B75E-E111-4005-A8BE-C2FC549CA3C5}"/>
              </a:ext>
            </a:extLst>
          </p:cNvPr>
          <p:cNvGrpSpPr/>
          <p:nvPr/>
        </p:nvGrpSpPr>
        <p:grpSpPr>
          <a:xfrm>
            <a:off x="10409596" y="4777176"/>
            <a:ext cx="264735" cy="284518"/>
            <a:chOff x="4870806" y="786082"/>
            <a:chExt cx="260523" cy="284518"/>
          </a:xfrm>
        </p:grpSpPr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54C404D4-353C-4882-8032-8BE4C85308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9" name="이등변 삼각형 228">
              <a:extLst>
                <a:ext uri="{FF2B5EF4-FFF2-40B4-BE49-F238E27FC236}">
                  <a16:creationId xmlns:a16="http://schemas.microsoft.com/office/drawing/2014/main" id="{0671D2BA-B453-4480-B9AD-DD3E66D605E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CA234C8A-EE0E-4933-B7F2-3E426205D264}"/>
              </a:ext>
            </a:extLst>
          </p:cNvPr>
          <p:cNvCxnSpPr>
            <a:cxnSpLocks/>
          </p:cNvCxnSpPr>
          <p:nvPr/>
        </p:nvCxnSpPr>
        <p:spPr>
          <a:xfrm>
            <a:off x="1702965" y="2525086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BDC4F86C-E3DA-4D40-8942-E8B8AD660CAF}"/>
              </a:ext>
            </a:extLst>
          </p:cNvPr>
          <p:cNvCxnSpPr>
            <a:cxnSpLocks/>
          </p:cNvCxnSpPr>
          <p:nvPr/>
        </p:nvCxnSpPr>
        <p:spPr>
          <a:xfrm>
            <a:off x="1702965" y="1556008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9598A42-5D22-41CB-8447-172B7E957E46}"/>
              </a:ext>
            </a:extLst>
          </p:cNvPr>
          <p:cNvSpPr txBox="1"/>
          <p:nvPr/>
        </p:nvSpPr>
        <p:spPr>
          <a:xfrm>
            <a:off x="10813431" y="-16994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comparator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99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6325</TotalTime>
  <Words>2657</Words>
  <Application>Microsoft Office PowerPoint</Application>
  <PresentationFormat>와이드스크린</PresentationFormat>
  <Paragraphs>751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RFSoC Design Simplified</vt:lpstr>
      <vt:lpstr>PowerPoint 프레젠테이션</vt:lpstr>
      <vt:lpstr>PowerPoint 프레젠테이션</vt:lpstr>
      <vt:lpstr>Branch Controller</vt:lpstr>
      <vt:lpstr>PowerPoint 프레젠테이션</vt:lpstr>
      <vt:lpstr>Photon Counter</vt:lpstr>
      <vt:lpstr>PowerPoint 프레젠테이션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1257</cp:revision>
  <dcterms:created xsi:type="dcterms:W3CDTF">2023-01-18T05:21:04Z</dcterms:created>
  <dcterms:modified xsi:type="dcterms:W3CDTF">2023-07-27T07:53:39Z</dcterms:modified>
</cp:coreProperties>
</file>