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ACB5B-7485-4174-A0BC-20FD70501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402210-4B40-46D8-9042-32674369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82BD4-7AA2-424A-A5D0-A760377A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7DF21-E220-45AC-B3D9-A46176DE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8B7BC-6205-42FA-BBB1-5B22403A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D6583-79BD-420B-97D3-E1E5417F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6BE8E7-40D8-4203-8048-660D22CC5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A39DF-0AA6-440B-83F6-CBEF1DC9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0F59B-ACCA-46BD-AAA0-B5DF6998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2ADBF-E60C-43F4-B2B8-74054AE9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7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564F3E-4CFB-44AD-B905-E4FE2F6A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3D7F7-15F5-48C7-9539-F10C68760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E8F6A-E7BA-415F-83B5-417F8441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4DBE8-4C70-403D-AEEC-D2A328BC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8343A-A8E3-48C9-8E5B-A35CEA9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3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EADCC-D3A5-4A79-94CC-ED7BE5F3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359FE-DA23-4295-8F35-3B23EE95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2BE99-B466-4899-8D36-05043903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47C11-40E3-40B9-BB0E-96D0AC42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49DBA-A9DF-4AD3-9144-5593F54F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4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0D4EA-93E2-43CA-ADF3-A337265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A53E9-A67B-44A8-ABFC-A304D671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A2D78-3391-4B92-A44A-BB3EC9DE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1B637-4BC2-4F8E-B032-C4BCD096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D9BB3-2D4F-4F2A-B32E-FEA11875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1694A-1B56-4918-A6C4-3A6F8FE0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70559-EB2D-4717-BA1D-4388958C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AECC0-3771-44D0-9AD6-FD378AA77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31C0A-DC4C-48FC-9BB8-E9B33DAC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0A05A-04F7-4677-AF54-CBE6CC44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C63CF-E483-40E7-AA38-A73042B4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8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6A98F-98DD-4525-994A-C056C034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335D1-2B55-4DB6-BD69-1676F7A8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5BE23-6E0C-439E-9FAA-CFE2FA187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8761A6-224C-47F6-8BDB-76BE1DAD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007F2B-DC9D-4231-B4EA-613CC1F1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4AAB4-17CC-47DF-8A91-97545258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5DB3C9-6A14-42AF-9337-B97B876F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E17125-57CA-477E-AFC8-CAB9AB25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4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BC521-1022-4C59-9F35-C2E27150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75F041-0AF9-4B9A-808E-4CB4EE68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3D6E1-178B-4FF4-AC96-EA433135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674A6-4F7C-4AE3-BE11-DAD083BB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7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BAEA2C-38DE-412B-A6F2-9E6872DD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53E1A7-9357-413F-96AE-F47F3755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1B5F2-7623-4325-99C7-2D470C91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FBBAC-0F7A-4362-985C-C8F7AC99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84576-F8BA-4470-9455-199E76BB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2E34B-8227-45C9-8AD6-042FF48E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AEB9E-92A4-4BF5-89F0-D0F9DE48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78121-AC1F-47EE-BFAF-8496B491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E2349-F0E6-4A3F-A398-971F62B9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9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64815-AC8B-4FCA-A0DC-8D482D0E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8B244-09FD-44E5-8232-B18AC989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0CA56D-A119-4716-81EE-FC69CD286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3ADE5-63B1-4D9B-9E1A-52BA2CFD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B3814-7C49-4387-9462-CBF8B3FA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1E0D4-8DDA-47EC-944B-45A354B9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6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8AC24-DA72-4557-A9A6-9A42F06F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F001E-9EF4-4FEA-9522-50711C679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AE9A7-E2ED-4F5B-9A71-78C2DA13B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D4294-2CD6-424F-9562-F9E1BF8EE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937AB-067A-4807-BD7A-84480181E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2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0272-56EA-4176-A5DF-38EE7682E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1" cy="2387600"/>
          </a:xfrm>
        </p:spPr>
        <p:txBody>
          <a:bodyPr/>
          <a:lstStyle/>
          <a:p>
            <a:r>
              <a:rPr lang="en-US" altLang="ko-KR" dirty="0" err="1"/>
              <a:t>LOw</a:t>
            </a:r>
            <a:r>
              <a:rPr lang="en-US" altLang="ko-KR" dirty="0"/>
              <a:t> </a:t>
            </a:r>
            <a:r>
              <a:rPr lang="en-US" altLang="ko-KR" dirty="0" err="1"/>
              <a:t>LatENcy</a:t>
            </a:r>
            <a:r>
              <a:rPr lang="en-US" altLang="ko-KR" dirty="0"/>
              <a:t> ion trap Controller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7FDC1-0722-4DDB-9853-76E3E620D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LOLENC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66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BE52ADA-1C95-49DA-A5E3-AFC7D979792C}"/>
              </a:ext>
            </a:extLst>
          </p:cNvPr>
          <p:cNvSpPr/>
          <p:nvPr/>
        </p:nvSpPr>
        <p:spPr>
          <a:xfrm>
            <a:off x="5246945" y="2625975"/>
            <a:ext cx="1345013" cy="1345013"/>
          </a:xfrm>
          <a:prstGeom prst="ellipse">
            <a:avLst/>
          </a:prstGeom>
          <a:noFill/>
          <a:ln w="152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4847E63-4469-443E-993E-E96E77C583CB}"/>
              </a:ext>
            </a:extLst>
          </p:cNvPr>
          <p:cNvSpPr/>
          <p:nvPr/>
        </p:nvSpPr>
        <p:spPr>
          <a:xfrm>
            <a:off x="6190982" y="2625170"/>
            <a:ext cx="1158240" cy="1360261"/>
          </a:xfrm>
          <a:custGeom>
            <a:avLst/>
            <a:gdLst>
              <a:gd name="connsiteX0" fmla="*/ 0 w 1158240"/>
              <a:gd name="connsiteY0" fmla="*/ 918833 h 1496287"/>
              <a:gd name="connsiteX1" fmla="*/ 335280 w 1158240"/>
              <a:gd name="connsiteY1" fmla="*/ 1459853 h 1496287"/>
              <a:gd name="connsiteX2" fmla="*/ 807720 w 1158240"/>
              <a:gd name="connsiteY2" fmla="*/ 12053 h 1496287"/>
              <a:gd name="connsiteX3" fmla="*/ 1158240 w 1158240"/>
              <a:gd name="connsiteY3" fmla="*/ 766433 h 14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1496287">
                <a:moveTo>
                  <a:pt x="0" y="918833"/>
                </a:moveTo>
                <a:cubicBezTo>
                  <a:pt x="100330" y="1264908"/>
                  <a:pt x="200660" y="1610983"/>
                  <a:pt x="335280" y="1459853"/>
                </a:cubicBezTo>
                <a:cubicBezTo>
                  <a:pt x="469900" y="1308723"/>
                  <a:pt x="670560" y="127623"/>
                  <a:pt x="807720" y="12053"/>
                </a:cubicBezTo>
                <a:cubicBezTo>
                  <a:pt x="944880" y="-103517"/>
                  <a:pt x="1102360" y="647053"/>
                  <a:pt x="1158240" y="766433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03A6CF2C-5188-4EC0-B78D-CAC010D182F9}"/>
              </a:ext>
            </a:extLst>
          </p:cNvPr>
          <p:cNvSpPr/>
          <p:nvPr/>
        </p:nvSpPr>
        <p:spPr>
          <a:xfrm rot="13500000">
            <a:off x="5092552" y="2493483"/>
            <a:ext cx="1602999" cy="1604335"/>
          </a:xfrm>
          <a:prstGeom prst="arc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EEB9286-F873-45AD-A6BF-D67D64CB8A19}"/>
              </a:ext>
            </a:extLst>
          </p:cNvPr>
          <p:cNvSpPr/>
          <p:nvPr/>
        </p:nvSpPr>
        <p:spPr>
          <a:xfrm rot="2700000">
            <a:off x="5292388" y="2641604"/>
            <a:ext cx="132296" cy="11404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F7532009-CD7C-47D4-BE9B-6A8F7F99B1A9}"/>
              </a:ext>
            </a:extLst>
          </p:cNvPr>
          <p:cNvSpPr txBox="1">
            <a:spLocks/>
          </p:cNvSpPr>
          <p:nvPr/>
        </p:nvSpPr>
        <p:spPr>
          <a:xfrm>
            <a:off x="5096481" y="4063035"/>
            <a:ext cx="2189001" cy="479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dirty="0"/>
              <a:t>LOLENC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2262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ADAC0CB-53DE-4445-BBC1-0161C24C4AE2}"/>
              </a:ext>
            </a:extLst>
          </p:cNvPr>
          <p:cNvSpPr/>
          <p:nvPr/>
        </p:nvSpPr>
        <p:spPr>
          <a:xfrm flipH="1">
            <a:off x="9207499" y="1458022"/>
            <a:ext cx="533400" cy="1445718"/>
          </a:xfrm>
          <a:custGeom>
            <a:avLst/>
            <a:gdLst>
              <a:gd name="connsiteX0" fmla="*/ 0 w 1149292"/>
              <a:gd name="connsiteY0" fmla="*/ 779973 h 1445718"/>
              <a:gd name="connsiteX1" fmla="*/ 377505 w 1149292"/>
              <a:gd name="connsiteY1" fmla="*/ 16575 h 1445718"/>
              <a:gd name="connsiteX2" fmla="*/ 813732 w 1149292"/>
              <a:gd name="connsiteY2" fmla="*/ 1425925 h 1445718"/>
              <a:gd name="connsiteX3" fmla="*/ 1149292 w 1149292"/>
              <a:gd name="connsiteY3" fmla="*/ 712861 h 144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292" h="1445718">
                <a:moveTo>
                  <a:pt x="0" y="779973"/>
                </a:moveTo>
                <a:cubicBezTo>
                  <a:pt x="120941" y="344444"/>
                  <a:pt x="241883" y="-91084"/>
                  <a:pt x="377505" y="16575"/>
                </a:cubicBezTo>
                <a:cubicBezTo>
                  <a:pt x="513127" y="124234"/>
                  <a:pt x="685101" y="1309877"/>
                  <a:pt x="813732" y="1425925"/>
                </a:cubicBezTo>
                <a:cubicBezTo>
                  <a:pt x="942363" y="1541973"/>
                  <a:pt x="1045827" y="1127417"/>
                  <a:pt x="1149292" y="712861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3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LOw LatENcy ion trap Controller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최광열</dc:creator>
  <cp:lastModifiedBy>최광열</cp:lastModifiedBy>
  <cp:revision>37</cp:revision>
  <dcterms:created xsi:type="dcterms:W3CDTF">2023-09-15T09:59:28Z</dcterms:created>
  <dcterms:modified xsi:type="dcterms:W3CDTF">2023-09-15T10:15:14Z</dcterms:modified>
</cp:coreProperties>
</file>