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7" r:id="rId7"/>
    <p:sldId id="262" r:id="rId8"/>
    <p:sldId id="263" r:id="rId9"/>
    <p:sldId id="264" r:id="rId10"/>
    <p:sldId id="266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02" autoAdjust="0"/>
    <p:restoredTop sz="94660"/>
  </p:normalViewPr>
  <p:slideViewPr>
    <p:cSldViewPr snapToGrid="0">
      <p:cViewPr>
        <p:scale>
          <a:sx n="75" d="100"/>
          <a:sy n="75" d="100"/>
        </p:scale>
        <p:origin x="16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7A356-44E1-37C1-2104-16532211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38A63-74B2-4633-7163-5052EA340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402B6-4B26-E793-8A6E-542B646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5AB6-9224-FFA9-3C84-30927959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EDD0-1DCD-D1ED-BD86-34DB9817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6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29BA-198D-E473-1758-A360AD88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70A84-6159-EFE0-09F2-D65E7CFD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4711B-2AAC-DA94-D113-2136C1B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74677-C16E-0C66-225D-E5D3914E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751C2-8D6A-B56B-58D4-DFCD0B3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F5D97-CCAA-EC9A-2D88-B1BF0CC88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C032C-71AD-9042-09ED-5F3244E4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47626-280C-1417-CB64-71DD059B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75922-7CEF-F3E3-06D5-60C2143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E7101-4CC4-D95A-E321-E54C1523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E2F6-DB58-AFE3-05AF-08DE16EC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6261E-CC2E-733E-0094-088EF81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FFE38-4108-CE8F-E38D-BD13E8A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9AD9-9F29-E89E-8D2B-BBB12ED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E158A-8E97-CCBE-F1D3-A3208613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2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806CF-C4DC-88C7-B3B6-4D4A2FA8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FC0B-B377-8CC7-7CF3-54C23504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F1627-454D-FFAC-6757-BE2A1A44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679D-C0DF-A43D-1904-3EE2B6CC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2BDBF-AE67-FCC6-698B-91D445D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CD1-1BA1-AE60-A9E5-2BEEA26A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6205-8EE4-E885-D7AA-75DC9F7B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2FCB5E-E37A-5410-169B-ACF20F1C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4EFE5-9DB8-32A6-7F9A-B61AE592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3A05F6-7E68-FFD4-7C0F-9BC649D1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778D3-9058-6B8E-87F3-95A64AA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66281-0FEF-562A-6B41-B264268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4F0D9-C7E8-1BCA-1F59-7F128D6C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F7DF2-19FB-B302-3DBB-0667CC3B0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6065F8-462C-8B54-C0F3-E58DA2DCB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5AB04-2172-66CA-9A80-7C79054C3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EEF150-36CF-08AE-7FD9-B6004C39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921C1C-7CA8-4EE4-4B5C-820B66F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B73B8-5E65-DEEA-9A4D-835CE40C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14701-E0D2-5E51-5EF6-4BAFBCF4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1AB665-108E-7D2F-1085-8DCDC0F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FFD96-241C-27CA-F7F7-D0716FB8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5D8A8-3EC8-BFE8-9533-0A25D907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4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52D387-702C-9634-EB3D-27ADBF1B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B6B09E-0F5E-C329-F5C1-CF0E07E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04E44-FD76-9779-70C1-D210FE39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EE0C-F6CD-E32D-6872-A6D99D89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0E572-D2E3-41E3-B41E-355F02CE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9D7FD-4A77-DC9D-7A18-6257D573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90A46-E4C6-DB60-6BEA-91D8AD22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10E7D-F594-2EB8-C611-09223ADC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11BCE-B1D0-0C5A-D5F6-498C9FF2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203B-94DD-0EF4-D8B2-9B69E1F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10B56-B40F-7E50-6222-416241502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1C281-B5C3-641F-02B5-00AEDB509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6F673-B0B1-6E51-CACA-E71BEB88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9E3-1A25-40D8-A1F2-1B6E2C7DEF49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183CF-AD3D-8609-956C-97C1728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E1471-6305-6943-5826-B0202FC6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4EAAA3-4E71-F556-9CD5-6B165E2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B230B-3B52-51CC-BC50-9F35E382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63254-6A05-7452-B845-D0A2FA1B6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B9E3-1A25-40D8-A1F2-1B6E2C7DEF49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21AE6-913F-8C97-831D-9CAE9E6E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68B4-66A3-7CC2-3846-B6150A4C8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2B31-5E5E-467E-AD86-CC95E193BD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07E7C-6621-C423-70C9-4025998E9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294616-85B7-3999-77CC-7EAC9BD49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8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CF436D0-A7EB-68D3-0002-957EC937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AXI Control with Timestamp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EC6370-8724-6F6F-2F98-F7A56659C9F6}"/>
              </a:ext>
            </a:extLst>
          </p:cNvPr>
          <p:cNvGrpSpPr/>
          <p:nvPr/>
        </p:nvGrpSpPr>
        <p:grpSpPr>
          <a:xfrm>
            <a:off x="2041162" y="1265984"/>
            <a:ext cx="1320800" cy="1546577"/>
            <a:chOff x="1529645" y="592668"/>
            <a:chExt cx="1320800" cy="15465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22D72C-B6DE-FA9E-7F6C-3F45E4AEA721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5D9613-90BF-B9B0-B781-BFE7F3B09B6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real time OS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69C8D8-3501-E984-AEC3-5F44AD32E180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FPU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9AA4FA-5D99-5513-7EC4-24AF36796BCE}"/>
              </a:ext>
            </a:extLst>
          </p:cNvPr>
          <p:cNvSpPr/>
          <p:nvPr/>
        </p:nvSpPr>
        <p:spPr>
          <a:xfrm>
            <a:off x="2046806" y="3073017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011877-AA88-0156-21B1-F0165D4D1ED6}"/>
              </a:ext>
            </a:extLst>
          </p:cNvPr>
          <p:cNvSpPr/>
          <p:nvPr/>
        </p:nvSpPr>
        <p:spPr>
          <a:xfrm>
            <a:off x="3864317" y="1265983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Interrupt Controller</a:t>
            </a:r>
            <a:endParaRPr lang="ko-KR" altLang="en-US" sz="90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F3CA5F4-BDB2-42A9-1CDC-95D53C803276}"/>
              </a:ext>
            </a:extLst>
          </p:cNvPr>
          <p:cNvCxnSpPr>
            <a:cxnSpLocks/>
            <a:stCxn id="21" idx="2"/>
            <a:endCxn id="14" idx="2"/>
          </p:cNvCxnSpPr>
          <p:nvPr/>
        </p:nvCxnSpPr>
        <p:spPr>
          <a:xfrm rot="5400000" flipH="1" flipV="1">
            <a:off x="2922508" y="2597257"/>
            <a:ext cx="1386906" cy="1817511"/>
          </a:xfrm>
          <a:prstGeom prst="bentConnector3">
            <a:avLst>
              <a:gd name="adj1" fmla="val -164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452DD2-D68D-3E55-E711-72C288244B02}"/>
              </a:ext>
            </a:extLst>
          </p:cNvPr>
          <p:cNvSpPr/>
          <p:nvPr/>
        </p:nvSpPr>
        <p:spPr>
          <a:xfrm>
            <a:off x="2046806" y="3676972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E79A4F0-D402-DFB6-1BF1-A3F95F1429CA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rot="10800000" flipV="1">
            <a:off x="3361963" y="2039271"/>
            <a:ext cx="50235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FC7BAB-D9AC-C29A-7E49-4A7B4E570DE0}"/>
              </a:ext>
            </a:extLst>
          </p:cNvPr>
          <p:cNvSpPr/>
          <p:nvPr/>
        </p:nvSpPr>
        <p:spPr>
          <a:xfrm>
            <a:off x="218007" y="1265983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F406C54-2DEF-FEFD-CEAD-1003D02F735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2574156" y="2939967"/>
            <a:ext cx="260456" cy="564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534FCA1-D8F1-F8B4-9546-EFBDC347B9CB}"/>
              </a:ext>
            </a:extLst>
          </p:cNvPr>
          <p:cNvCxnSpPr>
            <a:cxnSpLocks/>
            <a:stCxn id="7" idx="1"/>
            <a:endCxn id="31" idx="3"/>
          </p:cNvCxnSpPr>
          <p:nvPr/>
        </p:nvCxnSpPr>
        <p:spPr>
          <a:xfrm rot="10800000">
            <a:off x="1538808" y="2039273"/>
            <a:ext cx="50235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5B0BA3B-8FCC-B377-C0A6-8DABCDBF0CC0}"/>
              </a:ext>
            </a:extLst>
          </p:cNvPr>
          <p:cNvSpPr/>
          <p:nvPr/>
        </p:nvSpPr>
        <p:spPr>
          <a:xfrm>
            <a:off x="2041163" y="4972753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BBADE30-3756-27C7-1375-BEF317FCDCD6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rot="16200000" flipH="1">
            <a:off x="709889" y="2981078"/>
            <a:ext cx="2160193" cy="1823156"/>
          </a:xfrm>
          <a:prstGeom prst="bentConnector3">
            <a:avLst>
              <a:gd name="adj1" fmla="val 7900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2700D2F-8ECE-D14C-B3AE-64C25E60C9C4}"/>
              </a:ext>
            </a:extLst>
          </p:cNvPr>
          <p:cNvGrpSpPr/>
          <p:nvPr/>
        </p:nvGrpSpPr>
        <p:grpSpPr>
          <a:xfrm>
            <a:off x="7713828" y="1265984"/>
            <a:ext cx="1320800" cy="1546577"/>
            <a:chOff x="1529645" y="592668"/>
            <a:chExt cx="1320800" cy="154657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79880C8-3A3D-2D3B-E88F-FE5E58FF4E62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E23CEF8-C0E4-6A9C-49C2-DE3D5CB0A9B5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real time OS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F13B37A-FBA4-10E1-E188-B8875EF3E90B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FPU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8FADED-C52A-37E2-8C62-773FBAE0AE2D}"/>
              </a:ext>
            </a:extLst>
          </p:cNvPr>
          <p:cNvSpPr/>
          <p:nvPr/>
        </p:nvSpPr>
        <p:spPr>
          <a:xfrm>
            <a:off x="7715239" y="3073017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RTO_AXI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9DE844-E036-C51F-DE9E-9A82DA5BFE1A}"/>
              </a:ext>
            </a:extLst>
          </p:cNvPr>
          <p:cNvSpPr/>
          <p:nvPr/>
        </p:nvSpPr>
        <p:spPr>
          <a:xfrm>
            <a:off x="7713828" y="3855967"/>
            <a:ext cx="1320800" cy="886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B999C63-791D-5624-7D32-EF65D5B0824D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rot="16200000" flipH="1">
            <a:off x="8244705" y="2942083"/>
            <a:ext cx="260456" cy="141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CB1EA6-1CE2-DA5F-AFF2-B7C5E2998C93}"/>
              </a:ext>
            </a:extLst>
          </p:cNvPr>
          <p:cNvSpPr/>
          <p:nvPr/>
        </p:nvSpPr>
        <p:spPr>
          <a:xfrm>
            <a:off x="7713829" y="4972753"/>
            <a:ext cx="1320799" cy="522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5516AA7F-09CC-1C61-B35F-744A0F07F664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 rot="16200000" flipH="1">
            <a:off x="8259326" y="4857849"/>
            <a:ext cx="22980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958AFE3-549B-A7F1-8227-47F1FEDF1863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 rot="5400000">
            <a:off x="8244706" y="3725034"/>
            <a:ext cx="260456" cy="141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0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Pro1 How can we send data to RFDC?</a:t>
            </a:r>
          </a:p>
          <a:p>
            <a:pPr marL="0" indent="0">
              <a:buNone/>
            </a:pPr>
            <a:r>
              <a:rPr lang="en-US" altLang="ko-KR"/>
              <a:t>Sol1 - Set eq y = f(t) at PC and send to Zynq to calculate it locally</a:t>
            </a:r>
          </a:p>
          <a:p>
            <a:pPr marL="0" indent="0">
              <a:buNone/>
            </a:pPr>
            <a:r>
              <a:rPr lang="en-US" altLang="ko-KR"/>
              <a:t>Sol2 - Send data from PC at live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Pro2 How can we send data from DRAM to RFDC?</a:t>
            </a:r>
          </a:p>
          <a:p>
            <a:pPr marL="0" indent="0">
              <a:buNone/>
            </a:pPr>
            <a:r>
              <a:rPr lang="en-US" altLang="ko-KR"/>
              <a:t>Sol1 - Set timing precisely before send data</a:t>
            </a:r>
          </a:p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Sol2 - Set starve signal</a:t>
            </a:r>
            <a:r>
              <a:rPr lang="en-US" altLang="ko-KR"/>
              <a:t>-&gt;interrupt signal can be appear</a:t>
            </a:r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919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15F2-8353-B7ED-E3EA-4918C697C3B8}"/>
              </a:ext>
            </a:extLst>
          </p:cNvPr>
          <p:cNvSpPr/>
          <p:nvPr/>
        </p:nvSpPr>
        <p:spPr>
          <a:xfrm>
            <a:off x="10831689" y="69502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Zynq</a:t>
            </a:r>
            <a:endParaRPr lang="ko-KR" altLang="en-US" sz="9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1C5EB8-AD8D-A5ED-B523-EE9B2DACD2C9}"/>
              </a:ext>
            </a:extLst>
          </p:cNvPr>
          <p:cNvSpPr/>
          <p:nvPr/>
        </p:nvSpPr>
        <p:spPr>
          <a:xfrm>
            <a:off x="190500" y="101600"/>
            <a:ext cx="8769349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err="1">
                <a:solidFill>
                  <a:schemeClr val="tx1"/>
                </a:solidFill>
              </a:rPr>
              <a:t>rf_driver</a:t>
            </a:r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EE01E3-C714-E71C-B5BF-17FFF125A30A}"/>
              </a:ext>
            </a:extLst>
          </p:cNvPr>
          <p:cNvGrpSpPr/>
          <p:nvPr/>
        </p:nvGrpSpPr>
        <p:grpSpPr>
          <a:xfrm>
            <a:off x="5092444" y="284055"/>
            <a:ext cx="2900090" cy="4668727"/>
            <a:chOff x="9042400" y="33556"/>
            <a:chExt cx="3121637" cy="492092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E51ED5-DE09-2FFF-FFFE-B46DBE663D1C}"/>
                </a:ext>
              </a:extLst>
            </p:cNvPr>
            <p:cNvSpPr/>
            <p:nvPr/>
          </p:nvSpPr>
          <p:spPr>
            <a:xfrm>
              <a:off x="9042400" y="33556"/>
              <a:ext cx="3121637" cy="4920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(</a:t>
              </a:r>
              <a:r>
                <a:rPr lang="en-US" altLang="ko-KR" sz="900" err="1">
                  <a:solidFill>
                    <a:schemeClr val="tx1"/>
                  </a:solidFill>
                </a:rPr>
                <a:t>rto_core</a:t>
              </a:r>
              <a:r>
                <a:rPr lang="en-US" altLang="ko-KR" sz="900">
                  <a:solidFill>
                    <a:schemeClr val="tx1"/>
                  </a:solidFill>
                </a:rPr>
                <a:t>)</a:t>
              </a:r>
              <a:endParaRPr lang="ko-KR" altLang="en-US" sz="9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EC58A6-49AB-FDAA-8B32-497ED97368B1}"/>
                </a:ext>
              </a:extLst>
            </p:cNvPr>
            <p:cNvSpPr/>
            <p:nvPr/>
          </p:nvSpPr>
          <p:spPr>
            <a:xfrm>
              <a:off x="9042400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959C6A-EECF-B587-D657-B0C4C58D3ECD}"/>
                </a:ext>
              </a:extLst>
            </p:cNvPr>
            <p:cNvSpPr/>
            <p:nvPr/>
          </p:nvSpPr>
          <p:spPr>
            <a:xfrm>
              <a:off x="9042400" y="99488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CCE92A-531C-2D5A-9A60-11A6CD9E042B}"/>
                </a:ext>
              </a:extLst>
            </p:cNvPr>
            <p:cNvSpPr/>
            <p:nvPr/>
          </p:nvSpPr>
          <p:spPr>
            <a:xfrm>
              <a:off x="10841887" y="65389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timestamp_error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0260FC8-D79D-DE24-C185-434DF2B910CD}"/>
                </a:ext>
              </a:extLst>
            </p:cNvPr>
            <p:cNvSpPr/>
            <p:nvPr/>
          </p:nvSpPr>
          <p:spPr>
            <a:xfrm>
              <a:off x="10841887" y="893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overflow_error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43C881-4B3A-B7A9-7A34-34E58697ACC9}"/>
                </a:ext>
              </a:extLst>
            </p:cNvPr>
            <p:cNvSpPr/>
            <p:nvPr/>
          </p:nvSpPr>
          <p:spPr>
            <a:xfrm>
              <a:off x="10841887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C7BA65-68BF-E719-4870-530ADB79C089}"/>
                </a:ext>
              </a:extLst>
            </p:cNvPr>
            <p:cNvSpPr/>
            <p:nvPr/>
          </p:nvSpPr>
          <p:spPr>
            <a:xfrm>
              <a:off x="10841887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full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0C66E8-00EE-305A-2627-2EA3F6E6C171}"/>
                </a:ext>
              </a:extLst>
            </p:cNvPr>
            <p:cNvSpPr/>
            <p:nvPr/>
          </p:nvSpPr>
          <p:spPr>
            <a:xfrm>
              <a:off x="10841887" y="161096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empty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17538BC-9409-5BE6-B0E6-18E0CFCAA6BC}"/>
                </a:ext>
              </a:extLst>
            </p:cNvPr>
            <p:cNvSpPr/>
            <p:nvPr/>
          </p:nvSpPr>
          <p:spPr>
            <a:xfrm>
              <a:off x="10841887" y="18505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auto_start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577B02B-DBA8-B702-1E55-19E1D5150EAD}"/>
                </a:ext>
              </a:extLst>
            </p:cNvPr>
            <p:cNvSpPr/>
            <p:nvPr/>
          </p:nvSpPr>
          <p:spPr>
            <a:xfrm>
              <a:off x="10841887" y="20900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wr_data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375F3CF-47B4-4669-707C-30C195C89883}"/>
                </a:ext>
              </a:extLst>
            </p:cNvPr>
            <p:cNvSpPr/>
            <p:nvPr/>
          </p:nvSpPr>
          <p:spPr>
            <a:xfrm>
              <a:off x="10841887" y="232980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reset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753E34-1281-7FCE-08AF-9DB44BE8CF5A}"/>
                </a:ext>
              </a:extLst>
            </p:cNvPr>
            <p:cNvSpPr/>
            <p:nvPr/>
          </p:nvSpPr>
          <p:spPr>
            <a:xfrm>
              <a:off x="10841887" y="256951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8C079B-1ACA-179C-3445-1176F21258AD}"/>
                </a:ext>
              </a:extLst>
            </p:cNvPr>
            <p:cNvSpPr/>
            <p:nvPr/>
          </p:nvSpPr>
          <p:spPr>
            <a:xfrm>
              <a:off x="10841887" y="28092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20BE256-838F-8209-BB64-BFDF824BB5D4}"/>
                </a:ext>
              </a:extLst>
            </p:cNvPr>
            <p:cNvSpPr/>
            <p:nvPr/>
          </p:nvSpPr>
          <p:spPr>
            <a:xfrm>
              <a:off x="10841887" y="30498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D138BB-67ED-BCB6-B0D0-C69375D62B89}"/>
                </a:ext>
              </a:extLst>
            </p:cNvPr>
            <p:cNvSpPr/>
            <p:nvPr/>
          </p:nvSpPr>
          <p:spPr>
            <a:xfrm>
              <a:off x="10841887" y="329037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4385285-C14E-4B1A-D558-039FC440BC2E}"/>
                </a:ext>
              </a:extLst>
            </p:cNvPr>
            <p:cNvSpPr/>
            <p:nvPr/>
          </p:nvSpPr>
          <p:spPr>
            <a:xfrm>
              <a:off x="10841887" y="353094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539DE9-CEA8-F827-8DCD-7C0349708DBB}"/>
                </a:ext>
              </a:extLst>
            </p:cNvPr>
            <p:cNvSpPr/>
            <p:nvPr/>
          </p:nvSpPr>
          <p:spPr>
            <a:xfrm>
              <a:off x="10841887" y="37713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70B5AA2-925D-715A-6749-C20C3D550D44}"/>
                </a:ext>
              </a:extLst>
            </p:cNvPr>
            <p:cNvSpPr/>
            <p:nvPr/>
          </p:nvSpPr>
          <p:spPr>
            <a:xfrm>
              <a:off x="10841887" y="401208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clk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EC49090-5637-F04A-0878-F8CF99A74748}"/>
                </a:ext>
              </a:extLst>
            </p:cNvPr>
            <p:cNvSpPr/>
            <p:nvPr/>
          </p:nvSpPr>
          <p:spPr>
            <a:xfrm>
              <a:off x="10841887" y="42425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[15:0]</a:t>
              </a:r>
              <a:r>
                <a:rPr lang="en-US" altLang="ko-KR" sz="900" err="1">
                  <a:solidFill>
                    <a:schemeClr val="tx1"/>
                  </a:solidFill>
                </a:rPr>
                <a:t>dest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247D0-702D-843F-2750-ACB388DE41EF}"/>
                </a:ext>
              </a:extLst>
            </p:cNvPr>
            <p:cNvSpPr/>
            <p:nvPr/>
          </p:nvSpPr>
          <p:spPr>
            <a:xfrm>
              <a:off x="10353675" y="448469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6ECF2-B2DB-CBDC-F172-F7BE71558F99}"/>
                </a:ext>
              </a:extLst>
            </p:cNvPr>
            <p:cNvSpPr/>
            <p:nvPr/>
          </p:nvSpPr>
          <p:spPr>
            <a:xfrm>
              <a:off x="10353675" y="47239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overflow_error_data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F5923-376D-6111-5BF1-4909E424AA00}"/>
              </a:ext>
            </a:extLst>
          </p:cNvPr>
          <p:cNvGrpSpPr/>
          <p:nvPr/>
        </p:nvGrpSpPr>
        <p:grpSpPr>
          <a:xfrm>
            <a:off x="3093250" y="323568"/>
            <a:ext cx="1817163" cy="3235136"/>
            <a:chOff x="7009338" y="653892"/>
            <a:chExt cx="1817163" cy="334668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DBE12FF-C420-1B54-0677-5D0516B4165F}"/>
                </a:ext>
              </a:extLst>
            </p:cNvPr>
            <p:cNvSpPr/>
            <p:nvPr/>
          </p:nvSpPr>
          <p:spPr>
            <a:xfrm>
              <a:off x="7009339" y="653892"/>
              <a:ext cx="1753664" cy="33466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gpo_core</a:t>
              </a:r>
              <a:endParaRPr lang="ko-KR" altLang="en-US" sz="9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58D1BDF-602E-2558-AA83-64612D690940}"/>
                </a:ext>
              </a:extLst>
            </p:cNvPr>
            <p:cNvSpPr/>
            <p:nvPr/>
          </p:nvSpPr>
          <p:spPr>
            <a:xfrm>
              <a:off x="7009338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42AB630-0957-F4B2-51EB-0AFAB1ECDCED}"/>
                </a:ext>
              </a:extLst>
            </p:cNvPr>
            <p:cNvSpPr/>
            <p:nvPr/>
          </p:nvSpPr>
          <p:spPr>
            <a:xfrm>
              <a:off x="7009338" y="15017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busy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B6C9C0D-3EE4-2581-DF78-9774BB0D2659}"/>
                </a:ext>
              </a:extLst>
            </p:cNvPr>
            <p:cNvSpPr/>
            <p:nvPr/>
          </p:nvSpPr>
          <p:spPr>
            <a:xfrm>
              <a:off x="7009338" y="174977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selected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5CD4EB8-5A67-691C-386A-D5E53CD3F919}"/>
                </a:ext>
              </a:extLst>
            </p:cNvPr>
            <p:cNvSpPr/>
            <p:nvPr/>
          </p:nvSpPr>
          <p:spPr>
            <a:xfrm>
              <a:off x="7515226" y="1257697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90D635-F222-40C4-26C3-9A5EEDB3F380}"/>
                </a:ext>
              </a:extLst>
            </p:cNvPr>
            <p:cNvSpPr/>
            <p:nvPr/>
          </p:nvSpPr>
          <p:spPr>
            <a:xfrm>
              <a:off x="7515226" y="151050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A41514-370A-7A61-910F-D23FC554D40B}"/>
                </a:ext>
              </a:extLst>
            </p:cNvPr>
            <p:cNvSpPr/>
            <p:nvPr/>
          </p:nvSpPr>
          <p:spPr>
            <a:xfrm>
              <a:off x="7515226" y="175381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busy_error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74C3DC-720D-E444-91C1-D3F00E53BD54}"/>
                </a:ext>
              </a:extLst>
            </p:cNvPr>
            <p:cNvSpPr/>
            <p:nvPr/>
          </p:nvSpPr>
          <p:spPr>
            <a:xfrm>
              <a:off x="7515226" y="2000132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counter_matched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EED2427-F903-CDBB-835B-6020DD42A51E}"/>
                </a:ext>
              </a:extLst>
            </p:cNvPr>
            <p:cNvSpPr/>
            <p:nvPr/>
          </p:nvSpPr>
          <p:spPr>
            <a:xfrm>
              <a:off x="7515226" y="224116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gpo_in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BEB2304-3D5E-7161-3FBB-2F2147258216}"/>
                </a:ext>
              </a:extLst>
            </p:cNvPr>
            <p:cNvSpPr/>
            <p:nvPr/>
          </p:nvSpPr>
          <p:spPr>
            <a:xfrm>
              <a:off x="7251700" y="248536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</a:t>
              </a:r>
              <a:r>
                <a:rPr lang="en-US" altLang="ko-KR" sz="90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A100995-69B9-A7FD-62BC-86E5589E243B}"/>
                </a:ext>
              </a:extLst>
            </p:cNvPr>
            <p:cNvSpPr/>
            <p:nvPr/>
          </p:nvSpPr>
          <p:spPr>
            <a:xfrm>
              <a:off x="7251700" y="273454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override_en_input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2BADAE-D337-7B15-B4F9-983EB260FA7D}"/>
                </a:ext>
              </a:extLst>
            </p:cNvPr>
            <p:cNvSpPr/>
            <p:nvPr/>
          </p:nvSpPr>
          <p:spPr>
            <a:xfrm>
              <a:off x="7251700" y="2983724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selected_input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8BBCAEF-B6A6-0AF3-F0C4-242054DF2CA8}"/>
              </a:ext>
            </a:extLst>
          </p:cNvPr>
          <p:cNvGrpSpPr/>
          <p:nvPr/>
        </p:nvGrpSpPr>
        <p:grpSpPr>
          <a:xfrm>
            <a:off x="3093250" y="3660012"/>
            <a:ext cx="1817163" cy="3089827"/>
            <a:chOff x="7009338" y="1178794"/>
            <a:chExt cx="1817163" cy="308982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07F399B-4B82-2D5E-FE27-8B69EB132A99}"/>
                </a:ext>
              </a:extLst>
            </p:cNvPr>
            <p:cNvSpPr/>
            <p:nvPr/>
          </p:nvSpPr>
          <p:spPr>
            <a:xfrm>
              <a:off x="7009339" y="1178794"/>
              <a:ext cx="1753664" cy="30898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gpi_core</a:t>
              </a:r>
              <a:endParaRPr lang="ko-KR" altLang="en-US" sz="9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8ECAA7-7CA2-968B-3D27-CC76F070591F}"/>
                </a:ext>
              </a:extLst>
            </p:cNvPr>
            <p:cNvSpPr/>
            <p:nvPr/>
          </p:nvSpPr>
          <p:spPr>
            <a:xfrm>
              <a:off x="7009338" y="136998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[31:0]din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2414F1C-4802-7786-F4C8-D80AB9D78121}"/>
                </a:ext>
              </a:extLst>
            </p:cNvPr>
            <p:cNvSpPr/>
            <p:nvPr/>
          </p:nvSpPr>
          <p:spPr>
            <a:xfrm>
              <a:off x="7515226" y="161403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data_ready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8A40F92-2667-65AC-DEF9-2E98EEEEF207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gpi_out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C8DA83A-A415-6C6F-0E25-25DB4AEC2288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936266C-78E8-C34A-3824-0DC1AC6984A9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F02F435-0861-8098-8977-B7F2CCC078E7}"/>
                </a:ext>
              </a:extLst>
            </p:cNvPr>
            <p:cNvSpPr/>
            <p:nvPr/>
          </p:nvSpPr>
          <p:spPr>
            <a:xfrm>
              <a:off x="7515226" y="211024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4C4BD27-C866-A6AC-BE76-6925FDCA0A2F}"/>
                </a:ext>
              </a:extLst>
            </p:cNvPr>
            <p:cNvSpPr/>
            <p:nvPr/>
          </p:nvSpPr>
          <p:spPr>
            <a:xfrm>
              <a:off x="7515226" y="137402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FBCB726-55E7-1CD2-113C-9352AB857096}"/>
                </a:ext>
              </a:extLst>
            </p:cNvPr>
            <p:cNvSpPr/>
            <p:nvPr/>
          </p:nvSpPr>
          <p:spPr>
            <a:xfrm>
              <a:off x="7009338" y="162399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48DB09D-EBD6-B6B1-3E43-153718DDF2C1}"/>
                </a:ext>
              </a:extLst>
            </p:cNvPr>
            <p:cNvSpPr/>
            <p:nvPr/>
          </p:nvSpPr>
          <p:spPr>
            <a:xfrm>
              <a:off x="7251700" y="2874527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cs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88FDD2E-1131-C1A3-AB7D-17E42B745987}"/>
              </a:ext>
            </a:extLst>
          </p:cNvPr>
          <p:cNvGrpSpPr/>
          <p:nvPr/>
        </p:nvGrpSpPr>
        <p:grpSpPr>
          <a:xfrm>
            <a:off x="5092444" y="5130993"/>
            <a:ext cx="2900090" cy="1618846"/>
            <a:chOff x="9042400" y="5064953"/>
            <a:chExt cx="3121637" cy="1719056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BD32D9-A89E-10E2-5995-E7BF1580B6F8}"/>
                </a:ext>
              </a:extLst>
            </p:cNvPr>
            <p:cNvSpPr/>
            <p:nvPr/>
          </p:nvSpPr>
          <p:spPr>
            <a:xfrm>
              <a:off x="9042400" y="5064953"/>
              <a:ext cx="3121637" cy="1719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rti_core</a:t>
              </a:r>
              <a:r>
                <a:rPr lang="en-US" altLang="ko-KR" sz="900">
                  <a:solidFill>
                    <a:schemeClr val="tx1"/>
                  </a:solidFill>
                </a:rPr>
                <a:t>()</a:t>
              </a:r>
              <a:endParaRPr lang="ko-KR" altLang="en-US" sz="9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08FB289-C9FB-D29C-6AC4-9334BBB1AC73}"/>
                </a:ext>
              </a:extLst>
            </p:cNvPr>
            <p:cNvSpPr/>
            <p:nvPr/>
          </p:nvSpPr>
          <p:spPr>
            <a:xfrm>
              <a:off x="9042400" y="52947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rti_in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3273E9-421E-973B-DBC3-8C6748B1074E}"/>
                </a:ext>
              </a:extLst>
            </p:cNvPr>
            <p:cNvSpPr/>
            <p:nvPr/>
          </p:nvSpPr>
          <p:spPr>
            <a:xfrm>
              <a:off x="10353675" y="529476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[127:0]</a:t>
              </a:r>
              <a:r>
                <a:rPr lang="en-US" altLang="ko-KR" sz="900" err="1">
                  <a:solidFill>
                    <a:schemeClr val="tx1"/>
                  </a:solidFill>
                </a:rPr>
                <a:t>timestamp_error_data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E800BE0-979C-0611-379D-5BD870AEF16B}"/>
                </a:ext>
              </a:extLst>
            </p:cNvPr>
            <p:cNvSpPr/>
            <p:nvPr/>
          </p:nvSpPr>
          <p:spPr>
            <a:xfrm>
              <a:off x="9042400" y="554973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write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6930662-59A5-040A-9C83-A9EDF39C74A5}"/>
                </a:ext>
              </a:extLst>
            </p:cNvPr>
            <p:cNvSpPr/>
            <p:nvPr/>
          </p:nvSpPr>
          <p:spPr>
            <a:xfrm>
              <a:off x="10353675" y="5566074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read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90C0F61-980E-A8E5-F9E6-D7D14F0F5079}"/>
                </a:ext>
              </a:extLst>
            </p:cNvPr>
            <p:cNvSpPr/>
            <p:nvPr/>
          </p:nvSpPr>
          <p:spPr>
            <a:xfrm>
              <a:off x="10353675" y="5810555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[4:0]</a:t>
              </a:r>
              <a:r>
                <a:rPr lang="en-US" altLang="ko-KR" sz="900" err="1">
                  <a:solidFill>
                    <a:schemeClr val="tx1"/>
                  </a:solidFill>
                </a:rPr>
                <a:t>addr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B353A9-510A-05BB-9EF2-BA3F39E2EFC5}"/>
                </a:ext>
              </a:extLst>
            </p:cNvPr>
            <p:cNvSpPr/>
            <p:nvPr/>
          </p:nvSpPr>
          <p:spPr>
            <a:xfrm>
              <a:off x="10353675" y="6051616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</a:t>
              </a:r>
              <a:r>
                <a:rPr lang="en-US" altLang="ko-KR" sz="900" err="1">
                  <a:solidFill>
                    <a:schemeClr val="tx1"/>
                  </a:solidFill>
                </a:rPr>
                <a:t>rd_data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552C5C-4343-8A9C-2273-01919EB2E7F2}"/>
                </a:ext>
              </a:extLst>
            </p:cNvPr>
            <p:cNvSpPr/>
            <p:nvPr/>
          </p:nvSpPr>
          <p:spPr>
            <a:xfrm>
              <a:off x="10353675" y="6299048"/>
              <a:ext cx="179948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[63:0]counter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26A8C2-9A6F-52DE-51ED-D9ADF7AF571F}"/>
              </a:ext>
            </a:extLst>
          </p:cNvPr>
          <p:cNvGrpSpPr/>
          <p:nvPr/>
        </p:nvGrpSpPr>
        <p:grpSpPr>
          <a:xfrm>
            <a:off x="270112" y="286982"/>
            <a:ext cx="1743119" cy="6462857"/>
            <a:chOff x="7009338" y="653891"/>
            <a:chExt cx="1817163" cy="668570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EE797F-44E8-D15B-9768-FE3E94150E96}"/>
                </a:ext>
              </a:extLst>
            </p:cNvPr>
            <p:cNvSpPr/>
            <p:nvPr/>
          </p:nvSpPr>
          <p:spPr>
            <a:xfrm>
              <a:off x="7009339" y="653891"/>
              <a:ext cx="1753664" cy="66857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err="1">
                  <a:solidFill>
                    <a:schemeClr val="tx1"/>
                  </a:solidFill>
                </a:rPr>
                <a:t>RF_DataConverter</a:t>
              </a:r>
              <a:endParaRPr lang="ko-KR" altLang="en-US" sz="9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6DC76DC-8D66-0C9C-DE42-712FF9CD7614}"/>
                </a:ext>
              </a:extLst>
            </p:cNvPr>
            <p:cNvSpPr/>
            <p:nvPr/>
          </p:nvSpPr>
          <p:spPr>
            <a:xfrm>
              <a:off x="7009338" y="9781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DAC_out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27E46C2-49E9-EC31-3F9C-3C26123ED6A5}"/>
                </a:ext>
              </a:extLst>
            </p:cNvPr>
            <p:cNvSpPr/>
            <p:nvPr/>
          </p:nvSpPr>
          <p:spPr>
            <a:xfrm>
              <a:off x="8279588" y="978158"/>
              <a:ext cx="54691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AXI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0851F09-1744-441B-EDC4-E325AF95B6A9}"/>
                </a:ext>
              </a:extLst>
            </p:cNvPr>
            <p:cNvSpPr/>
            <p:nvPr/>
          </p:nvSpPr>
          <p:spPr>
            <a:xfrm>
              <a:off x="7515226" y="123096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frequency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4D8E8BD-8EC9-6395-619D-77C3152ACEC7}"/>
                </a:ext>
              </a:extLst>
            </p:cNvPr>
            <p:cNvSpPr/>
            <p:nvPr/>
          </p:nvSpPr>
          <p:spPr>
            <a:xfrm>
              <a:off x="7515226" y="1474276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5C75AC0-B3D8-1B9F-5046-9214A66B96B3}"/>
                </a:ext>
              </a:extLst>
            </p:cNvPr>
            <p:cNvSpPr/>
            <p:nvPr/>
          </p:nvSpPr>
          <p:spPr>
            <a:xfrm>
              <a:off x="7009338" y="692853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err="1">
                  <a:solidFill>
                    <a:schemeClr val="tx1"/>
                  </a:solidFill>
                </a:rPr>
                <a:t>ADC_in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26705DD-D3EC-74E0-ABEB-5847EA9666CD}"/>
                </a:ext>
              </a:extLst>
            </p:cNvPr>
            <p:cNvSpPr/>
            <p:nvPr/>
          </p:nvSpPr>
          <p:spPr>
            <a:xfrm>
              <a:off x="7515226" y="693395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err="1">
                  <a:solidFill>
                    <a:schemeClr val="tx1"/>
                  </a:solidFill>
                </a:rPr>
                <a:t>IQ_out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A2A18F-7521-7AD8-DBF5-AFCC0FCD11B1}"/>
              </a:ext>
            </a:extLst>
          </p:cNvPr>
          <p:cNvSpPr/>
          <p:nvPr/>
        </p:nvSpPr>
        <p:spPr>
          <a:xfrm>
            <a:off x="10831689" y="2461632"/>
            <a:ext cx="1303692" cy="61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Ethernet</a:t>
            </a:r>
            <a:endParaRPr lang="ko-KR" altLang="en-US" sz="900"/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A3DC2FF3-A82B-9864-6563-69604C8E871D}"/>
              </a:ext>
            </a:extLst>
          </p:cNvPr>
          <p:cNvCxnSpPr>
            <a:cxnSpLocks/>
            <a:stCxn id="188" idx="0"/>
            <a:endCxn id="84" idx="3"/>
          </p:cNvCxnSpPr>
          <p:nvPr/>
        </p:nvCxnSpPr>
        <p:spPr>
          <a:xfrm rot="16200000" flipH="1" flipV="1">
            <a:off x="5964573" y="-3256312"/>
            <a:ext cx="16826" cy="7919509"/>
          </a:xfrm>
          <a:prstGeom prst="bentConnector4">
            <a:avLst>
              <a:gd name="adj1" fmla="val -3035921"/>
              <a:gd name="adj2" fmla="val 9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06D99577-E10D-E186-5ADA-F8C8C7B0CAB0}"/>
              </a:ext>
            </a:extLst>
          </p:cNvPr>
          <p:cNvCxnSpPr>
            <a:cxnSpLocks/>
            <a:stCxn id="116" idx="1"/>
            <a:endCxn id="85" idx="3"/>
          </p:cNvCxnSpPr>
          <p:nvPr/>
        </p:nvCxnSpPr>
        <p:spPr>
          <a:xfrm rot="10800000">
            <a:off x="2013232" y="956237"/>
            <a:ext cx="229815" cy="2518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D4C0884-AA91-BE56-D3CE-44711A3254BF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>
            <a:off x="2013232" y="1191437"/>
            <a:ext cx="229815" cy="228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BD1E32-AA80-6777-FE1D-7D7AA02704E1}"/>
              </a:ext>
            </a:extLst>
          </p:cNvPr>
          <p:cNvSpPr/>
          <p:nvPr/>
        </p:nvSpPr>
        <p:spPr>
          <a:xfrm>
            <a:off x="2243046" y="243761"/>
            <a:ext cx="679164" cy="6462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9687010-3866-A52A-CFEB-AC4EF72AC602}"/>
              </a:ext>
            </a:extLst>
          </p:cNvPr>
          <p:cNvCxnSpPr>
            <a:cxnSpLocks/>
            <a:stCxn id="48" idx="1"/>
            <a:endCxn id="116" idx="3"/>
          </p:cNvCxnSpPr>
          <p:nvPr/>
        </p:nvCxnSpPr>
        <p:spPr>
          <a:xfrm rot="10800000" flipV="1">
            <a:off x="2922210" y="1018661"/>
            <a:ext cx="171040" cy="2456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1D2C1705-9334-D8CF-9416-2D14790476E0}"/>
              </a:ext>
            </a:extLst>
          </p:cNvPr>
          <p:cNvSpPr/>
          <p:nvPr/>
        </p:nvSpPr>
        <p:spPr>
          <a:xfrm>
            <a:off x="9280894" y="695030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 interconnect</a:t>
            </a:r>
            <a:endParaRPr lang="ko-KR" altLang="en-US" sz="900"/>
          </a:p>
        </p:txBody>
      </p: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A3F98D47-DEFF-120E-91E1-009C0902F42E}"/>
              </a:ext>
            </a:extLst>
          </p:cNvPr>
          <p:cNvCxnSpPr>
            <a:cxnSpLocks/>
            <a:stCxn id="207" idx="3"/>
            <a:endCxn id="241" idx="2"/>
          </p:cNvCxnSpPr>
          <p:nvPr/>
        </p:nvCxnSpPr>
        <p:spPr>
          <a:xfrm flipV="1">
            <a:off x="2013231" y="6271824"/>
            <a:ext cx="7895537" cy="197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9B9E95-B7CE-4542-4DB7-CB73A8BDADDA}"/>
              </a:ext>
            </a:extLst>
          </p:cNvPr>
          <p:cNvCxnSpPr>
            <a:cxnSpLocks/>
            <a:stCxn id="188" idx="3"/>
            <a:endCxn id="5" idx="1"/>
          </p:cNvCxnSpPr>
          <p:nvPr/>
        </p:nvCxnSpPr>
        <p:spPr>
          <a:xfrm flipV="1">
            <a:off x="10584586" y="1502971"/>
            <a:ext cx="247103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3BA68855-0A94-C53A-0A5C-64B06D2EB1DD}"/>
              </a:ext>
            </a:extLst>
          </p:cNvPr>
          <p:cNvCxnSpPr>
            <a:stCxn id="17" idx="3"/>
            <a:endCxn id="188" idx="2"/>
          </p:cNvCxnSpPr>
          <p:nvPr/>
        </p:nvCxnSpPr>
        <p:spPr>
          <a:xfrm flipV="1">
            <a:off x="8959849" y="2310916"/>
            <a:ext cx="972891" cy="11371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43572B2C-83D9-2833-8570-D42A98CBA06D}"/>
              </a:ext>
            </a:extLst>
          </p:cNvPr>
          <p:cNvSpPr/>
          <p:nvPr/>
        </p:nvSpPr>
        <p:spPr>
          <a:xfrm>
            <a:off x="9256922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93D962E-EAD2-F02B-B56F-4B0FE4A204A9}"/>
              </a:ext>
            </a:extLst>
          </p:cNvPr>
          <p:cNvSpPr/>
          <p:nvPr/>
        </p:nvSpPr>
        <p:spPr>
          <a:xfrm>
            <a:off x="10545756" y="72359"/>
            <a:ext cx="1218212" cy="218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seems to need improvement in </a:t>
            </a:r>
            <a:r>
              <a:rPr lang="en-US" altLang="ko-KR" sz="900" err="1">
                <a:solidFill>
                  <a:schemeClr val="tx1"/>
                </a:solidFill>
              </a:rPr>
              <a:t>fifo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8AC01E-1582-100F-D75F-5AD2AE495672}"/>
              </a:ext>
            </a:extLst>
          </p:cNvPr>
          <p:cNvSpPr/>
          <p:nvPr/>
        </p:nvSpPr>
        <p:spPr>
          <a:xfrm>
            <a:off x="10725340" y="4655938"/>
            <a:ext cx="1303692" cy="1615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DMA Controller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F46926A-244E-588C-4945-786D60600B51}"/>
              </a:ext>
            </a:extLst>
          </p:cNvPr>
          <p:cNvCxnSpPr>
            <a:cxnSpLocks/>
            <a:stCxn id="207" idx="3"/>
            <a:endCxn id="116" idx="1"/>
          </p:cNvCxnSpPr>
          <p:nvPr/>
        </p:nvCxnSpPr>
        <p:spPr>
          <a:xfrm flipV="1">
            <a:off x="2013231" y="3475189"/>
            <a:ext cx="229815" cy="2993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0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0D42E-9BFB-9F3F-CA73-87015C75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100MHz </a:t>
            </a:r>
            <a:r>
              <a:rPr lang="ko-KR" altLang="en-US"/>
              <a:t>* </a:t>
            </a:r>
            <a:r>
              <a:rPr lang="en-US" altLang="ko-KR"/>
              <a:t>256 bit = 100MHz </a:t>
            </a:r>
            <a:r>
              <a:rPr lang="ko-KR" altLang="en-US"/>
              <a:t>* </a:t>
            </a:r>
            <a:r>
              <a:rPr lang="en-US" altLang="ko-KR"/>
              <a:t>64 Byte/s = 6.4GB/s</a:t>
            </a:r>
          </a:p>
          <a:p>
            <a:pPr marL="0" indent="0">
              <a:buNone/>
            </a:pPr>
            <a:r>
              <a:rPr lang="en-US" altLang="ko-KR"/>
              <a:t>-&gt;for 1ms, 6.4mB</a:t>
            </a:r>
          </a:p>
          <a:p>
            <a:pPr marL="0" indent="0">
              <a:buNone/>
            </a:pPr>
            <a:r>
              <a:rPr lang="en-US" altLang="ko-KR"/>
              <a:t>-&gt;for 1us, 6.4kB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2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4D6F5A3-4543-D34C-94AB-79E9F83EDFFE}"/>
              </a:ext>
            </a:extLst>
          </p:cNvPr>
          <p:cNvSpPr/>
          <p:nvPr/>
        </p:nvSpPr>
        <p:spPr>
          <a:xfrm>
            <a:off x="3381022" y="592668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DMA controller</a:t>
            </a:r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B2E4E3-03E7-336A-CD39-7CD481998340}"/>
              </a:ext>
            </a:extLst>
          </p:cNvPr>
          <p:cNvSpPr/>
          <p:nvPr/>
        </p:nvSpPr>
        <p:spPr>
          <a:xfrm>
            <a:off x="3381022" y="2551290"/>
            <a:ext cx="13208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DRAM</a:t>
            </a:r>
            <a:endParaRPr lang="ko-KR" altLang="en-US" sz="9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6652F8-C72F-98D6-C573-146CF15B2978}"/>
              </a:ext>
            </a:extLst>
          </p:cNvPr>
          <p:cNvSpPr/>
          <p:nvPr/>
        </p:nvSpPr>
        <p:spPr>
          <a:xfrm>
            <a:off x="8252178" y="2551289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GPO core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9981A-A513-413F-6164-7FFF48357D25}"/>
              </a:ext>
            </a:extLst>
          </p:cNvPr>
          <p:cNvSpPr/>
          <p:nvPr/>
        </p:nvSpPr>
        <p:spPr>
          <a:xfrm>
            <a:off x="10922000" y="2551289"/>
            <a:ext cx="1061156" cy="3505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</a:t>
            </a:r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C24F2C-B481-C188-9F68-A88B158B5479}"/>
              </a:ext>
            </a:extLst>
          </p:cNvPr>
          <p:cNvSpPr/>
          <p:nvPr/>
        </p:nvSpPr>
        <p:spPr>
          <a:xfrm>
            <a:off x="8252178" y="4509911"/>
            <a:ext cx="1320800" cy="1546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GPI core</a:t>
            </a:r>
            <a:endParaRPr lang="ko-KR" altLang="en-US" sz="90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43A4E8C-EF82-6979-30E9-196D036E9782}"/>
              </a:ext>
            </a:extLst>
          </p:cNvPr>
          <p:cNvGrpSpPr/>
          <p:nvPr/>
        </p:nvGrpSpPr>
        <p:grpSpPr>
          <a:xfrm>
            <a:off x="4871156" y="4509912"/>
            <a:ext cx="3149600" cy="1546577"/>
            <a:chOff x="5159022" y="4509912"/>
            <a:chExt cx="3149600" cy="154657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066C6CB-95C9-C59C-B9FE-4CD4F015D3E1}"/>
                </a:ext>
              </a:extLst>
            </p:cNvPr>
            <p:cNvSpPr/>
            <p:nvPr/>
          </p:nvSpPr>
          <p:spPr>
            <a:xfrm>
              <a:off x="5159022" y="4509912"/>
              <a:ext cx="31496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RTI core</a:t>
              </a:r>
              <a:endParaRPr lang="ko-KR" altLang="en-US" sz="9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4EDA33-1380-69E8-B58D-447A163F608F}"/>
                </a:ext>
              </a:extLst>
            </p:cNvPr>
            <p:cNvSpPr/>
            <p:nvPr/>
          </p:nvSpPr>
          <p:spPr>
            <a:xfrm>
              <a:off x="5396089" y="4769555"/>
              <a:ext cx="2664177" cy="1174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event FIFO</a:t>
              </a:r>
              <a:endParaRPr lang="ko-KR" altLang="en-US" sz="9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0891E3-0EEB-0EC7-E32E-4FE7B9EF5792}"/>
              </a:ext>
            </a:extLst>
          </p:cNvPr>
          <p:cNvGrpSpPr/>
          <p:nvPr/>
        </p:nvGrpSpPr>
        <p:grpSpPr>
          <a:xfrm>
            <a:off x="4871156" y="2551289"/>
            <a:ext cx="3149600" cy="1546577"/>
            <a:chOff x="5159022" y="2551289"/>
            <a:chExt cx="3149600" cy="15465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969498-7054-4E4F-D07A-F80AC3AB36AB}"/>
                </a:ext>
              </a:extLst>
            </p:cNvPr>
            <p:cNvSpPr/>
            <p:nvPr/>
          </p:nvSpPr>
          <p:spPr>
            <a:xfrm>
              <a:off x="5159022" y="2551289"/>
              <a:ext cx="31496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RTO core</a:t>
              </a:r>
              <a:endParaRPr lang="ko-KR" altLang="en-US" sz="9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48B94D-A34A-06EE-9630-DE9464AEACFA}"/>
                </a:ext>
              </a:extLst>
            </p:cNvPr>
            <p:cNvSpPr/>
            <p:nvPr/>
          </p:nvSpPr>
          <p:spPr>
            <a:xfrm>
              <a:off x="5396089" y="2810933"/>
              <a:ext cx="1111955" cy="1174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timestamp FIFO</a:t>
              </a:r>
              <a:endParaRPr lang="ko-KR" altLang="en-US" sz="9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FDE861-642E-9514-ED5C-2A33FFD25060}"/>
                </a:ext>
              </a:extLst>
            </p:cNvPr>
            <p:cNvSpPr/>
            <p:nvPr/>
          </p:nvSpPr>
          <p:spPr>
            <a:xfrm>
              <a:off x="6948311" y="2810933"/>
              <a:ext cx="1111955" cy="1174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data BRAM</a:t>
              </a:r>
              <a:endParaRPr lang="ko-KR" altLang="en-US" sz="9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B4A111-281B-C354-ADF6-3A33531EC266}"/>
              </a:ext>
            </a:extLst>
          </p:cNvPr>
          <p:cNvGrpSpPr/>
          <p:nvPr/>
        </p:nvGrpSpPr>
        <p:grpSpPr>
          <a:xfrm>
            <a:off x="1789290" y="592668"/>
            <a:ext cx="1320800" cy="1546577"/>
            <a:chOff x="1529645" y="592668"/>
            <a:chExt cx="1320800" cy="15465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7605599-A30A-79C0-CF73-D38B2B7DDFD5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16C761-21E7-65C8-E4C0-EFDB59AAA57F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real time OS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2587FC0-8AE5-B01A-6624-267875700DD4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FPU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712798-5DF8-B5EA-F76A-5F9180109158}"/>
              </a:ext>
            </a:extLst>
          </p:cNvPr>
          <p:cNvSpPr/>
          <p:nvPr/>
        </p:nvSpPr>
        <p:spPr>
          <a:xfrm>
            <a:off x="9716911" y="2551289"/>
            <a:ext cx="1061156" cy="3505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RFDC controller</a:t>
            </a:r>
            <a:endParaRPr lang="ko-KR" altLang="en-US" sz="9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1567B-77AA-C7E4-4784-8EF954BED045}"/>
              </a:ext>
            </a:extLst>
          </p:cNvPr>
          <p:cNvSpPr/>
          <p:nvPr/>
        </p:nvSpPr>
        <p:spPr>
          <a:xfrm>
            <a:off x="10922000" y="592668"/>
            <a:ext cx="1061156" cy="1546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AXI</a:t>
            </a:r>
            <a:endParaRPr lang="ko-KR" altLang="en-US" sz="9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5BA6F3-C9A5-B9C9-FD13-E8E1DBD90814}"/>
              </a:ext>
            </a:extLst>
          </p:cNvPr>
          <p:cNvSpPr/>
          <p:nvPr/>
        </p:nvSpPr>
        <p:spPr>
          <a:xfrm>
            <a:off x="5779911" y="1603022"/>
            <a:ext cx="1320800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1B9E64-642A-9A75-DF80-AAFBB9AF05C1}"/>
              </a:ext>
            </a:extLst>
          </p:cNvPr>
          <p:cNvSpPr/>
          <p:nvPr/>
        </p:nvSpPr>
        <p:spPr>
          <a:xfrm>
            <a:off x="197558" y="592668"/>
            <a:ext cx="1320800" cy="5463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PC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6677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C59EDF-6020-3360-1074-1808D9B96D9F}"/>
              </a:ext>
            </a:extLst>
          </p:cNvPr>
          <p:cNvGrpSpPr/>
          <p:nvPr/>
        </p:nvGrpSpPr>
        <p:grpSpPr>
          <a:xfrm>
            <a:off x="10040405" y="484645"/>
            <a:ext cx="1817163" cy="2274256"/>
            <a:chOff x="7009338" y="653892"/>
            <a:chExt cx="1817163" cy="22742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9D274A-0BA5-9FAA-9F9D-FCCF06B77287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4B853A-1101-AFEE-627F-AAC2103A67AF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437ECA3-040C-B8A9-E9F7-FA8FCE70503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288974-512B-53BD-0D6D-EF5B2F2DA1DA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244F2B-9732-05BA-81A0-4F815FD194F8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1B427B-B7C8-006E-1F73-FF95ED00F114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CCD47C-3365-54B6-0CE0-BA0FB06338AD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D18CA9-11D8-E01D-7A86-DC3F63692E4C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6ED5F8-F603-36AD-1ECD-134DD9A27F34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F6C973-B66C-EA34-B3CD-9469A353158B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81E49C0-2FD9-7DCA-C73C-E771139C5065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7FCB77-90C7-DF62-9669-28C5916ED08B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B19CCF-3E5B-72A2-BE18-E075336928F6}"/>
              </a:ext>
            </a:extLst>
          </p:cNvPr>
          <p:cNvGrpSpPr/>
          <p:nvPr/>
        </p:nvGrpSpPr>
        <p:grpSpPr>
          <a:xfrm>
            <a:off x="4165367" y="242713"/>
            <a:ext cx="3335867" cy="942226"/>
            <a:chOff x="3951110" y="242713"/>
            <a:chExt cx="4957410" cy="94222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578EF08-D29B-2C82-542B-DC866C605282}"/>
                </a:ext>
              </a:extLst>
            </p:cNvPr>
            <p:cNvSpPr/>
            <p:nvPr/>
          </p:nvSpPr>
          <p:spPr>
            <a:xfrm>
              <a:off x="3951111" y="242713"/>
              <a:ext cx="4957409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AXI_interconnect</a:t>
              </a:r>
              <a:endParaRPr lang="ko-KR" altLang="en-US" sz="9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E9DD-7B53-BBB6-E02E-C8C176941B0E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2B05E2-F4F7-5D1E-5885-0DE896CFDD6D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axi_m0_interface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3DD67EA-3DC5-5A6D-223A-810B39A153BC}"/>
                </a:ext>
              </a:extLst>
            </p:cNvPr>
            <p:cNvSpPr/>
            <p:nvPr/>
          </p:nvSpPr>
          <p:spPr>
            <a:xfrm>
              <a:off x="7180557" y="72873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axi_s1_interface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3B0E6C-3EC2-D62D-A94A-C84761B96861}"/>
              </a:ext>
            </a:extLst>
          </p:cNvPr>
          <p:cNvGrpSpPr/>
          <p:nvPr/>
        </p:nvGrpSpPr>
        <p:grpSpPr>
          <a:xfrm>
            <a:off x="197556" y="242712"/>
            <a:ext cx="3335869" cy="4881738"/>
            <a:chOff x="3951109" y="242712"/>
            <a:chExt cx="4957413" cy="48817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5FF619-A2FC-B644-82BC-36EDEC5F9AAD}"/>
                </a:ext>
              </a:extLst>
            </p:cNvPr>
            <p:cNvSpPr/>
            <p:nvPr/>
          </p:nvSpPr>
          <p:spPr>
            <a:xfrm>
              <a:off x="3951110" y="242712"/>
              <a:ext cx="4957409" cy="48817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RFDC(only one DAC)</a:t>
              </a:r>
              <a:endParaRPr lang="ko-KR" altLang="en-US" sz="9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6E59FB-6A90-42BF-0E0B-CD6C5908868D}"/>
                </a:ext>
              </a:extLst>
            </p:cNvPr>
            <p:cNvSpPr/>
            <p:nvPr/>
          </p:nvSpPr>
          <p:spPr>
            <a:xfrm>
              <a:off x="7180557" y="47986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FC88212-F760-3628-EDAD-242C18E4E163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6DBE8-6DB1-438A-5E7E-28A50BCE6220}"/>
                </a:ext>
              </a:extLst>
            </p:cNvPr>
            <p:cNvSpPr/>
            <p:nvPr/>
          </p:nvSpPr>
          <p:spPr>
            <a:xfrm>
              <a:off x="7180557" y="710377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8ED2210-F3B0-969C-C99B-435DC6FD37CC}"/>
                </a:ext>
              </a:extLst>
            </p:cNvPr>
            <p:cNvSpPr/>
            <p:nvPr/>
          </p:nvSpPr>
          <p:spPr>
            <a:xfrm>
              <a:off x="7180557" y="942815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sysref_in_p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FB48D-5566-56FC-AD94-16C96AD57CF2}"/>
                </a:ext>
              </a:extLst>
            </p:cNvPr>
            <p:cNvSpPr/>
            <p:nvPr/>
          </p:nvSpPr>
          <p:spPr>
            <a:xfrm>
              <a:off x="7180557" y="11714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user_sysref_adc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50CF0D1-F45B-ABDB-FFDF-404DF1B3CE3C}"/>
                </a:ext>
              </a:extLst>
            </p:cNvPr>
            <p:cNvSpPr/>
            <p:nvPr/>
          </p:nvSpPr>
          <p:spPr>
            <a:xfrm>
              <a:off x="7180557" y="1403839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user_sysref_dac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2E8F4BA-EAD6-A848-869E-9388AA84F924}"/>
                </a:ext>
              </a:extLst>
            </p:cNvPr>
            <p:cNvSpPr/>
            <p:nvPr/>
          </p:nvSpPr>
          <p:spPr>
            <a:xfrm>
              <a:off x="7180557" y="16276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1228A0-4BF4-A59F-1EE7-8EAB62F5A3FA}"/>
                </a:ext>
              </a:extLst>
            </p:cNvPr>
            <p:cNvSpPr/>
            <p:nvPr/>
          </p:nvSpPr>
          <p:spPr>
            <a:xfrm>
              <a:off x="7180557" y="1860124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dac0_clk_n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9D2DF-D5D6-F1F9-1CB8-3A2773D1CFE0}"/>
                </a:ext>
              </a:extLst>
            </p:cNvPr>
            <p:cNvSpPr/>
            <p:nvPr/>
          </p:nvSpPr>
          <p:spPr>
            <a:xfrm>
              <a:off x="7180557" y="2088710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8FA2C28-2BEF-0B5C-DF5D-916A89A200A2}"/>
                </a:ext>
              </a:extLst>
            </p:cNvPr>
            <p:cNvSpPr/>
            <p:nvPr/>
          </p:nvSpPr>
          <p:spPr>
            <a:xfrm>
              <a:off x="7180557" y="2321148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s0_axis_arestn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93976B-D44D-18AA-1998-E4A4DDAA3C13}"/>
                </a:ext>
              </a:extLst>
            </p:cNvPr>
            <p:cNvSpPr/>
            <p:nvPr/>
          </p:nvSpPr>
          <p:spPr>
            <a:xfrm>
              <a:off x="3951110" y="710377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vout00_n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A580FE1-887B-67FC-DBB0-3243A131B6A1}"/>
                </a:ext>
              </a:extLst>
            </p:cNvPr>
            <p:cNvSpPr/>
            <p:nvPr/>
          </p:nvSpPr>
          <p:spPr>
            <a:xfrm>
              <a:off x="3951110" y="940889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88FDD72-1394-2F99-7C1C-4C1D281F687A}"/>
                </a:ext>
              </a:extLst>
            </p:cNvPr>
            <p:cNvSpPr/>
            <p:nvPr/>
          </p:nvSpPr>
          <p:spPr>
            <a:xfrm>
              <a:off x="3951110" y="1171401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clk_dac0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4A207F3-AE86-C645-18D7-7012FF745CEC}"/>
                </a:ext>
              </a:extLst>
            </p:cNvPr>
            <p:cNvSpPr/>
            <p:nvPr/>
          </p:nvSpPr>
          <p:spPr>
            <a:xfrm>
              <a:off x="6853418" y="2547808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s00_axis_tdata[255:0]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C2993C-E47A-16DC-54B5-4CA80F47BA09}"/>
                </a:ext>
              </a:extLst>
            </p:cNvPr>
            <p:cNvSpPr/>
            <p:nvPr/>
          </p:nvSpPr>
          <p:spPr>
            <a:xfrm>
              <a:off x="7180556" y="2758901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s00_axis_tvalid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CE87021-6FC6-3859-B60E-9272674EE6C1}"/>
                </a:ext>
              </a:extLst>
            </p:cNvPr>
            <p:cNvSpPr/>
            <p:nvPr/>
          </p:nvSpPr>
          <p:spPr>
            <a:xfrm>
              <a:off x="6853417" y="2991339"/>
              <a:ext cx="205510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dac00_fast_shutdown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CA857F-1867-7A9F-1DAB-13ED7A2E56E6}"/>
                </a:ext>
              </a:extLst>
            </p:cNvPr>
            <p:cNvSpPr/>
            <p:nvPr/>
          </p:nvSpPr>
          <p:spPr>
            <a:xfrm>
              <a:off x="7180556" y="3215186"/>
              <a:ext cx="172796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dac00_pl_event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51374C-A484-5CA8-81F0-55F2E1F66C87}"/>
                </a:ext>
              </a:extLst>
            </p:cNvPr>
            <p:cNvSpPr/>
            <p:nvPr/>
          </p:nvSpPr>
          <p:spPr>
            <a:xfrm>
              <a:off x="6928910" y="3447624"/>
              <a:ext cx="197960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1A92290-CC58-75E9-AA51-29DE1D7979BE}"/>
                </a:ext>
              </a:extLst>
            </p:cNvPr>
            <p:cNvSpPr/>
            <p:nvPr/>
          </p:nvSpPr>
          <p:spPr>
            <a:xfrm>
              <a:off x="6564027" y="3676210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483F490-C329-A7F6-A731-CFAF33F3D58A}"/>
                </a:ext>
              </a:extLst>
            </p:cNvPr>
            <p:cNvSpPr/>
            <p:nvPr/>
          </p:nvSpPr>
          <p:spPr>
            <a:xfrm>
              <a:off x="6677267" y="3908648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F12C7F-BC44-DC78-456E-A6C8FEA5859C}"/>
                </a:ext>
              </a:extLst>
            </p:cNvPr>
            <p:cNvSpPr/>
            <p:nvPr/>
          </p:nvSpPr>
          <p:spPr>
            <a:xfrm>
              <a:off x="6564027" y="4135308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6D832A-2128-3799-F41E-052A8EF599D9}"/>
                </a:ext>
              </a:extLst>
            </p:cNvPr>
            <p:cNvSpPr/>
            <p:nvPr/>
          </p:nvSpPr>
          <p:spPr>
            <a:xfrm>
              <a:off x="3951110" y="1397174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s00_axis_tready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03FEF61-527C-78C7-EA30-485FC8A7DA70}"/>
                </a:ext>
              </a:extLst>
            </p:cNvPr>
            <p:cNvSpPr/>
            <p:nvPr/>
          </p:nvSpPr>
          <p:spPr>
            <a:xfrm>
              <a:off x="3951110" y="1627686"/>
              <a:ext cx="2290317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dac00_datapath_overflow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A64FE9E-D289-411D-950F-FA8F4B97A6AF}"/>
                </a:ext>
              </a:extLst>
            </p:cNvPr>
            <p:cNvSpPr/>
            <p:nvPr/>
          </p:nvSpPr>
          <p:spPr>
            <a:xfrm>
              <a:off x="6564027" y="4373361"/>
              <a:ext cx="234449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20E145-01D3-A910-0877-DBB3D2F2927B}"/>
                </a:ext>
              </a:extLst>
            </p:cNvPr>
            <p:cNvSpPr/>
            <p:nvPr/>
          </p:nvSpPr>
          <p:spPr>
            <a:xfrm>
              <a:off x="6677267" y="4605799"/>
              <a:ext cx="223125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FF43E82-1877-93D7-D4B7-12D725C6DBAB}"/>
                </a:ext>
              </a:extLst>
            </p:cNvPr>
            <p:cNvSpPr/>
            <p:nvPr/>
          </p:nvSpPr>
          <p:spPr>
            <a:xfrm>
              <a:off x="6564027" y="4832459"/>
              <a:ext cx="234449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C23FE-4493-7368-75EF-5C668DE98C16}"/>
                </a:ext>
              </a:extLst>
            </p:cNvPr>
            <p:cNvSpPr/>
            <p:nvPr/>
          </p:nvSpPr>
          <p:spPr>
            <a:xfrm>
              <a:off x="3951109" y="1860124"/>
              <a:ext cx="247451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dac0_nco_update_busy[1:0]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5ADAB41-DA5B-AAA4-4329-D4EF77ED6DC9}"/>
              </a:ext>
            </a:extLst>
          </p:cNvPr>
          <p:cNvCxnSpPr>
            <a:stCxn id="21" idx="1"/>
            <a:endCxn id="31" idx="3"/>
          </p:cNvCxnSpPr>
          <p:nvPr/>
        </p:nvCxnSpPr>
        <p:spPr>
          <a:xfrm rot="10800000" flipV="1">
            <a:off x="7501234" y="710377"/>
            <a:ext cx="621122" cy="133614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2AB3CB4-6346-A51A-52AB-98046FB1CB4F}"/>
              </a:ext>
            </a:extLst>
          </p:cNvPr>
          <p:cNvCxnSpPr>
            <a:stCxn id="19" idx="1"/>
            <a:endCxn id="29" idx="3"/>
          </p:cNvCxnSpPr>
          <p:nvPr/>
        </p:nvCxnSpPr>
        <p:spPr>
          <a:xfrm rot="10800000">
            <a:off x="3533423" y="595121"/>
            <a:ext cx="631944" cy="12700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52972B9-D5C0-2E89-660E-9AA3223D2FF4}"/>
              </a:ext>
            </a:extLst>
          </p:cNvPr>
          <p:cNvSpPr/>
          <p:nvPr/>
        </p:nvSpPr>
        <p:spPr>
          <a:xfrm>
            <a:off x="197555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sysref_in_p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C81943-09BA-DAAD-0EB0-0882FEC1FABD}"/>
              </a:ext>
            </a:extLst>
          </p:cNvPr>
          <p:cNvSpPr/>
          <p:nvPr/>
        </p:nvSpPr>
        <p:spPr>
          <a:xfrm>
            <a:off x="197555" y="5607691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sysref_in_n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5090760-CDE6-54B2-D67E-0FFF238495AA}"/>
              </a:ext>
            </a:extLst>
          </p:cNvPr>
          <p:cNvSpPr/>
          <p:nvPr/>
        </p:nvSpPr>
        <p:spPr>
          <a:xfrm>
            <a:off x="197555" y="5853228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dac0_clk_p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05511B-5389-A8EA-F39E-DA6572D1A122}"/>
              </a:ext>
            </a:extLst>
          </p:cNvPr>
          <p:cNvSpPr/>
          <p:nvPr/>
        </p:nvSpPr>
        <p:spPr>
          <a:xfrm>
            <a:off x="197555" y="6098225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dac0_clk_n</a:t>
            </a:r>
            <a:endParaRPr lang="ko-KR" altLang="en-US" sz="90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6C216E-FF0C-F504-277F-3FADF2408487}"/>
              </a:ext>
            </a:extLst>
          </p:cNvPr>
          <p:cNvCxnSpPr>
            <a:stCxn id="62" idx="3"/>
            <a:endCxn id="32" idx="3"/>
          </p:cNvCxnSpPr>
          <p:nvPr/>
        </p:nvCxnSpPr>
        <p:spPr>
          <a:xfrm flipV="1">
            <a:off x="1253066" y="825633"/>
            <a:ext cx="2280357" cy="4628913"/>
          </a:xfrm>
          <a:prstGeom prst="bentConnector3">
            <a:avLst>
              <a:gd name="adj1" fmla="val 1243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6F9DBD1-6A40-515A-EA8E-86BB020E721E}"/>
              </a:ext>
            </a:extLst>
          </p:cNvPr>
          <p:cNvCxnSpPr>
            <a:stCxn id="63" idx="3"/>
            <a:endCxn id="33" idx="3"/>
          </p:cNvCxnSpPr>
          <p:nvPr/>
        </p:nvCxnSpPr>
        <p:spPr>
          <a:xfrm flipV="1">
            <a:off x="1253066" y="1058071"/>
            <a:ext cx="2280357" cy="4641472"/>
          </a:xfrm>
          <a:prstGeom prst="bentConnector3">
            <a:avLst>
              <a:gd name="adj1" fmla="val 119678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E04F67D-5061-1BE5-EBE4-72B85D26E98C}"/>
              </a:ext>
            </a:extLst>
          </p:cNvPr>
          <p:cNvCxnSpPr>
            <a:stCxn id="64" idx="3"/>
            <a:endCxn id="36" idx="3"/>
          </p:cNvCxnSpPr>
          <p:nvPr/>
        </p:nvCxnSpPr>
        <p:spPr>
          <a:xfrm flipV="1">
            <a:off x="1253066" y="1742942"/>
            <a:ext cx="2280357" cy="4202138"/>
          </a:xfrm>
          <a:prstGeom prst="bentConnector3">
            <a:avLst>
              <a:gd name="adj1" fmla="val 11398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75D4B91-0928-4FDC-842C-C9E7069E2F6B}"/>
              </a:ext>
            </a:extLst>
          </p:cNvPr>
          <p:cNvCxnSpPr>
            <a:stCxn id="65" idx="3"/>
            <a:endCxn id="37" idx="3"/>
          </p:cNvCxnSpPr>
          <p:nvPr/>
        </p:nvCxnSpPr>
        <p:spPr>
          <a:xfrm flipV="1">
            <a:off x="1253066" y="1975380"/>
            <a:ext cx="2280357" cy="4214697"/>
          </a:xfrm>
          <a:prstGeom prst="bentConnector3">
            <a:avLst>
              <a:gd name="adj1" fmla="val 11002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16AE3E-C8B9-6106-B567-6A5F3E7190C1}"/>
              </a:ext>
            </a:extLst>
          </p:cNvPr>
          <p:cNvSpPr/>
          <p:nvPr/>
        </p:nvSpPr>
        <p:spPr>
          <a:xfrm>
            <a:off x="10865556" y="5362694"/>
            <a:ext cx="1055511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CLK100MHz</a:t>
            </a:r>
            <a:endParaRPr lang="ko-KR" altLang="en-US" sz="90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3F77E3A-AA65-E5BD-DA1D-A10803EADF9C}"/>
              </a:ext>
            </a:extLst>
          </p:cNvPr>
          <p:cNvCxnSpPr>
            <a:stCxn id="78" idx="1"/>
            <a:endCxn id="38" idx="3"/>
          </p:cNvCxnSpPr>
          <p:nvPr/>
        </p:nvCxnSpPr>
        <p:spPr>
          <a:xfrm rot="10800000">
            <a:off x="3533424" y="2203966"/>
            <a:ext cx="7332133" cy="325058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4EF7172-5993-1354-C0A5-7111F1BF0C4B}"/>
              </a:ext>
            </a:extLst>
          </p:cNvPr>
          <p:cNvGrpSpPr/>
          <p:nvPr/>
        </p:nvGrpSpPr>
        <p:grpSpPr>
          <a:xfrm>
            <a:off x="8122354" y="242712"/>
            <a:ext cx="3798713" cy="3815644"/>
            <a:chOff x="8122354" y="242712"/>
            <a:chExt cx="3798713" cy="381564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89001C-66AF-8CF3-D030-65E05C8F9508}"/>
                </a:ext>
              </a:extLst>
            </p:cNvPr>
            <p:cNvGrpSpPr/>
            <p:nvPr/>
          </p:nvGrpSpPr>
          <p:grpSpPr>
            <a:xfrm>
              <a:off x="8122356" y="242712"/>
              <a:ext cx="3798711" cy="3815644"/>
              <a:chOff x="8515350" y="242712"/>
              <a:chExt cx="3405717" cy="38156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975698-D1D8-277A-2494-DC57379428CD}"/>
                  </a:ext>
                </a:extLst>
              </p:cNvPr>
              <p:cNvSpPr/>
              <p:nvPr/>
            </p:nvSpPr>
            <p:spPr>
              <a:xfrm>
                <a:off x="8515350" y="242712"/>
                <a:ext cx="3405717" cy="3815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</a:rPr>
                  <a:t>RFDC controller</a:t>
                </a:r>
                <a:endParaRPr lang="ko-KR" altLang="en-US" sz="9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A646CFB-D542-5D0C-6824-C656EE7F4838}"/>
                  </a:ext>
                </a:extLst>
              </p:cNvPr>
              <p:cNvSpPr/>
              <p:nvPr/>
            </p:nvSpPr>
            <p:spPr>
              <a:xfrm>
                <a:off x="8515350" y="595121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b="1">
                    <a:solidFill>
                      <a:schemeClr val="tx1"/>
                    </a:solidFill>
                  </a:rPr>
                  <a:t>axi_m0_interface</a:t>
                </a:r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ECD781B-2EFE-9FE9-7F99-F3A416E8A5F7}"/>
                  </a:ext>
                </a:extLst>
              </p:cNvPr>
              <p:cNvSpPr/>
              <p:nvPr/>
            </p:nvSpPr>
            <p:spPr>
              <a:xfrm>
                <a:off x="8515350" y="81403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s00_axis_tdata[255:0]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81BE3EE-9A4C-6803-3722-D97523A1DC1C}"/>
                  </a:ext>
                </a:extLst>
              </p:cNvPr>
              <p:cNvSpPr/>
              <p:nvPr/>
            </p:nvSpPr>
            <p:spPr>
              <a:xfrm>
                <a:off x="8515350" y="1054218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s00_axis_tvalid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D04147-13FB-1579-6138-820750A7D70E}"/>
                  </a:ext>
                </a:extLst>
              </p:cNvPr>
              <p:cNvSpPr/>
              <p:nvPr/>
            </p:nvSpPr>
            <p:spPr>
              <a:xfrm>
                <a:off x="8515350" y="1291109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dac00_fast_shutdown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7CE997C-C1E1-81CA-1C24-DF7EF0CF7A8F}"/>
                  </a:ext>
                </a:extLst>
              </p:cNvPr>
              <p:cNvSpPr/>
              <p:nvPr/>
            </p:nvSpPr>
            <p:spPr>
              <a:xfrm>
                <a:off x="8515350" y="1505574"/>
                <a:ext cx="1162755" cy="2305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>
                    <a:solidFill>
                      <a:schemeClr val="tx1"/>
                    </a:solidFill>
                  </a:rPr>
                  <a:t>dac00_pl_event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82156FC-CF17-F856-2154-8B800216637E}"/>
                </a:ext>
              </a:extLst>
            </p:cNvPr>
            <p:cNvSpPr/>
            <p:nvPr/>
          </p:nvSpPr>
          <p:spPr>
            <a:xfrm>
              <a:off x="8122354" y="1742942"/>
              <a:ext cx="133208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dac00_nco_freq[47:0]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5BBBC80-CA95-C43F-052E-AF5CBA11A6AD}"/>
                </a:ext>
              </a:extLst>
            </p:cNvPr>
            <p:cNvSpPr/>
            <p:nvPr/>
          </p:nvSpPr>
          <p:spPr>
            <a:xfrm>
              <a:off x="8122355" y="1982402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dac00_nco_phase[17:0]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DAC04B6-FEA2-59C0-299B-EA05BD47247A}"/>
                </a:ext>
              </a:extLst>
            </p:cNvPr>
            <p:cNvSpPr/>
            <p:nvPr/>
          </p:nvSpPr>
          <p:spPr>
            <a:xfrm>
              <a:off x="8122354" y="2203966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dac00_nco_phase_rst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0C97A3E-1CB8-8D89-3F48-4F680425F760}"/>
                </a:ext>
              </a:extLst>
            </p:cNvPr>
            <p:cNvSpPr/>
            <p:nvPr/>
          </p:nvSpPr>
          <p:spPr>
            <a:xfrm>
              <a:off x="8122355" y="2427812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dac00_nco_update_en[5:0]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9991A32-12A8-60F5-FE87-63724AF3858C}"/>
                </a:ext>
              </a:extLst>
            </p:cNvPr>
            <p:cNvSpPr/>
            <p:nvPr/>
          </p:nvSpPr>
          <p:spPr>
            <a:xfrm>
              <a:off x="8122355" y="2668679"/>
              <a:ext cx="15776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dac0_nco_update_req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155A631-6447-39D7-2CD6-BA9083F90A94}"/>
                </a:ext>
              </a:extLst>
            </p:cNvPr>
            <p:cNvSpPr/>
            <p:nvPr/>
          </p:nvSpPr>
          <p:spPr>
            <a:xfrm>
              <a:off x="8122354" y="2901117"/>
              <a:ext cx="1501422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dac0_sysref_int_gaiting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3407F94-2956-D042-3A83-9627F66966D5}"/>
                </a:ext>
              </a:extLst>
            </p:cNvPr>
            <p:cNvSpPr/>
            <p:nvPr/>
          </p:nvSpPr>
          <p:spPr>
            <a:xfrm>
              <a:off x="8122355" y="3127777"/>
              <a:ext cx="1577623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dac0_sysref_int_reenable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A743DBA-8D7A-C0CD-7D81-ACF2ED74E61D}"/>
              </a:ext>
            </a:extLst>
          </p:cNvPr>
          <p:cNvCxnSpPr>
            <a:stCxn id="82" idx="1"/>
            <a:endCxn id="43" idx="3"/>
          </p:cNvCxnSpPr>
          <p:nvPr/>
        </p:nvCxnSpPr>
        <p:spPr>
          <a:xfrm rot="10800000" flipV="1">
            <a:off x="3533426" y="929294"/>
            <a:ext cx="4588931" cy="173376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1B39A29A-0DAF-96F4-DB27-14F66BD29765}"/>
              </a:ext>
            </a:extLst>
          </p:cNvPr>
          <p:cNvCxnSpPr>
            <a:cxnSpLocks/>
            <a:stCxn id="83" idx="1"/>
            <a:endCxn id="45" idx="3"/>
          </p:cNvCxnSpPr>
          <p:nvPr/>
        </p:nvCxnSpPr>
        <p:spPr>
          <a:xfrm rot="10800000" flipV="1">
            <a:off x="3533424" y="1169473"/>
            <a:ext cx="4588933" cy="1704683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419213F-432F-E98D-8EE7-909BA7DE7B93}"/>
              </a:ext>
            </a:extLst>
          </p:cNvPr>
          <p:cNvCxnSpPr>
            <a:cxnSpLocks/>
            <a:stCxn id="84" idx="1"/>
            <a:endCxn id="46" idx="3"/>
          </p:cNvCxnSpPr>
          <p:nvPr/>
        </p:nvCxnSpPr>
        <p:spPr>
          <a:xfrm rot="10800000" flipV="1">
            <a:off x="3533424" y="1406365"/>
            <a:ext cx="4588932" cy="1700230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3B0166BC-AE48-2304-705C-56FCF2975EFC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 flipV="1">
            <a:off x="3533424" y="1620829"/>
            <a:ext cx="4588932" cy="1692519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86D094EF-642C-B727-DBB9-B642A63FA4A4}"/>
              </a:ext>
            </a:extLst>
          </p:cNvPr>
          <p:cNvCxnSpPr>
            <a:cxnSpLocks/>
            <a:stCxn id="87" idx="1"/>
            <a:endCxn id="48" idx="3"/>
          </p:cNvCxnSpPr>
          <p:nvPr/>
        </p:nvCxnSpPr>
        <p:spPr>
          <a:xfrm rot="10800000" flipV="1">
            <a:off x="3533424" y="1858198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8E97695A-7EDA-7987-56D8-E27C53A05243}"/>
              </a:ext>
            </a:extLst>
          </p:cNvPr>
          <p:cNvCxnSpPr>
            <a:cxnSpLocks/>
            <a:stCxn id="88" idx="1"/>
            <a:endCxn id="49" idx="3"/>
          </p:cNvCxnSpPr>
          <p:nvPr/>
        </p:nvCxnSpPr>
        <p:spPr>
          <a:xfrm rot="10800000" flipV="1">
            <a:off x="3533425" y="2097658"/>
            <a:ext cx="4588931" cy="1693808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94EB5B5-8138-D562-1176-26AC43037781}"/>
              </a:ext>
            </a:extLst>
          </p:cNvPr>
          <p:cNvCxnSpPr>
            <a:cxnSpLocks/>
            <a:stCxn id="89" idx="1"/>
            <a:endCxn id="50" idx="3"/>
          </p:cNvCxnSpPr>
          <p:nvPr/>
        </p:nvCxnSpPr>
        <p:spPr>
          <a:xfrm rot="10800000" flipV="1">
            <a:off x="3533424" y="2319222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01CC411B-F0FB-B949-7BF3-F2273E416A4B}"/>
              </a:ext>
            </a:extLst>
          </p:cNvPr>
          <p:cNvCxnSpPr>
            <a:cxnSpLocks/>
            <a:stCxn id="90" idx="1"/>
            <a:endCxn id="51" idx="3"/>
          </p:cNvCxnSpPr>
          <p:nvPr/>
        </p:nvCxnSpPr>
        <p:spPr>
          <a:xfrm rot="10800000" flipV="1">
            <a:off x="3533425" y="2543068"/>
            <a:ext cx="4588930" cy="1707496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5404D4A8-34C0-3DC1-31FC-2CDAF11E3547}"/>
              </a:ext>
            </a:extLst>
          </p:cNvPr>
          <p:cNvCxnSpPr>
            <a:cxnSpLocks/>
            <a:stCxn id="91" idx="1"/>
            <a:endCxn id="54" idx="3"/>
          </p:cNvCxnSpPr>
          <p:nvPr/>
        </p:nvCxnSpPr>
        <p:spPr>
          <a:xfrm rot="10800000" flipV="1">
            <a:off x="3533425" y="2783935"/>
            <a:ext cx="4588931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972D1E44-3223-50AF-97AB-54278542EF9A}"/>
              </a:ext>
            </a:extLst>
          </p:cNvPr>
          <p:cNvCxnSpPr>
            <a:cxnSpLocks/>
            <a:stCxn id="92" idx="1"/>
            <a:endCxn id="55" idx="3"/>
          </p:cNvCxnSpPr>
          <p:nvPr/>
        </p:nvCxnSpPr>
        <p:spPr>
          <a:xfrm rot="10800000" flipV="1">
            <a:off x="3533424" y="301637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B1B5D4BE-CD81-5D38-B1FB-BB0AF54E6679}"/>
              </a:ext>
            </a:extLst>
          </p:cNvPr>
          <p:cNvCxnSpPr>
            <a:cxnSpLocks/>
            <a:stCxn id="93" idx="1"/>
            <a:endCxn id="56" idx="3"/>
          </p:cNvCxnSpPr>
          <p:nvPr/>
        </p:nvCxnSpPr>
        <p:spPr>
          <a:xfrm rot="10800000" flipV="1">
            <a:off x="3533425" y="3243033"/>
            <a:ext cx="4588930" cy="1704682"/>
          </a:xfrm>
          <a:prstGeom prst="bentConnector3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407053-B9AE-BE54-E489-52A66E234AB9}"/>
              </a:ext>
            </a:extLst>
          </p:cNvPr>
          <p:cNvGrpSpPr/>
          <p:nvPr/>
        </p:nvGrpSpPr>
        <p:grpSpPr>
          <a:xfrm>
            <a:off x="5198301" y="5784699"/>
            <a:ext cx="1586323" cy="942226"/>
            <a:chOff x="3951110" y="242713"/>
            <a:chExt cx="2357423" cy="94222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916EE76-6DA0-1746-74F7-3C153DC8A0B1}"/>
                </a:ext>
              </a:extLst>
            </p:cNvPr>
            <p:cNvSpPr/>
            <p:nvPr/>
          </p:nvSpPr>
          <p:spPr>
            <a:xfrm>
              <a:off x="3951111" y="242713"/>
              <a:ext cx="2357422" cy="942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processot_reset</a:t>
              </a:r>
              <a:endParaRPr lang="ko-KR" altLang="en-US" sz="9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C230668-D233-16F8-60CB-2D131DA50BD4}"/>
                </a:ext>
              </a:extLst>
            </p:cNvPr>
            <p:cNvSpPr/>
            <p:nvPr/>
          </p:nvSpPr>
          <p:spPr>
            <a:xfrm>
              <a:off x="3951110" y="479865"/>
              <a:ext cx="1870564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aresetn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B96093F8-0829-E3E9-3663-904313D234A7}"/>
              </a:ext>
            </a:extLst>
          </p:cNvPr>
          <p:cNvCxnSpPr>
            <a:cxnSpLocks/>
            <a:stCxn id="131" idx="1"/>
            <a:endCxn id="39" idx="3"/>
          </p:cNvCxnSpPr>
          <p:nvPr/>
        </p:nvCxnSpPr>
        <p:spPr>
          <a:xfrm rot="10800000">
            <a:off x="3533423" y="2436405"/>
            <a:ext cx="1664878" cy="3700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6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A06CC3-AA20-4888-041B-CA4FDF53E3CF}"/>
              </a:ext>
            </a:extLst>
          </p:cNvPr>
          <p:cNvGrpSpPr/>
          <p:nvPr/>
        </p:nvGrpSpPr>
        <p:grpSpPr>
          <a:xfrm>
            <a:off x="10040405" y="1426985"/>
            <a:ext cx="1817163" cy="2274256"/>
            <a:chOff x="7009338" y="653892"/>
            <a:chExt cx="1817163" cy="227425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660DA45-D6C6-17F1-435F-CF33B8A97206}"/>
                </a:ext>
              </a:extLst>
            </p:cNvPr>
            <p:cNvSpPr/>
            <p:nvPr/>
          </p:nvSpPr>
          <p:spPr>
            <a:xfrm>
              <a:off x="7009339" y="653892"/>
              <a:ext cx="1753664" cy="2274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gpo_</a:t>
              </a:r>
              <a:r>
                <a:rPr lang="en-US" altLang="ko-KR" sz="900" err="1">
                  <a:solidFill>
                    <a:schemeClr val="tx1"/>
                  </a:solidFill>
                </a:rPr>
                <a:t>core</a:t>
              </a:r>
              <a:r>
                <a:rPr lang="en-US" altLang="ko-KR" sz="900">
                  <a:solidFill>
                    <a:schemeClr val="tx1"/>
                  </a:solidFill>
                </a:rPr>
                <a:t>(rfdc_control)</a:t>
              </a:r>
              <a:endParaRPr lang="ko-KR" altLang="en-US" sz="9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B1C6B1-D504-3A5D-7370-337FEFAA3C51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C66F340-DB47-3ED1-BD69-FBB23BDF1604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FD0637-E344-FA55-AD8C-B0AAACC1CEE2}"/>
                </a:ext>
              </a:extLst>
            </p:cNvPr>
            <p:cNvSpPr/>
            <p:nvPr/>
          </p:nvSpPr>
          <p:spPr>
            <a:xfrm>
              <a:off x="7009338" y="137169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selected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44979B7-C485-4E4F-48A1-6EA030CD956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error_data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D8F2ECD-8C60-B58D-C06B-39865966B057}"/>
                </a:ext>
              </a:extLst>
            </p:cNvPr>
            <p:cNvSpPr/>
            <p:nvPr/>
          </p:nvSpPr>
          <p:spPr>
            <a:xfrm>
              <a:off x="7515226" y="1132430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9B15FE-59C9-37D4-EEEE-B63F4A97B7C2}"/>
                </a:ext>
              </a:extLst>
            </p:cNvPr>
            <p:cNvSpPr/>
            <p:nvPr/>
          </p:nvSpPr>
          <p:spPr>
            <a:xfrm>
              <a:off x="7515226" y="1375741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busy_error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75AA5E-C9D0-3324-A7B6-AB7C70C8E478}"/>
                </a:ext>
              </a:extLst>
            </p:cNvPr>
            <p:cNvSpPr/>
            <p:nvPr/>
          </p:nvSpPr>
          <p:spPr>
            <a:xfrm>
              <a:off x="7515226" y="1622059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counter_matched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1204C1-D0D7-3CDC-7568-7BB62C37D175}"/>
                </a:ext>
              </a:extLst>
            </p:cNvPr>
            <p:cNvSpPr/>
            <p:nvPr/>
          </p:nvSpPr>
          <p:spPr>
            <a:xfrm>
              <a:off x="7515226" y="186308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[127:0]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gpo_in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3DBF189-B662-F096-8BCC-09B502F4859D}"/>
                </a:ext>
              </a:extLst>
            </p:cNvPr>
            <p:cNvSpPr/>
            <p:nvPr/>
          </p:nvSpPr>
          <p:spPr>
            <a:xfrm>
              <a:off x="7251700" y="210729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[63:0]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override_value_input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E32361F-C3CA-36C7-C136-00E1D942B0A3}"/>
                </a:ext>
              </a:extLst>
            </p:cNvPr>
            <p:cNvSpPr/>
            <p:nvPr/>
          </p:nvSpPr>
          <p:spPr>
            <a:xfrm>
              <a:off x="7251700" y="235647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override_en_input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F39B062-A83D-2721-C203-9F9BFA57B7C2}"/>
                </a:ext>
              </a:extLst>
            </p:cNvPr>
            <p:cNvSpPr/>
            <p:nvPr/>
          </p:nvSpPr>
          <p:spPr>
            <a:xfrm>
              <a:off x="7251700" y="2605651"/>
              <a:ext cx="1574801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dirty="0" err="1">
                  <a:solidFill>
                    <a:schemeClr val="tx1"/>
                  </a:solidFill>
                </a:rPr>
                <a:t>selected_input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27340C-AD4F-E68C-951B-60772261EEE1}"/>
              </a:ext>
            </a:extLst>
          </p:cNvPr>
          <p:cNvSpPr/>
          <p:nvPr/>
        </p:nvSpPr>
        <p:spPr>
          <a:xfrm>
            <a:off x="222256" y="607903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axi_m0_interface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83CD4E-58C3-FA8A-7AE2-F9A98161CCD1}"/>
              </a:ext>
            </a:extLst>
          </p:cNvPr>
          <p:cNvSpPr/>
          <p:nvPr/>
        </p:nvSpPr>
        <p:spPr>
          <a:xfrm>
            <a:off x="222256" y="83648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s00_axis_tdata[255:0]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C16D9D-D419-B59C-912B-129421D5620D}"/>
              </a:ext>
            </a:extLst>
          </p:cNvPr>
          <p:cNvSpPr/>
          <p:nvPr/>
        </p:nvSpPr>
        <p:spPr>
          <a:xfrm>
            <a:off x="222256" y="1069808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s00_axis_tvalid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B67377-AADD-BF76-BBB7-AEB5057A052C}"/>
              </a:ext>
            </a:extLst>
          </p:cNvPr>
          <p:cNvSpPr/>
          <p:nvPr/>
        </p:nvSpPr>
        <p:spPr>
          <a:xfrm>
            <a:off x="222256" y="129839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dac00_fast_shutdown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E65EE-E510-8607-A93B-566A798D4A66}"/>
              </a:ext>
            </a:extLst>
          </p:cNvPr>
          <p:cNvSpPr/>
          <p:nvPr/>
        </p:nvSpPr>
        <p:spPr>
          <a:xfrm>
            <a:off x="222256" y="1531699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dac00_pl_event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C7F149-ACCC-4047-516D-0297FDBE056E}"/>
              </a:ext>
            </a:extLst>
          </p:cNvPr>
          <p:cNvSpPr/>
          <p:nvPr/>
        </p:nvSpPr>
        <p:spPr>
          <a:xfrm>
            <a:off x="222256" y="1760285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dac00_nco_freq[47:0]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412344-AA79-7801-913B-119AE0A4698B}"/>
              </a:ext>
            </a:extLst>
          </p:cNvPr>
          <p:cNvSpPr/>
          <p:nvPr/>
        </p:nvSpPr>
        <p:spPr>
          <a:xfrm>
            <a:off x="222256" y="1993604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dac00_nco_phase[17:0]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5A9222-4FF0-4A89-87B5-EDFF544BF1B4}"/>
              </a:ext>
            </a:extLst>
          </p:cNvPr>
          <p:cNvSpPr/>
          <p:nvPr/>
        </p:nvSpPr>
        <p:spPr>
          <a:xfrm>
            <a:off x="222256" y="2222190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dac00_nco_phase_rst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0DE87-4EAE-127E-C880-12917DBD02DF}"/>
              </a:ext>
            </a:extLst>
          </p:cNvPr>
          <p:cNvSpPr/>
          <p:nvPr/>
        </p:nvSpPr>
        <p:spPr>
          <a:xfrm>
            <a:off x="222256" y="2450776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dac00_nco_update_en[5:0]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22B6779-8CE5-29FE-5F54-C6399F465FB8}"/>
              </a:ext>
            </a:extLst>
          </p:cNvPr>
          <p:cNvSpPr/>
          <p:nvPr/>
        </p:nvSpPr>
        <p:spPr>
          <a:xfrm>
            <a:off x="222256" y="2679362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dac0_nco_update_req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85725C-18FE-8A2A-09F9-E7EA4A91E651}"/>
              </a:ext>
            </a:extLst>
          </p:cNvPr>
          <p:cNvSpPr/>
          <p:nvPr/>
        </p:nvSpPr>
        <p:spPr>
          <a:xfrm>
            <a:off x="222256" y="2912681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dac0_sysref_int_gaiting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7393B3-DC02-7B10-2E2D-663B010736BE}"/>
              </a:ext>
            </a:extLst>
          </p:cNvPr>
          <p:cNvSpPr/>
          <p:nvPr/>
        </p:nvSpPr>
        <p:spPr>
          <a:xfrm>
            <a:off x="222256" y="3141267"/>
            <a:ext cx="1874308" cy="18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dac0_sysref_int_reenable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F3D76A-E2B8-9E7D-5749-9F84CA00C17C}"/>
              </a:ext>
            </a:extLst>
          </p:cNvPr>
          <p:cNvGrpSpPr/>
          <p:nvPr/>
        </p:nvGrpSpPr>
        <p:grpSpPr>
          <a:xfrm>
            <a:off x="9747250" y="4038725"/>
            <a:ext cx="2110319" cy="1119296"/>
            <a:chOff x="7009338" y="653892"/>
            <a:chExt cx="1817163" cy="111929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E878C67-9E41-D6F8-CABB-E1EEB89D4EE2}"/>
                </a:ext>
              </a:extLst>
            </p:cNvPr>
            <p:cNvSpPr/>
            <p:nvPr/>
          </p:nvSpPr>
          <p:spPr>
            <a:xfrm>
              <a:off x="7009339" y="653892"/>
              <a:ext cx="1753664" cy="1119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BRAM(dac00_bram)</a:t>
              </a:r>
              <a:endParaRPr lang="ko-KR" altLang="en-US" sz="900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2F01D8B-CF6B-3373-0175-F2F1035C133C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[255:0]data_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8AF0469-63EE-4149-53A1-052CEA249462}"/>
                </a:ext>
              </a:extLst>
            </p:cNvPr>
            <p:cNvSpPr/>
            <p:nvPr/>
          </p:nvSpPr>
          <p:spPr>
            <a:xfrm>
              <a:off x="7009338" y="1123673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>
                  <a:solidFill>
                    <a:schemeClr val="tx1"/>
                  </a:solidFill>
                </a:rPr>
                <a:t>[31:0]address_out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39F4AB4-303F-A67D-59EC-548830A1F28E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>
                  <a:solidFill>
                    <a:schemeClr val="tx1"/>
                  </a:solidFill>
                </a:rPr>
                <a:t>axi_s0_interface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E396F7-2124-B180-A66D-23B5584635A3}"/>
              </a:ext>
            </a:extLst>
          </p:cNvPr>
          <p:cNvGrpSpPr/>
          <p:nvPr/>
        </p:nvGrpSpPr>
        <p:grpSpPr>
          <a:xfrm>
            <a:off x="2774422" y="786082"/>
            <a:ext cx="1874308" cy="284518"/>
            <a:chOff x="3257022" y="786082"/>
            <a:chExt cx="1874308" cy="28451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EFE0A89-2DDF-4D73-23A4-2009D073F784}"/>
                </a:ext>
              </a:extLst>
            </p:cNvPr>
            <p:cNvSpPr/>
            <p:nvPr/>
          </p:nvSpPr>
          <p:spPr>
            <a:xfrm>
              <a:off x="3257022" y="78608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s00_axis_tdata[255:0]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16A8CCE-CBB3-9FA7-B5C9-92FC43C6991A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75F8382-AF76-0E46-078B-DB25ECF99BDB}"/>
              </a:ext>
            </a:extLst>
          </p:cNvPr>
          <p:cNvGrpSpPr/>
          <p:nvPr/>
        </p:nvGrpSpPr>
        <p:grpSpPr>
          <a:xfrm>
            <a:off x="2774422" y="1108399"/>
            <a:ext cx="1874308" cy="284518"/>
            <a:chOff x="3257022" y="1108399"/>
            <a:chExt cx="1874308" cy="284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6528946-A79A-FAB4-4B1D-9485863CECBF}"/>
                </a:ext>
              </a:extLst>
            </p:cNvPr>
            <p:cNvSpPr/>
            <p:nvPr/>
          </p:nvSpPr>
          <p:spPr>
            <a:xfrm>
              <a:off x="3257022" y="1108399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s00_axis_tvalid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5220E3FD-2B51-E744-FDD1-8BE352736AC6}"/>
                </a:ext>
              </a:extLst>
            </p:cNvPr>
            <p:cNvSpPr/>
            <p:nvPr/>
          </p:nvSpPr>
          <p:spPr>
            <a:xfrm rot="16200000">
              <a:off x="5037890" y="1213112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088354-5225-671B-999E-16A60C60764D}"/>
              </a:ext>
            </a:extLst>
          </p:cNvPr>
          <p:cNvGrpSpPr/>
          <p:nvPr/>
        </p:nvGrpSpPr>
        <p:grpSpPr>
          <a:xfrm>
            <a:off x="2774422" y="1425238"/>
            <a:ext cx="1874308" cy="284518"/>
            <a:chOff x="3257022" y="1425238"/>
            <a:chExt cx="1874308" cy="28451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A10DEF3-86A4-B35F-111D-9AE7C53E93F9}"/>
                </a:ext>
              </a:extLst>
            </p:cNvPr>
            <p:cNvSpPr/>
            <p:nvPr/>
          </p:nvSpPr>
          <p:spPr>
            <a:xfrm>
              <a:off x="3257022" y="142523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dac00_fast_shutdown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D10D41D4-862B-A98A-F068-F46A8BC763A8}"/>
                </a:ext>
              </a:extLst>
            </p:cNvPr>
            <p:cNvSpPr/>
            <p:nvPr/>
          </p:nvSpPr>
          <p:spPr>
            <a:xfrm rot="16200000">
              <a:off x="5037891" y="152833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E70E895-FC2F-6ECE-A42C-B4B97ACA56ED}"/>
              </a:ext>
            </a:extLst>
          </p:cNvPr>
          <p:cNvGrpSpPr/>
          <p:nvPr/>
        </p:nvGrpSpPr>
        <p:grpSpPr>
          <a:xfrm>
            <a:off x="2774422" y="1742077"/>
            <a:ext cx="1874309" cy="284518"/>
            <a:chOff x="3257022" y="1742077"/>
            <a:chExt cx="1874309" cy="28451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04DC10E-46C2-8CE7-2C1C-9BADA6AC69DC}"/>
                </a:ext>
              </a:extLst>
            </p:cNvPr>
            <p:cNvSpPr/>
            <p:nvPr/>
          </p:nvSpPr>
          <p:spPr>
            <a:xfrm>
              <a:off x="3257022" y="1742077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dac00_pl_event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BB59E1A-500F-9240-5237-01CF49C736BE}"/>
                </a:ext>
              </a:extLst>
            </p:cNvPr>
            <p:cNvSpPr/>
            <p:nvPr/>
          </p:nvSpPr>
          <p:spPr>
            <a:xfrm rot="16200000">
              <a:off x="5037892" y="184460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F2E6D5-4E21-015B-3CC9-A3573AE4C51A}"/>
              </a:ext>
            </a:extLst>
          </p:cNvPr>
          <p:cNvGrpSpPr/>
          <p:nvPr/>
        </p:nvGrpSpPr>
        <p:grpSpPr>
          <a:xfrm>
            <a:off x="2774422" y="2059306"/>
            <a:ext cx="1874310" cy="284518"/>
            <a:chOff x="3257022" y="2059306"/>
            <a:chExt cx="1874310" cy="28451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D803043-101C-1948-130D-44FF18D30B92}"/>
                </a:ext>
              </a:extLst>
            </p:cNvPr>
            <p:cNvSpPr/>
            <p:nvPr/>
          </p:nvSpPr>
          <p:spPr>
            <a:xfrm>
              <a:off x="3257022" y="205930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dac00_nco_freq[47:0]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63AD8A85-F327-E73D-4766-DAF32A687FF4}"/>
                </a:ext>
              </a:extLst>
            </p:cNvPr>
            <p:cNvSpPr/>
            <p:nvPr/>
          </p:nvSpPr>
          <p:spPr>
            <a:xfrm rot="16200000">
              <a:off x="5037893" y="2166920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DE93754-55D9-31E2-C58B-50D32ED47EA8}"/>
              </a:ext>
            </a:extLst>
          </p:cNvPr>
          <p:cNvGrpSpPr/>
          <p:nvPr/>
        </p:nvGrpSpPr>
        <p:grpSpPr>
          <a:xfrm>
            <a:off x="2774422" y="2381302"/>
            <a:ext cx="1874310" cy="284518"/>
            <a:chOff x="3257022" y="2381302"/>
            <a:chExt cx="1874310" cy="284518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59D726-F3D8-97C0-E3E0-474FBC58F25E}"/>
                </a:ext>
              </a:extLst>
            </p:cNvPr>
            <p:cNvSpPr/>
            <p:nvPr/>
          </p:nvSpPr>
          <p:spPr>
            <a:xfrm>
              <a:off x="3257022" y="2381302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dac00_nco_phase[17:0]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FD04C227-2817-AB99-2ACA-746E0AC4142B}"/>
                </a:ext>
              </a:extLst>
            </p:cNvPr>
            <p:cNvSpPr/>
            <p:nvPr/>
          </p:nvSpPr>
          <p:spPr>
            <a:xfrm rot="16200000">
              <a:off x="5037893" y="248711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44A131D-7ADD-86F5-FDB5-3AE70B771E83}"/>
              </a:ext>
            </a:extLst>
          </p:cNvPr>
          <p:cNvGrpSpPr/>
          <p:nvPr/>
        </p:nvGrpSpPr>
        <p:grpSpPr>
          <a:xfrm>
            <a:off x="2774422" y="2701266"/>
            <a:ext cx="1874311" cy="284518"/>
            <a:chOff x="3257022" y="2701266"/>
            <a:chExt cx="1874311" cy="28451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8D738-EEEF-2CEF-962B-DCD9C065A0D5}"/>
                </a:ext>
              </a:extLst>
            </p:cNvPr>
            <p:cNvSpPr/>
            <p:nvPr/>
          </p:nvSpPr>
          <p:spPr>
            <a:xfrm>
              <a:off x="3257022" y="2701266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dac00_nco_phase_rst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6F4A885-FC5D-89D9-F519-D2FF7EE2809C}"/>
                </a:ext>
              </a:extLst>
            </p:cNvPr>
            <p:cNvSpPr/>
            <p:nvPr/>
          </p:nvSpPr>
          <p:spPr>
            <a:xfrm rot="16200000">
              <a:off x="5037894" y="2798905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20DC484-0D5B-F267-E633-FE8CB4BE1E6E}"/>
              </a:ext>
            </a:extLst>
          </p:cNvPr>
          <p:cNvGrpSpPr/>
          <p:nvPr/>
        </p:nvGrpSpPr>
        <p:grpSpPr>
          <a:xfrm>
            <a:off x="2774422" y="3026874"/>
            <a:ext cx="1874312" cy="284518"/>
            <a:chOff x="3257022" y="3026874"/>
            <a:chExt cx="1874312" cy="28451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6C06826-A022-0EF2-6568-2BD3F9A90E85}"/>
                </a:ext>
              </a:extLst>
            </p:cNvPr>
            <p:cNvSpPr/>
            <p:nvPr/>
          </p:nvSpPr>
          <p:spPr>
            <a:xfrm>
              <a:off x="3257022" y="3026874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dac00_nco_update_en[5:0]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BFC07417-A61A-4D5A-6FE3-F270B48981CF}"/>
                </a:ext>
              </a:extLst>
            </p:cNvPr>
            <p:cNvSpPr/>
            <p:nvPr/>
          </p:nvSpPr>
          <p:spPr>
            <a:xfrm rot="16200000">
              <a:off x="5037895" y="3102614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C052997-28A5-262B-AFBA-CD29E2281321}"/>
              </a:ext>
            </a:extLst>
          </p:cNvPr>
          <p:cNvGrpSpPr/>
          <p:nvPr/>
        </p:nvGrpSpPr>
        <p:grpSpPr>
          <a:xfrm>
            <a:off x="2774422" y="3350021"/>
            <a:ext cx="1874313" cy="284518"/>
            <a:chOff x="3257022" y="3350021"/>
            <a:chExt cx="1874313" cy="28451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37F2EF-79FF-2FE4-65DC-E9A044E9E33D}"/>
                </a:ext>
              </a:extLst>
            </p:cNvPr>
            <p:cNvSpPr/>
            <p:nvPr/>
          </p:nvSpPr>
          <p:spPr>
            <a:xfrm>
              <a:off x="3257022" y="3350021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dac0_nco_update_req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40F7AA9E-9256-9D62-A234-251C56B013BE}"/>
                </a:ext>
              </a:extLst>
            </p:cNvPr>
            <p:cNvSpPr/>
            <p:nvPr/>
          </p:nvSpPr>
          <p:spPr>
            <a:xfrm rot="16200000">
              <a:off x="5037896" y="3459189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CE6DE3-0840-E6D5-361F-1FE984063A9F}"/>
              </a:ext>
            </a:extLst>
          </p:cNvPr>
          <p:cNvGrpSpPr/>
          <p:nvPr/>
        </p:nvGrpSpPr>
        <p:grpSpPr>
          <a:xfrm>
            <a:off x="2774422" y="3673168"/>
            <a:ext cx="1874314" cy="284518"/>
            <a:chOff x="3257022" y="3673168"/>
            <a:chExt cx="1874314" cy="28451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28EFB1C-AF47-5A1C-53D1-A1B9EF6BA3FF}"/>
                </a:ext>
              </a:extLst>
            </p:cNvPr>
            <p:cNvSpPr/>
            <p:nvPr/>
          </p:nvSpPr>
          <p:spPr>
            <a:xfrm>
              <a:off x="3257022" y="3673168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dac0_sysref_int_gaiting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729923C5-93EB-EEEE-46A6-7143732FACA5}"/>
                </a:ext>
              </a:extLst>
            </p:cNvPr>
            <p:cNvSpPr/>
            <p:nvPr/>
          </p:nvSpPr>
          <p:spPr>
            <a:xfrm rot="16200000">
              <a:off x="5037897" y="3769767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84B46DB-5C8B-8113-7D52-F6CE3AD15B79}"/>
              </a:ext>
            </a:extLst>
          </p:cNvPr>
          <p:cNvGrpSpPr/>
          <p:nvPr/>
        </p:nvGrpSpPr>
        <p:grpSpPr>
          <a:xfrm>
            <a:off x="2774422" y="3996315"/>
            <a:ext cx="1874315" cy="284518"/>
            <a:chOff x="3257022" y="3996315"/>
            <a:chExt cx="1874315" cy="28451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DBF254D-D4A4-06D6-4306-9457829110D0}"/>
                </a:ext>
              </a:extLst>
            </p:cNvPr>
            <p:cNvSpPr/>
            <p:nvPr/>
          </p:nvSpPr>
          <p:spPr>
            <a:xfrm>
              <a:off x="3257022" y="3996315"/>
              <a:ext cx="1874308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dac0_sysref_int_reenable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CAD1DBE-31AA-DEEF-482A-F16B77BACF04}"/>
                </a:ext>
              </a:extLst>
            </p:cNvPr>
            <p:cNvSpPr/>
            <p:nvPr/>
          </p:nvSpPr>
          <p:spPr>
            <a:xfrm rot="16200000">
              <a:off x="5037898" y="4101446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AF83420-878C-5A48-52FB-875F6147137A}"/>
              </a:ext>
            </a:extLst>
          </p:cNvPr>
          <p:cNvGrpSpPr/>
          <p:nvPr/>
        </p:nvGrpSpPr>
        <p:grpSpPr>
          <a:xfrm>
            <a:off x="5178714" y="218419"/>
            <a:ext cx="1133813" cy="284518"/>
            <a:chOff x="4015556" y="786082"/>
            <a:chExt cx="1115774" cy="284518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3AD2752-6689-A90B-2601-E48AAC6173CC}"/>
                </a:ext>
              </a:extLst>
            </p:cNvPr>
            <p:cNvSpPr/>
            <p:nvPr/>
          </p:nvSpPr>
          <p:spPr>
            <a:xfrm>
              <a:off x="4015556" y="786082"/>
              <a:ext cx="1115774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dac00_mux_select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9" name="이등변 삼각형 108">
              <a:extLst>
                <a:ext uri="{FF2B5EF4-FFF2-40B4-BE49-F238E27FC236}">
                  <a16:creationId xmlns:a16="http://schemas.microsoft.com/office/drawing/2014/main" id="{66262283-2BE5-CA69-1356-FB45B3524877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3188342-ED42-DF36-40AF-CA9B9284C25A}"/>
              </a:ext>
            </a:extLst>
          </p:cNvPr>
          <p:cNvSpPr/>
          <p:nvPr/>
        </p:nvSpPr>
        <p:spPr>
          <a:xfrm>
            <a:off x="10040405" y="1077597"/>
            <a:ext cx="1434484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is_dac00_mux_select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D1A78FCA-F7EC-8EB7-C268-3214B14F004F}"/>
              </a:ext>
            </a:extLst>
          </p:cNvPr>
          <p:cNvGrpSpPr/>
          <p:nvPr/>
        </p:nvGrpSpPr>
        <p:grpSpPr>
          <a:xfrm rot="5400000">
            <a:off x="8103587" y="2081355"/>
            <a:ext cx="710252" cy="255263"/>
            <a:chOff x="3601793" y="3387727"/>
            <a:chExt cx="710252" cy="255263"/>
          </a:xfrm>
        </p:grpSpPr>
        <p:sp>
          <p:nvSpPr>
            <p:cNvPr id="114" name="사다리꼴 113">
              <a:extLst>
                <a:ext uri="{FF2B5EF4-FFF2-40B4-BE49-F238E27FC236}">
                  <a16:creationId xmlns:a16="http://schemas.microsoft.com/office/drawing/2014/main" id="{B2944605-1C49-0521-F69D-DAD9A29D7164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6013E2C6-7E1B-98B5-5E5D-FE58420B3ED4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8D1C9FF-2C70-0594-0F52-3B72A6A29C8C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EEFF4-FA13-9934-0B07-07DA86DD5471}"/>
              </a:ext>
            </a:extLst>
          </p:cNvPr>
          <p:cNvGrpSpPr/>
          <p:nvPr/>
        </p:nvGrpSpPr>
        <p:grpSpPr>
          <a:xfrm>
            <a:off x="8699820" y="1467462"/>
            <a:ext cx="314302" cy="228600"/>
            <a:chOff x="8699820" y="1467462"/>
            <a:chExt cx="314302" cy="22860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14B1EA69-33BF-8B0F-F539-4CC285C8E4CA}"/>
                </a:ext>
              </a:extLst>
            </p:cNvPr>
            <p:cNvSpPr/>
            <p:nvPr/>
          </p:nvSpPr>
          <p:spPr>
            <a:xfrm rot="10800000">
              <a:off x="8962467" y="162835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D29896EB-BA72-F703-C299-874753D36CBD}"/>
                </a:ext>
              </a:extLst>
            </p:cNvPr>
            <p:cNvSpPr/>
            <p:nvPr/>
          </p:nvSpPr>
          <p:spPr>
            <a:xfrm rot="10800000">
              <a:off x="8962461" y="148037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순서도: 지연 119">
              <a:extLst>
                <a:ext uri="{FF2B5EF4-FFF2-40B4-BE49-F238E27FC236}">
                  <a16:creationId xmlns:a16="http://schemas.microsoft.com/office/drawing/2014/main" id="{5827920C-BAFF-61EB-FE2B-C04F9691D028}"/>
                </a:ext>
              </a:extLst>
            </p:cNvPr>
            <p:cNvSpPr/>
            <p:nvPr/>
          </p:nvSpPr>
          <p:spPr>
            <a:xfrm rot="10800000">
              <a:off x="8699820" y="1467462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BDAD6545-562D-666A-A899-B085590861CF}"/>
              </a:ext>
            </a:extLst>
          </p:cNvPr>
          <p:cNvCxnSpPr>
            <a:cxnSpLocks/>
            <a:stCxn id="28" idx="1"/>
            <a:endCxn id="168" idx="0"/>
          </p:cNvCxnSpPr>
          <p:nvPr/>
        </p:nvCxnSpPr>
        <p:spPr>
          <a:xfrm rot="10800000" flipV="1">
            <a:off x="9078005" y="1767972"/>
            <a:ext cx="962401" cy="1028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14C4D7F4-F1D3-F518-91C0-14D6D6269C9A}"/>
              </a:ext>
            </a:extLst>
          </p:cNvPr>
          <p:cNvCxnSpPr>
            <a:cxnSpLocks/>
            <a:stCxn id="28" idx="1"/>
            <a:endCxn id="118" idx="2"/>
          </p:cNvCxnSpPr>
          <p:nvPr/>
        </p:nvCxnSpPr>
        <p:spPr>
          <a:xfrm rot="10800000">
            <a:off x="9013877" y="1654055"/>
            <a:ext cx="1026528" cy="113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B69ED07A-3255-46B9-EC7E-491708B58CBF}"/>
              </a:ext>
            </a:extLst>
          </p:cNvPr>
          <p:cNvCxnSpPr>
            <a:cxnSpLocks/>
            <a:stCxn id="111" idx="1"/>
            <a:endCxn id="119" idx="2"/>
          </p:cNvCxnSpPr>
          <p:nvPr/>
        </p:nvCxnSpPr>
        <p:spPr>
          <a:xfrm rot="10800000" flipV="1">
            <a:off x="9013871" y="1219856"/>
            <a:ext cx="1026534" cy="286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4621D089-6579-919C-4CD4-428BCC359D7B}"/>
              </a:ext>
            </a:extLst>
          </p:cNvPr>
          <p:cNvCxnSpPr>
            <a:cxnSpLocks/>
            <a:stCxn id="120" idx="3"/>
            <a:endCxn id="114" idx="1"/>
          </p:cNvCxnSpPr>
          <p:nvPr/>
        </p:nvCxnSpPr>
        <p:spPr>
          <a:xfrm rot="10800000" flipV="1">
            <a:off x="8458714" y="1581761"/>
            <a:ext cx="241107" cy="323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DC07A87E-EDD1-2D7D-D946-C584F673CC59}"/>
              </a:ext>
            </a:extLst>
          </p:cNvPr>
          <p:cNvCxnSpPr>
            <a:cxnSpLocks/>
            <a:stCxn id="116" idx="4"/>
            <a:endCxn id="108" idx="0"/>
          </p:cNvCxnSpPr>
          <p:nvPr/>
        </p:nvCxnSpPr>
        <p:spPr>
          <a:xfrm rot="10800000">
            <a:off x="5745622" y="218419"/>
            <a:ext cx="2586027" cy="1764724"/>
          </a:xfrm>
          <a:prstGeom prst="bentConnector4">
            <a:avLst>
              <a:gd name="adj1" fmla="val 39039"/>
              <a:gd name="adj2" fmla="val 112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82FFF0-6C3D-65AB-93E3-3C3C956F73B2}"/>
              </a:ext>
            </a:extLst>
          </p:cNvPr>
          <p:cNvGrpSpPr/>
          <p:nvPr/>
        </p:nvGrpSpPr>
        <p:grpSpPr>
          <a:xfrm rot="5400000">
            <a:off x="5390722" y="2308776"/>
            <a:ext cx="710252" cy="255263"/>
            <a:chOff x="3601793" y="3387727"/>
            <a:chExt cx="710252" cy="255263"/>
          </a:xfrm>
        </p:grpSpPr>
        <p:sp>
          <p:nvSpPr>
            <p:cNvPr id="141" name="사다리꼴 140">
              <a:extLst>
                <a:ext uri="{FF2B5EF4-FFF2-40B4-BE49-F238E27FC236}">
                  <a16:creationId xmlns:a16="http://schemas.microsoft.com/office/drawing/2014/main" id="{C30DCCDB-3883-B356-A54A-11E05E2E9C9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DEMUX</a:t>
              </a:r>
              <a:endParaRPr lang="ko-KR" altLang="en-US" sz="800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6031D0E-B5ED-3BB0-3337-0996E5131EB8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EA88DC4-392F-25ED-66A3-72BD47A342E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B6BB97F7-D697-AAC1-EA03-E82B9768A79D}"/>
              </a:ext>
            </a:extLst>
          </p:cNvPr>
          <p:cNvCxnSpPr>
            <a:cxnSpLocks/>
            <a:stCxn id="30" idx="1"/>
            <a:endCxn id="120" idx="1"/>
          </p:cNvCxnSpPr>
          <p:nvPr/>
        </p:nvCxnSpPr>
        <p:spPr>
          <a:xfrm rot="10800000">
            <a:off x="9014123" y="1581762"/>
            <a:ext cx="1026283" cy="678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25B84278-B0CF-1822-28E2-9D4EC87C4EDB}"/>
              </a:ext>
            </a:extLst>
          </p:cNvPr>
          <p:cNvCxnSpPr>
            <a:cxnSpLocks/>
            <a:stCxn id="221" idx="4"/>
            <a:endCxn id="6" idx="0"/>
          </p:cNvCxnSpPr>
          <p:nvPr/>
        </p:nvCxnSpPr>
        <p:spPr>
          <a:xfrm rot="10800000" flipV="1">
            <a:off x="7525699" y="3515971"/>
            <a:ext cx="298309" cy="2087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E4CA14C6-4B5B-3E8D-F065-5F305FFE9E54}"/>
              </a:ext>
            </a:extLst>
          </p:cNvPr>
          <p:cNvCxnSpPr>
            <a:cxnSpLocks/>
            <a:stCxn id="108" idx="2"/>
            <a:endCxn id="141" idx="1"/>
          </p:cNvCxnSpPr>
          <p:nvPr/>
        </p:nvCxnSpPr>
        <p:spPr>
          <a:xfrm rot="16200000" flipH="1">
            <a:off x="4931083" y="1317474"/>
            <a:ext cx="1629303" cy="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A828BC5C-D509-201B-9C0A-173AE21CB89D}"/>
              </a:ext>
            </a:extLst>
          </p:cNvPr>
          <p:cNvCxnSpPr>
            <a:cxnSpLocks/>
            <a:stCxn id="141" idx="2"/>
            <a:endCxn id="85" idx="3"/>
          </p:cNvCxnSpPr>
          <p:nvPr/>
        </p:nvCxnSpPr>
        <p:spPr>
          <a:xfrm rot="10800000">
            <a:off x="4648729" y="928342"/>
            <a:ext cx="969488" cy="15080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48E26633-83B4-8BC6-17D6-1C31BEC0B776}"/>
              </a:ext>
            </a:extLst>
          </p:cNvPr>
          <p:cNvCxnSpPr>
            <a:cxnSpLocks/>
            <a:stCxn id="141" idx="2"/>
            <a:endCxn id="86" idx="3"/>
          </p:cNvCxnSpPr>
          <p:nvPr/>
        </p:nvCxnSpPr>
        <p:spPr>
          <a:xfrm rot="10800000">
            <a:off x="4648731" y="1252930"/>
            <a:ext cx="969487" cy="1183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E6D957C4-D7A6-EC47-8D52-EA95312610AE}"/>
              </a:ext>
            </a:extLst>
          </p:cNvPr>
          <p:cNvCxnSpPr>
            <a:cxnSpLocks/>
            <a:stCxn id="141" idx="2"/>
            <a:endCxn id="87" idx="3"/>
          </p:cNvCxnSpPr>
          <p:nvPr/>
        </p:nvCxnSpPr>
        <p:spPr>
          <a:xfrm rot="10800000">
            <a:off x="4648731" y="1568152"/>
            <a:ext cx="969486" cy="8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DEF24776-2351-58B1-A60F-8C4A86499B2E}"/>
              </a:ext>
            </a:extLst>
          </p:cNvPr>
          <p:cNvCxnSpPr>
            <a:cxnSpLocks/>
            <a:stCxn id="141" idx="2"/>
            <a:endCxn id="88" idx="3"/>
          </p:cNvCxnSpPr>
          <p:nvPr/>
        </p:nvCxnSpPr>
        <p:spPr>
          <a:xfrm rot="10800000">
            <a:off x="4648733" y="1884422"/>
            <a:ext cx="969485" cy="551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0BCF30E1-CE42-E2E6-C5F7-60F9B292ADE7}"/>
              </a:ext>
            </a:extLst>
          </p:cNvPr>
          <p:cNvCxnSpPr>
            <a:cxnSpLocks/>
            <a:stCxn id="141" idx="2"/>
            <a:endCxn id="89" idx="3"/>
          </p:cNvCxnSpPr>
          <p:nvPr/>
        </p:nvCxnSpPr>
        <p:spPr>
          <a:xfrm rot="10800000">
            <a:off x="4648733" y="2206738"/>
            <a:ext cx="969484" cy="229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D582159E-8F7D-6F37-D720-C2E65EFECD1C}"/>
              </a:ext>
            </a:extLst>
          </p:cNvPr>
          <p:cNvCxnSpPr>
            <a:cxnSpLocks/>
            <a:stCxn id="141" idx="2"/>
            <a:endCxn id="90" idx="3"/>
          </p:cNvCxnSpPr>
          <p:nvPr/>
        </p:nvCxnSpPr>
        <p:spPr>
          <a:xfrm rot="10800000" flipV="1">
            <a:off x="4648733" y="2436407"/>
            <a:ext cx="969484" cy="90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30C6FB29-4AED-F489-AADA-823E4D974F77}"/>
              </a:ext>
            </a:extLst>
          </p:cNvPr>
          <p:cNvCxnSpPr>
            <a:cxnSpLocks/>
            <a:stCxn id="141" idx="2"/>
            <a:endCxn id="91" idx="3"/>
          </p:cNvCxnSpPr>
          <p:nvPr/>
        </p:nvCxnSpPr>
        <p:spPr>
          <a:xfrm rot="10800000" flipV="1">
            <a:off x="4648735" y="2436407"/>
            <a:ext cx="969483" cy="402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BDA24199-EDEB-6D95-23D0-62DC450BE0E5}"/>
              </a:ext>
            </a:extLst>
          </p:cNvPr>
          <p:cNvCxnSpPr>
            <a:cxnSpLocks/>
            <a:stCxn id="141" idx="2"/>
            <a:endCxn id="92" idx="3"/>
          </p:cNvCxnSpPr>
          <p:nvPr/>
        </p:nvCxnSpPr>
        <p:spPr>
          <a:xfrm rot="10800000" flipV="1">
            <a:off x="4648735" y="2436408"/>
            <a:ext cx="969482" cy="70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B52D28D-ACA6-ECE5-CD3E-AA5DAA39C7B3}"/>
              </a:ext>
            </a:extLst>
          </p:cNvPr>
          <p:cNvCxnSpPr>
            <a:cxnSpLocks/>
            <a:stCxn id="141" idx="2"/>
            <a:endCxn id="93" idx="3"/>
          </p:cNvCxnSpPr>
          <p:nvPr/>
        </p:nvCxnSpPr>
        <p:spPr>
          <a:xfrm rot="10800000" flipV="1">
            <a:off x="4648737" y="2436407"/>
            <a:ext cx="969481" cy="1062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71C4F569-527A-5586-11B8-3704766641A3}"/>
              </a:ext>
            </a:extLst>
          </p:cNvPr>
          <p:cNvCxnSpPr>
            <a:cxnSpLocks/>
            <a:stCxn id="141" idx="2"/>
            <a:endCxn id="94" idx="3"/>
          </p:cNvCxnSpPr>
          <p:nvPr/>
        </p:nvCxnSpPr>
        <p:spPr>
          <a:xfrm rot="10800000" flipV="1">
            <a:off x="4648737" y="2436407"/>
            <a:ext cx="969480" cy="1373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4CE32234-B755-D8B4-6424-E4A48D0D6B74}"/>
              </a:ext>
            </a:extLst>
          </p:cNvPr>
          <p:cNvCxnSpPr>
            <a:cxnSpLocks/>
            <a:stCxn id="141" idx="2"/>
            <a:endCxn id="95" idx="3"/>
          </p:cNvCxnSpPr>
          <p:nvPr/>
        </p:nvCxnSpPr>
        <p:spPr>
          <a:xfrm rot="10800000" flipV="1">
            <a:off x="4648739" y="2436408"/>
            <a:ext cx="969479" cy="1704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45742195-7CC0-2E97-6135-DA24CCD32839}"/>
              </a:ext>
            </a:extLst>
          </p:cNvPr>
          <p:cNvGrpSpPr/>
          <p:nvPr/>
        </p:nvGrpSpPr>
        <p:grpSpPr>
          <a:xfrm>
            <a:off x="6126210" y="735856"/>
            <a:ext cx="1251635" cy="284518"/>
            <a:chOff x="3899609" y="786082"/>
            <a:chExt cx="1231721" cy="284518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4646FEE7-054C-871F-B6A0-EEC3D8EBB4FB}"/>
                </a:ext>
              </a:extLst>
            </p:cNvPr>
            <p:cNvSpPr/>
            <p:nvPr/>
          </p:nvSpPr>
          <p:spPr>
            <a:xfrm>
              <a:off x="3899609" y="786082"/>
              <a:ext cx="1231721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dac00_from_bram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01" name="이등변 삼각형 200">
              <a:extLst>
                <a:ext uri="{FF2B5EF4-FFF2-40B4-BE49-F238E27FC236}">
                  <a16:creationId xmlns:a16="http://schemas.microsoft.com/office/drawing/2014/main" id="{A57E39F1-F39B-4341-C797-59B8F2177CBB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96E44160-8C83-204E-D8FA-81F73B15EFA2}"/>
              </a:ext>
            </a:extLst>
          </p:cNvPr>
          <p:cNvGrpSpPr/>
          <p:nvPr/>
        </p:nvGrpSpPr>
        <p:grpSpPr>
          <a:xfrm rot="16200000">
            <a:off x="6346290" y="4025748"/>
            <a:ext cx="710252" cy="255263"/>
            <a:chOff x="3601793" y="3387727"/>
            <a:chExt cx="710252" cy="255263"/>
          </a:xfrm>
        </p:grpSpPr>
        <p:sp>
          <p:nvSpPr>
            <p:cNvPr id="206" name="사다리꼴 205">
              <a:extLst>
                <a:ext uri="{FF2B5EF4-FFF2-40B4-BE49-F238E27FC236}">
                  <a16:creationId xmlns:a16="http://schemas.microsoft.com/office/drawing/2014/main" id="{073E3B85-8DCE-E8DB-49DE-1CCCE878B091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84B6BE94-E61F-F4A7-A581-6E691B6804DE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E117C3CF-8988-B5D0-59E9-4B51E5E411AF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10" name="연결선: 꺾임 209">
            <a:extLst>
              <a:ext uri="{FF2B5EF4-FFF2-40B4-BE49-F238E27FC236}">
                <a16:creationId xmlns:a16="http://schemas.microsoft.com/office/drawing/2014/main" id="{AA2B338C-26E1-D399-6364-0BF756C6A0E3}"/>
              </a:ext>
            </a:extLst>
          </p:cNvPr>
          <p:cNvCxnSpPr>
            <a:cxnSpLocks/>
            <a:stCxn id="57" idx="1"/>
            <a:endCxn id="208" idx="4"/>
          </p:cNvCxnSpPr>
          <p:nvPr/>
        </p:nvCxnSpPr>
        <p:spPr>
          <a:xfrm rot="10800000">
            <a:off x="6828482" y="4379225"/>
            <a:ext cx="2918768" cy="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A2618573-11EB-B51A-6390-2F9C797B4366}"/>
              </a:ext>
            </a:extLst>
          </p:cNvPr>
          <p:cNvCxnSpPr>
            <a:cxnSpLocks/>
            <a:stCxn id="206" idx="0"/>
            <a:endCxn id="141" idx="0"/>
          </p:cNvCxnSpPr>
          <p:nvPr/>
        </p:nvCxnSpPr>
        <p:spPr>
          <a:xfrm rot="10800000">
            <a:off x="5873481" y="2436408"/>
            <a:ext cx="700305" cy="1716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69E5CC5-5C37-9729-AD16-6D7CC6CBFABD}"/>
              </a:ext>
            </a:extLst>
          </p:cNvPr>
          <p:cNvSpPr/>
          <p:nvPr/>
        </p:nvSpPr>
        <p:spPr>
          <a:xfrm>
            <a:off x="10040405" y="700780"/>
            <a:ext cx="1434484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is_dac00_from_bram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BA8AE682-DC83-0024-47AB-A8485EB0598B}"/>
              </a:ext>
            </a:extLst>
          </p:cNvPr>
          <p:cNvGrpSpPr/>
          <p:nvPr/>
        </p:nvGrpSpPr>
        <p:grpSpPr>
          <a:xfrm rot="5400000">
            <a:off x="7595946" y="3161208"/>
            <a:ext cx="710252" cy="255263"/>
            <a:chOff x="3601793" y="3387727"/>
            <a:chExt cx="710252" cy="255263"/>
          </a:xfrm>
        </p:grpSpPr>
        <p:sp>
          <p:nvSpPr>
            <p:cNvPr id="220" name="사다리꼴 219">
              <a:extLst>
                <a:ext uri="{FF2B5EF4-FFF2-40B4-BE49-F238E27FC236}">
                  <a16:creationId xmlns:a16="http://schemas.microsoft.com/office/drawing/2014/main" id="{D7747DB9-BD85-3EB8-B0F8-3191E028D6F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126F792E-3D41-41AB-4E3B-766445E3A274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A2FD525-8A4B-3719-FEF7-A32B507833A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5B454D9B-9E34-F2F5-50C6-464BD0B229AA}"/>
              </a:ext>
            </a:extLst>
          </p:cNvPr>
          <p:cNvGrpSpPr/>
          <p:nvPr/>
        </p:nvGrpSpPr>
        <p:grpSpPr>
          <a:xfrm rot="10800000">
            <a:off x="7929393" y="1219856"/>
            <a:ext cx="314302" cy="228600"/>
            <a:chOff x="7800124" y="2828040"/>
            <a:chExt cx="314302" cy="228600"/>
          </a:xfrm>
        </p:grpSpPr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8C96D0E1-2CB4-4408-CC17-0D0834AEDF95}"/>
                </a:ext>
              </a:extLst>
            </p:cNvPr>
            <p:cNvSpPr/>
            <p:nvPr/>
          </p:nvSpPr>
          <p:spPr>
            <a:xfrm>
              <a:off x="7800369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68246AD6-94D1-5227-9174-77F372474C78}"/>
                </a:ext>
              </a:extLst>
            </p:cNvPr>
            <p:cNvSpPr/>
            <p:nvPr/>
          </p:nvSpPr>
          <p:spPr>
            <a:xfrm>
              <a:off x="7801432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순서도: 지연 225">
              <a:extLst>
                <a:ext uri="{FF2B5EF4-FFF2-40B4-BE49-F238E27FC236}">
                  <a16:creationId xmlns:a16="http://schemas.microsoft.com/office/drawing/2014/main" id="{838F3FA1-8B02-4A9F-A2BB-56F3FC3D4C80}"/>
                </a:ext>
              </a:extLst>
            </p:cNvPr>
            <p:cNvSpPr/>
            <p:nvPr/>
          </p:nvSpPr>
          <p:spPr>
            <a:xfrm>
              <a:off x="7800124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8" name="연결선: 꺾임 227">
            <a:extLst>
              <a:ext uri="{FF2B5EF4-FFF2-40B4-BE49-F238E27FC236}">
                <a16:creationId xmlns:a16="http://schemas.microsoft.com/office/drawing/2014/main" id="{D490036B-C8F9-0D9E-A9EE-FA1377A7E292}"/>
              </a:ext>
            </a:extLst>
          </p:cNvPr>
          <p:cNvCxnSpPr>
            <a:cxnSpLocks/>
            <a:stCxn id="222" idx="5"/>
            <a:endCxn id="200" idx="0"/>
          </p:cNvCxnSpPr>
          <p:nvPr/>
        </p:nvCxnSpPr>
        <p:spPr>
          <a:xfrm rot="10800000">
            <a:off x="6752029" y="735856"/>
            <a:ext cx="1081729" cy="2350678"/>
          </a:xfrm>
          <a:prstGeom prst="bentConnector4">
            <a:avLst>
              <a:gd name="adj1" fmla="val 20623"/>
              <a:gd name="adj2" fmla="val 109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연결선: 꺾임 231">
            <a:extLst>
              <a:ext uri="{FF2B5EF4-FFF2-40B4-BE49-F238E27FC236}">
                <a16:creationId xmlns:a16="http://schemas.microsoft.com/office/drawing/2014/main" id="{1D66AAF6-AA15-B196-CFF2-E163C073A06C}"/>
              </a:ext>
            </a:extLst>
          </p:cNvPr>
          <p:cNvCxnSpPr>
            <a:cxnSpLocks/>
            <a:stCxn id="28" idx="1"/>
            <a:endCxn id="224" idx="2"/>
          </p:cNvCxnSpPr>
          <p:nvPr/>
        </p:nvCxnSpPr>
        <p:spPr>
          <a:xfrm rot="10800000">
            <a:off x="8243451" y="1406449"/>
            <a:ext cx="1796955" cy="361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BDE2A212-A06A-DE03-186D-2B6E51C18423}"/>
              </a:ext>
            </a:extLst>
          </p:cNvPr>
          <p:cNvCxnSpPr>
            <a:cxnSpLocks/>
            <a:stCxn id="30" idx="1"/>
            <a:endCxn id="226" idx="1"/>
          </p:cNvCxnSpPr>
          <p:nvPr/>
        </p:nvCxnSpPr>
        <p:spPr>
          <a:xfrm rot="10800000">
            <a:off x="8243695" y="1334156"/>
            <a:ext cx="1796710" cy="925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5193F6BC-54DE-F4B5-D40A-3C297A729677}"/>
              </a:ext>
            </a:extLst>
          </p:cNvPr>
          <p:cNvCxnSpPr>
            <a:cxnSpLocks/>
            <a:stCxn id="218" idx="1"/>
            <a:endCxn id="225" idx="2"/>
          </p:cNvCxnSpPr>
          <p:nvPr/>
        </p:nvCxnSpPr>
        <p:spPr>
          <a:xfrm rot="10800000" flipV="1">
            <a:off x="8242387" y="843038"/>
            <a:ext cx="1798018" cy="415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ABDA6C0A-F864-5F50-232C-3F737E5855A3}"/>
              </a:ext>
            </a:extLst>
          </p:cNvPr>
          <p:cNvCxnSpPr>
            <a:cxnSpLocks/>
            <a:stCxn id="226" idx="3"/>
            <a:endCxn id="220" idx="1"/>
          </p:cNvCxnSpPr>
          <p:nvPr/>
        </p:nvCxnSpPr>
        <p:spPr>
          <a:xfrm rot="10800000" flipH="1" flipV="1">
            <a:off x="7929392" y="1334156"/>
            <a:ext cx="21679" cy="1650516"/>
          </a:xfrm>
          <a:prstGeom prst="bentConnector4">
            <a:avLst>
              <a:gd name="adj1" fmla="val -773283"/>
              <a:gd name="adj2" fmla="val 58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연결선: 꺾임 253">
            <a:extLst>
              <a:ext uri="{FF2B5EF4-FFF2-40B4-BE49-F238E27FC236}">
                <a16:creationId xmlns:a16="http://schemas.microsoft.com/office/drawing/2014/main" id="{CE4CA153-85CC-D760-6E62-8A19AF522B1F}"/>
              </a:ext>
            </a:extLst>
          </p:cNvPr>
          <p:cNvCxnSpPr>
            <a:cxnSpLocks/>
            <a:stCxn id="200" idx="2"/>
            <a:endCxn id="206" idx="3"/>
          </p:cNvCxnSpPr>
          <p:nvPr/>
        </p:nvCxnSpPr>
        <p:spPr>
          <a:xfrm rot="5400000">
            <a:off x="5312304" y="2409488"/>
            <a:ext cx="2828838" cy="50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연결선: 꺾임 259">
            <a:extLst>
              <a:ext uri="{FF2B5EF4-FFF2-40B4-BE49-F238E27FC236}">
                <a16:creationId xmlns:a16="http://schemas.microsoft.com/office/drawing/2014/main" id="{2EEA6FB8-5773-2098-6835-74E5F6BCDAB5}"/>
              </a:ext>
            </a:extLst>
          </p:cNvPr>
          <p:cNvCxnSpPr>
            <a:cxnSpLocks/>
            <a:stCxn id="115" idx="4"/>
            <a:endCxn id="220" idx="0"/>
          </p:cNvCxnSpPr>
          <p:nvPr/>
        </p:nvCxnSpPr>
        <p:spPr>
          <a:xfrm rot="10800000" flipV="1">
            <a:off x="8078704" y="2436118"/>
            <a:ext cx="252944" cy="852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BB6EB5-8C0D-8391-99BA-43CD730CE8E1}"/>
              </a:ext>
            </a:extLst>
          </p:cNvPr>
          <p:cNvSpPr/>
          <p:nvPr/>
        </p:nvSpPr>
        <p:spPr>
          <a:xfrm>
            <a:off x="10040405" y="327215"/>
            <a:ext cx="1434484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is_dac00_bram_address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9AB3393-A5A3-6093-8EA2-901E000C73FF}"/>
              </a:ext>
            </a:extLst>
          </p:cNvPr>
          <p:cNvGrpSpPr/>
          <p:nvPr/>
        </p:nvGrpSpPr>
        <p:grpSpPr>
          <a:xfrm rot="5400000">
            <a:off x="7042940" y="3597041"/>
            <a:ext cx="710252" cy="255263"/>
            <a:chOff x="3601793" y="3387727"/>
            <a:chExt cx="710252" cy="255263"/>
          </a:xfrm>
        </p:grpSpPr>
        <p:sp>
          <p:nvSpPr>
            <p:cNvPr id="6" name="사다리꼴 5">
              <a:extLst>
                <a:ext uri="{FF2B5EF4-FFF2-40B4-BE49-F238E27FC236}">
                  <a16:creationId xmlns:a16="http://schemas.microsoft.com/office/drawing/2014/main" id="{78C2E654-40E2-19E4-8DEE-AC068F7FF351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0      1</a:t>
              </a:r>
              <a:endParaRPr lang="ko-KR" altLang="en-US" sz="9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93EBB6C-41CD-68F8-D562-81D7F176CB2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89C29F-0D1D-41A9-8D4F-87E4E8BF4754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668BBC8-716B-9440-EA8B-FBC3D7783DA6}"/>
              </a:ext>
            </a:extLst>
          </p:cNvPr>
          <p:cNvCxnSpPr>
            <a:cxnSpLocks/>
            <a:stCxn id="8" idx="4"/>
            <a:endCxn id="207" idx="4"/>
          </p:cNvCxnSpPr>
          <p:nvPr/>
        </p:nvCxnSpPr>
        <p:spPr>
          <a:xfrm rot="10800000" flipV="1">
            <a:off x="6828483" y="3498828"/>
            <a:ext cx="442519" cy="427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DE62332-E004-C6B6-2E71-A66A10BB1936}"/>
              </a:ext>
            </a:extLst>
          </p:cNvPr>
          <p:cNvGrpSpPr/>
          <p:nvPr/>
        </p:nvGrpSpPr>
        <p:grpSpPr>
          <a:xfrm>
            <a:off x="9096060" y="3421873"/>
            <a:ext cx="314302" cy="228600"/>
            <a:chOff x="8699820" y="1467462"/>
            <a:chExt cx="314302" cy="2286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1EC639A-8A1D-6FA0-F1EA-16EA666E66A7}"/>
                </a:ext>
              </a:extLst>
            </p:cNvPr>
            <p:cNvSpPr/>
            <p:nvPr/>
          </p:nvSpPr>
          <p:spPr>
            <a:xfrm rot="10800000">
              <a:off x="8962467" y="162835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6D197DC-028E-9682-FA75-02AA87B34D31}"/>
                </a:ext>
              </a:extLst>
            </p:cNvPr>
            <p:cNvSpPr/>
            <p:nvPr/>
          </p:nvSpPr>
          <p:spPr>
            <a:xfrm rot="10800000">
              <a:off x="8962461" y="148037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지연 20">
              <a:extLst>
                <a:ext uri="{FF2B5EF4-FFF2-40B4-BE49-F238E27FC236}">
                  <a16:creationId xmlns:a16="http://schemas.microsoft.com/office/drawing/2014/main" id="{75037636-D9FC-44C0-AC67-AA9508ED7CF9}"/>
                </a:ext>
              </a:extLst>
            </p:cNvPr>
            <p:cNvSpPr/>
            <p:nvPr/>
          </p:nvSpPr>
          <p:spPr>
            <a:xfrm rot="10800000">
              <a:off x="8699820" y="1467462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F18275B-01E7-AA44-9061-E6E0033FF0A6}"/>
              </a:ext>
            </a:extLst>
          </p:cNvPr>
          <p:cNvCxnSpPr>
            <a:cxnSpLocks/>
            <a:stCxn id="30" idx="1"/>
            <a:endCxn id="19" idx="2"/>
          </p:cNvCxnSpPr>
          <p:nvPr/>
        </p:nvCxnSpPr>
        <p:spPr>
          <a:xfrm rot="10800000" flipV="1">
            <a:off x="9410117" y="2260048"/>
            <a:ext cx="630288" cy="1348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F0F21F8-F2B2-A822-3208-32892BE5F864}"/>
              </a:ext>
            </a:extLst>
          </p:cNvPr>
          <p:cNvCxnSpPr>
            <a:cxnSpLocks/>
            <a:stCxn id="4" idx="1"/>
            <a:endCxn id="20" idx="2"/>
          </p:cNvCxnSpPr>
          <p:nvPr/>
        </p:nvCxnSpPr>
        <p:spPr>
          <a:xfrm rot="10800000" flipV="1">
            <a:off x="9410111" y="469473"/>
            <a:ext cx="630294" cy="2991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C00EC6D-09FA-66A3-2481-29C5B273A8E3}"/>
              </a:ext>
            </a:extLst>
          </p:cNvPr>
          <p:cNvCxnSpPr>
            <a:cxnSpLocks/>
            <a:stCxn id="28" idx="1"/>
            <a:endCxn id="21" idx="1"/>
          </p:cNvCxnSpPr>
          <p:nvPr/>
        </p:nvCxnSpPr>
        <p:spPr>
          <a:xfrm rot="10800000" flipV="1">
            <a:off x="9410363" y="1767973"/>
            <a:ext cx="630043" cy="1768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73903EF-3B5B-BD68-5FC2-59218EA24BEA}"/>
              </a:ext>
            </a:extLst>
          </p:cNvPr>
          <p:cNvCxnSpPr>
            <a:cxnSpLocks/>
            <a:stCxn id="21" idx="3"/>
            <a:endCxn id="6" idx="3"/>
          </p:cNvCxnSpPr>
          <p:nvPr/>
        </p:nvCxnSpPr>
        <p:spPr>
          <a:xfrm rot="10800000" flipV="1">
            <a:off x="7398066" y="3536173"/>
            <a:ext cx="1697994" cy="492668"/>
          </a:xfrm>
          <a:prstGeom prst="bentConnector4">
            <a:avLst>
              <a:gd name="adj1" fmla="val 39543"/>
              <a:gd name="adj2" fmla="val 110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87BCFB5-FDF7-52F8-7FCE-64CC04D58BB4}"/>
              </a:ext>
            </a:extLst>
          </p:cNvPr>
          <p:cNvCxnSpPr>
            <a:cxnSpLocks/>
            <a:stCxn id="7" idx="5"/>
            <a:endCxn id="69" idx="0"/>
          </p:cNvCxnSpPr>
          <p:nvPr/>
        </p:nvCxnSpPr>
        <p:spPr>
          <a:xfrm rot="10800000" flipV="1">
            <a:off x="7083281" y="3975341"/>
            <a:ext cx="197471" cy="689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A30A939-9E4E-82CE-A949-745127C5F7C5}"/>
              </a:ext>
            </a:extLst>
          </p:cNvPr>
          <p:cNvGrpSpPr/>
          <p:nvPr/>
        </p:nvGrpSpPr>
        <p:grpSpPr>
          <a:xfrm>
            <a:off x="6295617" y="4664387"/>
            <a:ext cx="1575326" cy="284518"/>
            <a:chOff x="3581069" y="786082"/>
            <a:chExt cx="1550262" cy="28451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B449249-757C-52D2-9981-D567B68E264A}"/>
                </a:ext>
              </a:extLst>
            </p:cNvPr>
            <p:cNvSpPr/>
            <p:nvPr/>
          </p:nvSpPr>
          <p:spPr>
            <a:xfrm>
              <a:off x="3581069" y="786082"/>
              <a:ext cx="1550262" cy="2845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/>
                  </a:solidFill>
                </a:rPr>
                <a:t>[31:0]dac00_bram_address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:a16="http://schemas.microsoft.com/office/drawing/2014/main" id="{63A1177F-3E9F-E107-0134-E3BC3D43EA5D}"/>
                </a:ext>
              </a:extLst>
            </p:cNvPr>
            <p:cNvSpPr/>
            <p:nvPr/>
          </p:nvSpPr>
          <p:spPr>
            <a:xfrm rot="16200000">
              <a:off x="5037889" y="888523"/>
              <a:ext cx="107244" cy="7963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ABC72D9-44C6-E682-C4EC-48CFD4D6EB96}"/>
              </a:ext>
            </a:extLst>
          </p:cNvPr>
          <p:cNvCxnSpPr>
            <a:cxnSpLocks/>
            <a:stCxn id="69" idx="2"/>
            <a:endCxn id="58" idx="1"/>
          </p:cNvCxnSpPr>
          <p:nvPr/>
        </p:nvCxnSpPr>
        <p:spPr>
          <a:xfrm rot="5400000" flipH="1" flipV="1">
            <a:off x="8252693" y="3454349"/>
            <a:ext cx="325143" cy="2663970"/>
          </a:xfrm>
          <a:prstGeom prst="bentConnector4">
            <a:avLst>
              <a:gd name="adj1" fmla="val -70308"/>
              <a:gd name="adj2" fmla="val 647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D927C84-3703-F773-89BC-4E085391C53D}"/>
              </a:ext>
            </a:extLst>
          </p:cNvPr>
          <p:cNvGrpSpPr/>
          <p:nvPr/>
        </p:nvGrpSpPr>
        <p:grpSpPr>
          <a:xfrm>
            <a:off x="2708001" y="4948905"/>
            <a:ext cx="2110319" cy="1111125"/>
            <a:chOff x="7009338" y="653892"/>
            <a:chExt cx="1817163" cy="111112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55304A9-6E39-78CC-8008-0FDF7B52D629}"/>
                </a:ext>
              </a:extLst>
            </p:cNvPr>
            <p:cNvSpPr/>
            <p:nvPr/>
          </p:nvSpPr>
          <p:spPr>
            <a:xfrm>
              <a:off x="7009339" y="653892"/>
              <a:ext cx="1753664" cy="1111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axi_maker(dac00_axi_maker)</a:t>
              </a:r>
              <a:endParaRPr lang="ko-KR" altLang="en-US" sz="900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18DE9B27-E187-319E-252C-A5D75B078A66}"/>
                </a:ext>
              </a:extLst>
            </p:cNvPr>
            <p:cNvSpPr/>
            <p:nvPr/>
          </p:nvSpPr>
          <p:spPr>
            <a:xfrm>
              <a:off x="7009338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b="1">
                  <a:solidFill>
                    <a:schemeClr val="tx1"/>
                  </a:solidFill>
                </a:rPr>
                <a:t>axi_interface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5CA6267-3A74-5D59-3821-969DCC1925E7}"/>
                </a:ext>
              </a:extLst>
            </p:cNvPr>
            <p:cNvSpPr/>
            <p:nvPr/>
          </p:nvSpPr>
          <p:spPr>
            <a:xfrm>
              <a:off x="7515226" y="879624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07A0828-5A01-00B0-625D-89CAD052C070}"/>
                </a:ext>
              </a:extLst>
            </p:cNvPr>
            <p:cNvSpPr/>
            <p:nvPr/>
          </p:nvSpPr>
          <p:spPr>
            <a:xfrm>
              <a:off x="7515226" y="1100305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754518F-4FCF-A63A-7837-5867AE5655A6}"/>
                </a:ext>
              </a:extLst>
            </p:cNvPr>
            <p:cNvSpPr/>
            <p:nvPr/>
          </p:nvSpPr>
          <p:spPr>
            <a:xfrm>
              <a:off x="7515226" y="1335458"/>
              <a:ext cx="1311275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>
                  <a:solidFill>
                    <a:schemeClr val="tx1"/>
                  </a:solidFill>
                </a:rPr>
                <a:t>[31:0]order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E6334D3-3DA1-A969-1079-6908C79634A3}"/>
              </a:ext>
            </a:extLst>
          </p:cNvPr>
          <p:cNvSpPr/>
          <p:nvPr/>
        </p:nvSpPr>
        <p:spPr>
          <a:xfrm>
            <a:off x="10282767" y="6130070"/>
            <a:ext cx="1434484" cy="28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is_dac00_axi_maker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7DF846D-8F40-6744-F5CB-0FD25D88FA28}"/>
              </a:ext>
            </a:extLst>
          </p:cNvPr>
          <p:cNvGrpSpPr/>
          <p:nvPr/>
        </p:nvGrpSpPr>
        <p:grpSpPr>
          <a:xfrm>
            <a:off x="8856971" y="5917771"/>
            <a:ext cx="314302" cy="228600"/>
            <a:chOff x="8699820" y="1467462"/>
            <a:chExt cx="314302" cy="228600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E82615D-D815-EB46-BE85-03C5C870CC68}"/>
                </a:ext>
              </a:extLst>
            </p:cNvPr>
            <p:cNvSpPr/>
            <p:nvPr/>
          </p:nvSpPr>
          <p:spPr>
            <a:xfrm rot="10800000">
              <a:off x="8962467" y="162835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576DA5D9-DE2E-2F85-CAF8-D627050842C9}"/>
                </a:ext>
              </a:extLst>
            </p:cNvPr>
            <p:cNvSpPr/>
            <p:nvPr/>
          </p:nvSpPr>
          <p:spPr>
            <a:xfrm rot="10800000">
              <a:off x="8962461" y="148037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순서도: 지연 149">
              <a:extLst>
                <a:ext uri="{FF2B5EF4-FFF2-40B4-BE49-F238E27FC236}">
                  <a16:creationId xmlns:a16="http://schemas.microsoft.com/office/drawing/2014/main" id="{6F6AA210-2F0C-B4B3-4EF8-33C6A998EB4C}"/>
                </a:ext>
              </a:extLst>
            </p:cNvPr>
            <p:cNvSpPr/>
            <p:nvPr/>
          </p:nvSpPr>
          <p:spPr>
            <a:xfrm rot="10800000">
              <a:off x="8699820" y="1467462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2B9C9520-8816-A5D5-34B5-FDA64B5C2DF2}"/>
              </a:ext>
            </a:extLst>
          </p:cNvPr>
          <p:cNvCxnSpPr>
            <a:cxnSpLocks/>
            <a:stCxn id="133" idx="1"/>
            <a:endCxn id="148" idx="2"/>
          </p:cNvCxnSpPr>
          <p:nvPr/>
        </p:nvCxnSpPr>
        <p:spPr>
          <a:xfrm rot="10800000">
            <a:off x="9171029" y="6104365"/>
            <a:ext cx="1111739" cy="1679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6609E8E1-7FCB-FD42-B48B-7F022EB2B804}"/>
              </a:ext>
            </a:extLst>
          </p:cNvPr>
          <p:cNvCxnSpPr>
            <a:cxnSpLocks/>
            <a:stCxn id="28" idx="1"/>
            <a:endCxn id="149" idx="2"/>
          </p:cNvCxnSpPr>
          <p:nvPr/>
        </p:nvCxnSpPr>
        <p:spPr>
          <a:xfrm rot="10800000" flipV="1">
            <a:off x="9171023" y="1767973"/>
            <a:ext cx="869383" cy="4188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BFD67AB6-1E96-9B1F-4DD9-65CFD4E0F200}"/>
              </a:ext>
            </a:extLst>
          </p:cNvPr>
          <p:cNvCxnSpPr>
            <a:cxnSpLocks/>
            <a:stCxn id="30" idx="1"/>
            <a:endCxn id="150" idx="1"/>
          </p:cNvCxnSpPr>
          <p:nvPr/>
        </p:nvCxnSpPr>
        <p:spPr>
          <a:xfrm rot="10800000" flipV="1">
            <a:off x="9171273" y="2260047"/>
            <a:ext cx="869132" cy="3772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78E62A66-FEF3-3E8A-4908-10858BE813A8}"/>
              </a:ext>
            </a:extLst>
          </p:cNvPr>
          <p:cNvGrpSpPr/>
          <p:nvPr/>
        </p:nvGrpSpPr>
        <p:grpSpPr>
          <a:xfrm rot="5400000">
            <a:off x="8595246" y="2669112"/>
            <a:ext cx="710252" cy="255263"/>
            <a:chOff x="3601793" y="3387727"/>
            <a:chExt cx="710252" cy="255263"/>
          </a:xfrm>
        </p:grpSpPr>
        <p:sp>
          <p:nvSpPr>
            <p:cNvPr id="168" name="사다리꼴 167">
              <a:extLst>
                <a:ext uri="{FF2B5EF4-FFF2-40B4-BE49-F238E27FC236}">
                  <a16:creationId xmlns:a16="http://schemas.microsoft.com/office/drawing/2014/main" id="{EFDCBA9D-BE70-F64D-E472-6C730F6ACF99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0      1</a:t>
              </a:r>
              <a:endParaRPr lang="ko-KR" altLang="en-US" sz="900" dirty="0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5552B9F-EFD8-4F29-E068-5457B8940E8B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956A2E1B-36EB-6CAF-FC55-6BC8950BDD0E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744C378B-5602-7D43-6F4E-7AD045A1B37D}"/>
              </a:ext>
            </a:extLst>
          </p:cNvPr>
          <p:cNvCxnSpPr>
            <a:cxnSpLocks/>
            <a:stCxn id="171" idx="4"/>
            <a:endCxn id="114" idx="0"/>
          </p:cNvCxnSpPr>
          <p:nvPr/>
        </p:nvCxnSpPr>
        <p:spPr>
          <a:xfrm rot="10800000">
            <a:off x="8586345" y="2208988"/>
            <a:ext cx="236962" cy="361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48CB36A0-4017-0BFF-8696-BFB63F4E0663}"/>
              </a:ext>
            </a:extLst>
          </p:cNvPr>
          <p:cNvCxnSpPr>
            <a:cxnSpLocks/>
            <a:stCxn id="169" idx="3"/>
            <a:endCxn id="130" idx="3"/>
          </p:cNvCxnSpPr>
          <p:nvPr/>
        </p:nvCxnSpPr>
        <p:spPr>
          <a:xfrm rot="10800000" flipV="1">
            <a:off x="4818321" y="3000335"/>
            <a:ext cx="4014737" cy="2289557"/>
          </a:xfrm>
          <a:prstGeom prst="bentConnector3">
            <a:avLst>
              <a:gd name="adj1" fmla="val 9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2AFF8D16-2BCB-2F4A-9134-A824E70D0D05}"/>
              </a:ext>
            </a:extLst>
          </p:cNvPr>
          <p:cNvCxnSpPr>
            <a:cxnSpLocks/>
            <a:stCxn id="150" idx="3"/>
            <a:endCxn id="168" idx="3"/>
          </p:cNvCxnSpPr>
          <p:nvPr/>
        </p:nvCxnSpPr>
        <p:spPr>
          <a:xfrm rot="10800000" flipH="1">
            <a:off x="8856970" y="3100913"/>
            <a:ext cx="93401" cy="2931159"/>
          </a:xfrm>
          <a:prstGeom prst="bentConnector4">
            <a:avLst>
              <a:gd name="adj1" fmla="val -244751"/>
              <a:gd name="adj2" fmla="val 5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4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20BF56-B4B7-CEE6-3459-3A736DD4C4EA}"/>
              </a:ext>
            </a:extLst>
          </p:cNvPr>
          <p:cNvSpPr/>
          <p:nvPr/>
        </p:nvSpPr>
        <p:spPr>
          <a:xfrm>
            <a:off x="4210754" y="999068"/>
            <a:ext cx="2088446" cy="4543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Timestamp FIFO</a:t>
            </a:r>
            <a:endParaRPr lang="ko-KR" altLang="en-US" sz="9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05A41F-6333-C761-AB37-7D67DF7C1379}"/>
              </a:ext>
            </a:extLst>
          </p:cNvPr>
          <p:cNvSpPr/>
          <p:nvPr/>
        </p:nvSpPr>
        <p:spPr>
          <a:xfrm>
            <a:off x="6987831" y="999068"/>
            <a:ext cx="2088446" cy="4543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Data bram</a:t>
            </a:r>
            <a:endParaRPr lang="ko-KR" altLang="en-US" sz="90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1335803-271E-5024-3CFF-2A7231904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74180"/>
              </p:ext>
            </p:extLst>
          </p:nvPr>
        </p:nvGraphicFramePr>
        <p:xfrm>
          <a:off x="4399843" y="1503115"/>
          <a:ext cx="1710267" cy="241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135">
                  <a:extLst>
                    <a:ext uri="{9D8B030D-6E8A-4147-A177-3AD203B41FA5}">
                      <a16:colId xmlns:a16="http://schemas.microsoft.com/office/drawing/2014/main" val="2566467269"/>
                    </a:ext>
                  </a:extLst>
                </a:gridCol>
                <a:gridCol w="855132">
                  <a:extLst>
                    <a:ext uri="{9D8B030D-6E8A-4147-A177-3AD203B41FA5}">
                      <a16:colId xmlns:a16="http://schemas.microsoft.com/office/drawing/2014/main" val="1441804256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timestamp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10937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8223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028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03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9416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8989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7422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1229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016992"/>
                  </a:ext>
                </a:extLst>
              </a:tr>
            </a:tbl>
          </a:graphicData>
        </a:graphic>
      </p:graphicFrame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73345EC6-D38F-8686-6F51-121FD8920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01431"/>
              </p:ext>
            </p:extLst>
          </p:nvPr>
        </p:nvGraphicFramePr>
        <p:xfrm>
          <a:off x="7176920" y="1503115"/>
          <a:ext cx="1797746" cy="241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75">
                  <a:extLst>
                    <a:ext uri="{9D8B030D-6E8A-4147-A177-3AD203B41FA5}">
                      <a16:colId xmlns:a16="http://schemas.microsoft.com/office/drawing/2014/main" val="2566467269"/>
                    </a:ext>
                  </a:extLst>
                </a:gridCol>
                <a:gridCol w="898871">
                  <a:extLst>
                    <a:ext uri="{9D8B030D-6E8A-4147-A177-3AD203B41FA5}">
                      <a16:colId xmlns:a16="http://schemas.microsoft.com/office/drawing/2014/main" val="1441804256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10937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8223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28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503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0x0003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09416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0x0004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9892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NULL-&gt;XXXX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7422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COND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229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0x0007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XXXX-&gt;NULL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16992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7518DBAF-36E9-59FD-D12D-E94C912FC9C7}"/>
              </a:ext>
            </a:extLst>
          </p:cNvPr>
          <p:cNvGrpSpPr/>
          <p:nvPr/>
        </p:nvGrpSpPr>
        <p:grpSpPr>
          <a:xfrm>
            <a:off x="10453512" y="197557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4FE3DB-B594-220C-4445-886771BCC0B8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635DAF2-776A-1112-C189-ACB26E8E1FCE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real time OS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E5D1-BFDE-487B-67B8-06858084B97C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FPU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2137487-53CC-489F-741E-919E39961172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9304523" y="1414277"/>
            <a:ext cx="1479533" cy="2139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9BB797-916D-C5C2-B775-FD42EBD8D4AD}"/>
              </a:ext>
            </a:extLst>
          </p:cNvPr>
          <p:cNvSpPr/>
          <p:nvPr/>
        </p:nvSpPr>
        <p:spPr>
          <a:xfrm>
            <a:off x="9666111" y="3270956"/>
            <a:ext cx="1653823" cy="385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set data according to conditional statement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D7702C-2449-C4A0-640F-17F4C2E1961D}"/>
              </a:ext>
            </a:extLst>
          </p:cNvPr>
          <p:cNvCxnSpPr/>
          <p:nvPr/>
        </p:nvCxnSpPr>
        <p:spPr>
          <a:xfrm>
            <a:off x="6110110" y="1890889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03AE28E-9334-01EF-D9F5-8E0EBB623757}"/>
              </a:ext>
            </a:extLst>
          </p:cNvPr>
          <p:cNvCxnSpPr/>
          <p:nvPr/>
        </p:nvCxnSpPr>
        <p:spPr>
          <a:xfrm>
            <a:off x="6110110" y="2195689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3FE538-8CE2-E518-7485-2CA76917226D}"/>
              </a:ext>
            </a:extLst>
          </p:cNvPr>
          <p:cNvCxnSpPr>
            <a:cxnSpLocks/>
          </p:cNvCxnSpPr>
          <p:nvPr/>
        </p:nvCxnSpPr>
        <p:spPr>
          <a:xfrm>
            <a:off x="6110110" y="2455333"/>
            <a:ext cx="1066810" cy="107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42AF156-A20E-8EF9-DA93-FA3C6501D31D}"/>
              </a:ext>
            </a:extLst>
          </p:cNvPr>
          <p:cNvCxnSpPr>
            <a:cxnSpLocks/>
          </p:cNvCxnSpPr>
          <p:nvPr/>
        </p:nvCxnSpPr>
        <p:spPr>
          <a:xfrm flipV="1">
            <a:off x="6110110" y="2455333"/>
            <a:ext cx="1066810" cy="26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F9CCC-3554-6446-46AC-74697199893D}"/>
              </a:ext>
            </a:extLst>
          </p:cNvPr>
          <p:cNvCxnSpPr>
            <a:cxnSpLocks/>
          </p:cNvCxnSpPr>
          <p:nvPr/>
        </p:nvCxnSpPr>
        <p:spPr>
          <a:xfrm>
            <a:off x="6110110" y="2977125"/>
            <a:ext cx="1066810" cy="27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2CC79A4-2516-E30B-EEE5-4B5DA769678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110110" y="2711837"/>
            <a:ext cx="1066810" cy="5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C1A5B3-0402-34B4-3926-A4829626AFFF}"/>
              </a:ext>
            </a:extLst>
          </p:cNvPr>
          <p:cNvCxnSpPr>
            <a:cxnSpLocks/>
          </p:cNvCxnSpPr>
          <p:nvPr/>
        </p:nvCxnSpPr>
        <p:spPr>
          <a:xfrm flipV="1">
            <a:off x="6110110" y="2996918"/>
            <a:ext cx="1066810" cy="51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045F900-DD21-8AD6-871B-9528DA54338A}"/>
              </a:ext>
            </a:extLst>
          </p:cNvPr>
          <p:cNvCxnSpPr/>
          <p:nvPr/>
        </p:nvCxnSpPr>
        <p:spPr>
          <a:xfrm>
            <a:off x="6110110" y="3763153"/>
            <a:ext cx="1066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4DA525-AC4F-1046-C091-F759D4F7DEC6}"/>
              </a:ext>
            </a:extLst>
          </p:cNvPr>
          <p:cNvSpPr/>
          <p:nvPr/>
        </p:nvSpPr>
        <p:spPr>
          <a:xfrm>
            <a:off x="2579519" y="197557"/>
            <a:ext cx="1597370" cy="6558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A787EB-1C7B-8C59-77E4-CCEDA5820338}"/>
              </a:ext>
            </a:extLst>
          </p:cNvPr>
          <p:cNvCxnSpPr>
            <a:cxnSpLocks/>
          </p:cNvCxnSpPr>
          <p:nvPr/>
        </p:nvCxnSpPr>
        <p:spPr>
          <a:xfrm>
            <a:off x="3437467" y="2455333"/>
            <a:ext cx="962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9BDA886-155E-4060-809E-3B32D81D48E1}"/>
              </a:ext>
            </a:extLst>
          </p:cNvPr>
          <p:cNvCxnSpPr>
            <a:cxnSpLocks/>
          </p:cNvCxnSpPr>
          <p:nvPr/>
        </p:nvCxnSpPr>
        <p:spPr>
          <a:xfrm>
            <a:off x="3680189" y="3572933"/>
            <a:ext cx="719654" cy="20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583F0B-880D-FE87-7384-10AE08AB2BD1}"/>
              </a:ext>
            </a:extLst>
          </p:cNvPr>
          <p:cNvSpPr/>
          <p:nvPr/>
        </p:nvSpPr>
        <p:spPr>
          <a:xfrm>
            <a:off x="9209632" y="4458108"/>
            <a:ext cx="1150044" cy="242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condition check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DEA126-666B-4DE8-AEBD-34006B7E3DE1}"/>
              </a:ext>
            </a:extLst>
          </p:cNvPr>
          <p:cNvSpPr/>
          <p:nvPr/>
        </p:nvSpPr>
        <p:spPr>
          <a:xfrm>
            <a:off x="6987831" y="5775399"/>
            <a:ext cx="20884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conditional statement interrupt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D00736D-B616-6977-D8B2-6B393C437F26}"/>
              </a:ext>
            </a:extLst>
          </p:cNvPr>
          <p:cNvCxnSpPr>
            <a:cxnSpLocks/>
            <a:stCxn id="51" idx="2"/>
            <a:endCxn id="12" idx="3"/>
          </p:cNvCxnSpPr>
          <p:nvPr/>
        </p:nvCxnSpPr>
        <p:spPr>
          <a:xfrm rot="5400000" flipH="1" flipV="1">
            <a:off x="7232795" y="1770105"/>
            <a:ext cx="5340775" cy="3742258"/>
          </a:xfrm>
          <a:prstGeom prst="bentConnector4">
            <a:avLst>
              <a:gd name="adj1" fmla="val -4280"/>
              <a:gd name="adj2" fmla="val 106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45051CA-7A1E-11B0-92CF-8E415DE50C25}"/>
              </a:ext>
            </a:extLst>
          </p:cNvPr>
          <p:cNvCxnSpPr>
            <a:cxnSpLocks/>
          </p:cNvCxnSpPr>
          <p:nvPr/>
        </p:nvCxnSpPr>
        <p:spPr>
          <a:xfrm>
            <a:off x="3680189" y="2844800"/>
            <a:ext cx="719654" cy="13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89D980-7484-AF87-0B1A-FA9F364CE064}"/>
              </a:ext>
            </a:extLst>
          </p:cNvPr>
          <p:cNvCxnSpPr>
            <a:cxnSpLocks/>
          </p:cNvCxnSpPr>
          <p:nvPr/>
        </p:nvCxnSpPr>
        <p:spPr>
          <a:xfrm>
            <a:off x="3437467" y="1890889"/>
            <a:ext cx="962376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8352D661-BF24-0F6E-0576-03162127F225}"/>
              </a:ext>
            </a:extLst>
          </p:cNvPr>
          <p:cNvCxnSpPr>
            <a:cxnSpLocks/>
            <a:endCxn id="51" idx="3"/>
          </p:cNvCxnSpPr>
          <p:nvPr/>
        </p:nvCxnSpPr>
        <p:spPr>
          <a:xfrm rot="16200000" flipH="1">
            <a:off x="7764281" y="4731514"/>
            <a:ext cx="2522380" cy="101611"/>
          </a:xfrm>
          <a:prstGeom prst="bentConnector4">
            <a:avLst>
              <a:gd name="adj1" fmla="val -70"/>
              <a:gd name="adj2" fmla="val 324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09E70AD-0510-04E2-707D-1096103A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Solution1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5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A30AAA-CB8C-CB9D-E173-EA2042872738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</a:t>
            </a:r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C7EF51-A564-6C6A-99D9-20D2FF79D16B}"/>
              </a:ext>
            </a:extLst>
          </p:cNvPr>
          <p:cNvSpPr/>
          <p:nvPr/>
        </p:nvSpPr>
        <p:spPr>
          <a:xfrm>
            <a:off x="5180190" y="1207912"/>
            <a:ext cx="1982610" cy="27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Just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In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Time Compilation(in Zynq)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5F2E6A5-47E0-9BF7-C920-40578CFB61E3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51ABE9-959B-D885-BFE7-25117FA15813}"/>
              </a:ext>
            </a:extLst>
          </p:cNvPr>
          <p:cNvSpPr/>
          <p:nvPr/>
        </p:nvSpPr>
        <p:spPr>
          <a:xfrm>
            <a:off x="3646314" y="603957"/>
            <a:ext cx="2156169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0 RTO DO_SOMETIHNG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1 RTO MEASURE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2 EQ A MES_VAL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2 IF A JMP TRUE: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7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2 JMP FALSE: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TRUE: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4 RTO DO_SOMETIHNG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FALSE: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2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3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5 RTO DO_SOMETHING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6 RTO DO_SOMETHING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DCD8607-6B0E-4A05-4DEE-9050AD44C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49365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Solution2</a:t>
            </a:r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B4B91EC-D615-9E6D-7A03-418F733D4EE5}"/>
              </a:ext>
            </a:extLst>
          </p:cNvPr>
          <p:cNvSpPr/>
          <p:nvPr/>
        </p:nvSpPr>
        <p:spPr>
          <a:xfrm>
            <a:off x="5931606" y="1478844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4F0CAA-9052-20D8-7F27-25779F4C8047}"/>
              </a:ext>
            </a:extLst>
          </p:cNvPr>
          <p:cNvSpPr/>
          <p:nvPr/>
        </p:nvSpPr>
        <p:spPr>
          <a:xfrm>
            <a:off x="2096213" y="1207912"/>
            <a:ext cx="1597370" cy="27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0C8C35-1D98-CE2D-58C9-2D33C4BE0D80}"/>
              </a:ext>
            </a:extLst>
          </p:cNvPr>
          <p:cNvGrpSpPr/>
          <p:nvPr/>
        </p:nvGrpSpPr>
        <p:grpSpPr>
          <a:xfrm>
            <a:off x="7456312" y="894644"/>
            <a:ext cx="1320800" cy="1546577"/>
            <a:chOff x="1529645" y="592668"/>
            <a:chExt cx="1320800" cy="15465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1451EE1-243C-1A98-8B22-6D09261CBF5C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F2FB2C-2207-8BDC-8F56-BEFE4B4A5FC8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real time OS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68C07D-E9CE-9A5B-9263-B4E411670BA0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FPU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27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139192-0158-2F7F-E165-D2AD0722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" y="109854"/>
            <a:ext cx="10515600" cy="472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highlight>
                  <a:srgbClr val="FFFF00"/>
                </a:highlight>
              </a:rPr>
              <a:t>Solution3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E678D-B364-5F12-750A-C0111B84CCD5}"/>
              </a:ext>
            </a:extLst>
          </p:cNvPr>
          <p:cNvSpPr/>
          <p:nvPr/>
        </p:nvSpPr>
        <p:spPr>
          <a:xfrm>
            <a:off x="733786" y="603957"/>
            <a:ext cx="1597370" cy="53283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</a:rPr>
              <a:t>Start()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0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1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A = Measure()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  <a:endParaRPr lang="ko-KR" altLang="en-US" sz="90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If( A == True 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Delay(2)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4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Delay(5)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#timestamp 7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#back to timestamp 2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3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Delay(2)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5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Delay(1)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#timestamp 6</a:t>
            </a:r>
            <a:endParaRPr lang="ko-KR" altLang="en-US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Do Something()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End()</a:t>
            </a:r>
          </a:p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433686-3A79-384C-4FCB-C69E63493D01}"/>
              </a:ext>
            </a:extLst>
          </p:cNvPr>
          <p:cNvSpPr/>
          <p:nvPr/>
        </p:nvSpPr>
        <p:spPr>
          <a:xfrm>
            <a:off x="2655009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7ED83E-CA6E-32B5-A2D8-38B9263B3899}"/>
              </a:ext>
            </a:extLst>
          </p:cNvPr>
          <p:cNvSpPr/>
          <p:nvPr/>
        </p:nvSpPr>
        <p:spPr>
          <a:xfrm>
            <a:off x="2096213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Interpreter(in PC)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From Python to C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24FF9F-3915-3376-B59F-59030EBCC470}"/>
              </a:ext>
            </a:extLst>
          </p:cNvPr>
          <p:cNvSpPr/>
          <p:nvPr/>
        </p:nvSpPr>
        <p:spPr>
          <a:xfrm>
            <a:off x="3646314" y="603956"/>
            <a:ext cx="2906886" cy="615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#define RTO_ADDRESS 0xF0000000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*rto = RTO_ADDRESS;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*rti = RTI_ADDRESS;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uint32 *measure_done = MEASURE_DONE;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uint64 timestamp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*rto_push = 1;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 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timestamp += 1;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*rto = timestamp | MEASURE;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while(1){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if( measure_done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A = *rti;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break;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endParaRPr lang="en-US" altLang="ko-KR" sz="900">
              <a:solidFill>
                <a:schemeClr val="tx1"/>
              </a:solidFill>
            </a:endParaRPr>
          </a:p>
          <a:p>
            <a:r>
              <a:rPr lang="en-US" altLang="ko-KR" sz="900">
                <a:solidFill>
                  <a:schemeClr val="tx1"/>
                </a:solidFill>
              </a:rPr>
              <a:t>    if( A == 1 ){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timestamp += 2;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*rto = timestamp | DO_SOMETHING;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while( rto_push_done == 0 ){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    *rto_push = 0;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else{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    ...</a:t>
            </a:r>
          </a:p>
          <a:p>
            <a:r>
              <a:rPr lang="en-US" altLang="ko-KR" sz="900">
                <a:solidFill>
                  <a:schemeClr val="tx1"/>
                </a:solidFill>
              </a:rPr>
              <a:t>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2E9815-900B-4F89-5F43-10FCC417CA24}"/>
              </a:ext>
            </a:extLst>
          </p:cNvPr>
          <p:cNvSpPr/>
          <p:nvPr/>
        </p:nvSpPr>
        <p:spPr>
          <a:xfrm>
            <a:off x="7997475" y="1470377"/>
            <a:ext cx="479778" cy="37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96CD5-9D8D-8C60-3AA1-6B21BFAD7BC6}"/>
              </a:ext>
            </a:extLst>
          </p:cNvPr>
          <p:cNvSpPr/>
          <p:nvPr/>
        </p:nvSpPr>
        <p:spPr>
          <a:xfrm>
            <a:off x="7438679" y="1076259"/>
            <a:ext cx="1597370" cy="402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Compile(using LLVM in PC) and send to Zynq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17BE80-F213-4BCF-CC95-E96B036EAFA0}"/>
              </a:ext>
            </a:extLst>
          </p:cNvPr>
          <p:cNvGrpSpPr/>
          <p:nvPr/>
        </p:nvGrpSpPr>
        <p:grpSpPr>
          <a:xfrm>
            <a:off x="9435387" y="887806"/>
            <a:ext cx="1320800" cy="1546577"/>
            <a:chOff x="1529645" y="592668"/>
            <a:chExt cx="1320800" cy="15465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3B0893-817F-1B05-5FF8-90650C616567}"/>
                </a:ext>
              </a:extLst>
            </p:cNvPr>
            <p:cNvSpPr/>
            <p:nvPr/>
          </p:nvSpPr>
          <p:spPr>
            <a:xfrm>
              <a:off x="1529645" y="592668"/>
              <a:ext cx="1320800" cy="15465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Zynq</a:t>
              </a:r>
              <a:endParaRPr lang="ko-KR" altLang="en-US" sz="9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53CD98-52B2-0FA0-37EB-A77224503D16}"/>
                </a:ext>
              </a:extLst>
            </p:cNvPr>
            <p:cNvSpPr/>
            <p:nvPr/>
          </p:nvSpPr>
          <p:spPr>
            <a:xfrm>
              <a:off x="1631244" y="1377243"/>
              <a:ext cx="1117602" cy="6321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real time OS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EADC3D-9FF5-849D-15BB-24DC8B8C494A}"/>
                </a:ext>
              </a:extLst>
            </p:cNvPr>
            <p:cNvSpPr/>
            <p:nvPr/>
          </p:nvSpPr>
          <p:spPr>
            <a:xfrm>
              <a:off x="1631244" y="818443"/>
              <a:ext cx="1117602" cy="508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FPU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8660AB-975F-F11A-9E37-3364DBC9943A}"/>
              </a:ext>
            </a:extLst>
          </p:cNvPr>
          <p:cNvSpPr/>
          <p:nvPr/>
        </p:nvSpPr>
        <p:spPr>
          <a:xfrm>
            <a:off x="3693583" y="644623"/>
            <a:ext cx="1956506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D95591-B057-CFBF-EAB2-0C08CB9CADC7}"/>
              </a:ext>
            </a:extLst>
          </p:cNvPr>
          <p:cNvSpPr/>
          <p:nvPr/>
        </p:nvSpPr>
        <p:spPr>
          <a:xfrm>
            <a:off x="6779342" y="582156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address of memory mapped IO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12A169-A2BA-A82C-E844-BB8FFC79BD9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650089" y="700300"/>
            <a:ext cx="1129253" cy="197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7C61D-0DB4-BA5C-2182-01453A7A117F}"/>
              </a:ext>
            </a:extLst>
          </p:cNvPr>
          <p:cNvSpPr/>
          <p:nvPr/>
        </p:nvSpPr>
        <p:spPr>
          <a:xfrm>
            <a:off x="3693583" y="1326667"/>
            <a:ext cx="2499784" cy="58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1C719-44CF-9996-0D1A-DD5737CBC7CC}"/>
              </a:ext>
            </a:extLst>
          </p:cNvPr>
          <p:cNvSpPr/>
          <p:nvPr/>
        </p:nvSpPr>
        <p:spPr>
          <a:xfrm>
            <a:off x="6779342" y="1911634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variable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9348AF-9427-5090-187B-C0D4FB53440F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93367" y="1619151"/>
            <a:ext cx="585975" cy="4106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0BACFE-8012-EE2B-D42A-D3428C16331B}"/>
              </a:ext>
            </a:extLst>
          </p:cNvPr>
          <p:cNvSpPr/>
          <p:nvPr/>
        </p:nvSpPr>
        <p:spPr>
          <a:xfrm>
            <a:off x="3693583" y="2147922"/>
            <a:ext cx="215265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F189DE-797C-0313-F9FB-54572F1B237F}"/>
              </a:ext>
            </a:extLst>
          </p:cNvPr>
          <p:cNvSpPr/>
          <p:nvPr/>
        </p:nvSpPr>
        <p:spPr>
          <a:xfrm>
            <a:off x="6779342" y="2161407"/>
            <a:ext cx="205985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data to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3C82C1D-E6C5-3A70-6520-29C9BC0850F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46233" y="2223355"/>
            <a:ext cx="93310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BBC55B-02AA-19DF-224F-8EB0739AFA82}"/>
              </a:ext>
            </a:extLst>
          </p:cNvPr>
          <p:cNvSpPr/>
          <p:nvPr/>
        </p:nvSpPr>
        <p:spPr>
          <a:xfrm>
            <a:off x="3693583" y="2298788"/>
            <a:ext cx="1041400" cy="15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5BDE3D-19F6-D2DB-3159-2E8AAF1710E2}"/>
              </a:ext>
            </a:extLst>
          </p:cNvPr>
          <p:cNvSpPr/>
          <p:nvPr/>
        </p:nvSpPr>
        <p:spPr>
          <a:xfrm>
            <a:off x="6779342" y="2312273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output signal to write FIFO through AXI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331048-5ECC-A28A-A530-5A448AF1964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734983" y="2374221"/>
            <a:ext cx="2044359" cy="5619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86C275-70D9-8999-280F-D65034BFFF55}"/>
              </a:ext>
            </a:extLst>
          </p:cNvPr>
          <p:cNvSpPr/>
          <p:nvPr/>
        </p:nvSpPr>
        <p:spPr>
          <a:xfrm>
            <a:off x="3693583" y="2449654"/>
            <a:ext cx="1753306" cy="395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2FB543-8D3C-A041-EA16-309F837287B9}"/>
              </a:ext>
            </a:extLst>
          </p:cNvPr>
          <p:cNvSpPr/>
          <p:nvPr/>
        </p:nvSpPr>
        <p:spPr>
          <a:xfrm>
            <a:off x="6779342" y="2463139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write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299BDA-6237-41F2-C54B-DFEBAC3F9AC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446889" y="2581283"/>
            <a:ext cx="1332453" cy="659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1D46DB-C764-CFCA-3006-E091A2B5F867}"/>
              </a:ext>
            </a:extLst>
          </p:cNvPr>
          <p:cNvSpPr/>
          <p:nvPr/>
        </p:nvSpPr>
        <p:spPr>
          <a:xfrm>
            <a:off x="3693583" y="3826898"/>
            <a:ext cx="1431573" cy="869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77CAB3-23F9-0A31-29A9-0F0257495032}"/>
              </a:ext>
            </a:extLst>
          </p:cNvPr>
          <p:cNvSpPr/>
          <p:nvPr/>
        </p:nvSpPr>
        <p:spPr>
          <a:xfrm>
            <a:off x="6779342" y="3937896"/>
            <a:ext cx="2256707" cy="236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polling waiting for FIFO read done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A08BC6-2569-8CF2-9F54-61A769F8FE8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125156" y="4056040"/>
            <a:ext cx="1654186" cy="20548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D8B36F-512A-B1E1-A53D-D9F2D75A6F92}"/>
              </a:ext>
            </a:extLst>
          </p:cNvPr>
          <p:cNvSpPr/>
          <p:nvPr/>
        </p:nvSpPr>
        <p:spPr>
          <a:xfrm>
            <a:off x="3693583" y="4757858"/>
            <a:ext cx="2334684" cy="139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95CFAD-A68C-0408-1AC9-F4262EDCF831}"/>
              </a:ext>
            </a:extLst>
          </p:cNvPr>
          <p:cNvSpPr/>
          <p:nvPr/>
        </p:nvSpPr>
        <p:spPr>
          <a:xfrm>
            <a:off x="6779342" y="4868855"/>
            <a:ext cx="2256707" cy="369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>
                <a:solidFill>
                  <a:schemeClr val="tx1"/>
                </a:solidFill>
              </a:rPr>
              <a:t>conditional statement implementation does not make problem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13B581-E9D6-D216-EC30-EE12DC22AC9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028267" y="5053852"/>
            <a:ext cx="751075" cy="40392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507C8A-B8E2-6A11-749E-DC17B0745EEE}"/>
              </a:ext>
            </a:extLst>
          </p:cNvPr>
          <p:cNvSpPr/>
          <p:nvPr/>
        </p:nvSpPr>
        <p:spPr>
          <a:xfrm>
            <a:off x="9435388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RTO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BB3BB90-E26E-6E05-BA69-D22C0BAC28CD}"/>
              </a:ext>
            </a:extLst>
          </p:cNvPr>
          <p:cNvSpPr/>
          <p:nvPr/>
        </p:nvSpPr>
        <p:spPr>
          <a:xfrm>
            <a:off x="10116241" y="2694839"/>
            <a:ext cx="639946" cy="536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RTI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A740990-5CC8-C7C7-51B9-B294A0638130}"/>
              </a:ext>
            </a:extLst>
          </p:cNvPr>
          <p:cNvCxnSpPr>
            <a:cxnSpLocks/>
          </p:cNvCxnSpPr>
          <p:nvPr/>
        </p:nvCxnSpPr>
        <p:spPr>
          <a:xfrm rot="5400000">
            <a:off x="9795348" y="2394400"/>
            <a:ext cx="260456" cy="34042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32B1041-5591-6F4E-D501-94794D5C78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35774" y="2394399"/>
            <a:ext cx="260456" cy="34042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A4D67F2-998F-DAA8-1D43-82D03C7ED9A2}"/>
              </a:ext>
            </a:extLst>
          </p:cNvPr>
          <p:cNvCxnSpPr>
            <a:cxnSpLocks/>
          </p:cNvCxnSpPr>
          <p:nvPr/>
        </p:nvCxnSpPr>
        <p:spPr>
          <a:xfrm>
            <a:off x="1660175" y="1148342"/>
            <a:ext cx="1986139" cy="1313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F4B80D-D2C7-5AAB-C8AD-AFD65A6D0FAD}"/>
              </a:ext>
            </a:extLst>
          </p:cNvPr>
          <p:cNvCxnSpPr>
            <a:cxnSpLocks/>
          </p:cNvCxnSpPr>
          <p:nvPr/>
        </p:nvCxnSpPr>
        <p:spPr>
          <a:xfrm>
            <a:off x="1660175" y="1692727"/>
            <a:ext cx="2033408" cy="157540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775A379-E5FE-BEE0-14FE-C648FECF2EDD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660175" y="2238757"/>
            <a:ext cx="2033408" cy="32190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98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1732</Words>
  <Application>Microsoft Office PowerPoint</Application>
  <PresentationFormat>와이드스크린</PresentationFormat>
  <Paragraphs>465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Park Jeonghyun</cp:lastModifiedBy>
  <cp:revision>317</cp:revision>
  <dcterms:created xsi:type="dcterms:W3CDTF">2023-01-18T05:21:04Z</dcterms:created>
  <dcterms:modified xsi:type="dcterms:W3CDTF">2023-02-01T06:12:24Z</dcterms:modified>
</cp:coreProperties>
</file>