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8" r:id="rId6"/>
    <p:sldId id="279" r:id="rId7"/>
    <p:sldId id="280" r:id="rId8"/>
    <p:sldId id="282" r:id="rId9"/>
    <p:sldId id="284" r:id="rId10"/>
    <p:sldId id="286" r:id="rId11"/>
    <p:sldId id="281" r:id="rId12"/>
    <p:sldId id="285" r:id="rId13"/>
    <p:sldId id="277" r:id="rId14"/>
    <p:sldId id="271" r:id="rId15"/>
    <p:sldId id="272" r:id="rId16"/>
    <p:sldId id="274" r:id="rId17"/>
    <p:sldId id="268" r:id="rId18"/>
    <p:sldId id="265" r:id="rId19"/>
    <p:sldId id="269" r:id="rId20"/>
    <p:sldId id="270" r:id="rId21"/>
    <p:sldId id="264" r:id="rId22"/>
    <p:sldId id="276" r:id="rId23"/>
    <p:sldId id="275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Photon Counter,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9598A42-5D22-41CB-8447-172B7E957E46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9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100MHz </a:t>
            </a:r>
            <a:r>
              <a:rPr lang="ko-KR" altLang="en-US" dirty="0"/>
              <a:t>* </a:t>
            </a:r>
            <a:r>
              <a:rPr lang="en-US" altLang="ko-KR" dirty="0"/>
              <a:t>256 bit = 100MHz </a:t>
            </a:r>
            <a:r>
              <a:rPr lang="ko-KR" altLang="en-US" dirty="0"/>
              <a:t>* </a:t>
            </a:r>
            <a:r>
              <a:rPr lang="en-US" altLang="ko-KR" dirty="0"/>
              <a:t>64 Byte/s = 6.4GB/s</a:t>
            </a:r>
          </a:p>
          <a:p>
            <a:pPr marL="0" indent="0">
              <a:buNone/>
            </a:pPr>
            <a:r>
              <a:rPr lang="en-US" altLang="ko-KR" dirty="0"/>
              <a:t>-&gt;for 1ms, 6.4mB</a:t>
            </a:r>
          </a:p>
          <a:p>
            <a:pPr marL="0" indent="0">
              <a:buNone/>
            </a:pPr>
            <a:r>
              <a:rPr lang="en-US" altLang="ko-KR" dirty="0"/>
              <a:t>-&gt;for 1us, 6.4kB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1320800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Core1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2449690" y="1724196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8CDD22-6147-1E72-869E-5C97066B2AEC}"/>
              </a:ext>
            </a:extLst>
          </p:cNvPr>
          <p:cNvGrpSpPr/>
          <p:nvPr/>
        </p:nvGrpSpPr>
        <p:grpSpPr>
          <a:xfrm>
            <a:off x="5204178" y="4247271"/>
            <a:ext cx="1594555" cy="877711"/>
            <a:chOff x="4871156" y="2551289"/>
            <a:chExt cx="3149600" cy="8777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82736B-BC6B-5151-F243-047F41B39DA5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C8CD52-8479-683C-A7EA-ACFFF6A2DBC7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877711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RTI Core3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NOP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58638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RTI Core3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58637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58636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58635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D7B30C-33D4-4262-8119-CE51B4B219B1}"/>
              </a:ext>
            </a:extLst>
          </p:cNvPr>
          <p:cNvSpPr/>
          <p:nvPr/>
        </p:nvSpPr>
        <p:spPr>
          <a:xfrm>
            <a:off x="5055161" y="1127270"/>
            <a:ext cx="1890924" cy="4677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BRAM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8C15E9-2EEC-4EDB-9143-0D383402F206}"/>
              </a:ext>
            </a:extLst>
          </p:cNvPr>
          <p:cNvGrpSpPr/>
          <p:nvPr/>
        </p:nvGrpSpPr>
        <p:grpSpPr>
          <a:xfrm>
            <a:off x="2918099" y="1127270"/>
            <a:ext cx="1536163" cy="284518"/>
            <a:chOff x="3619607" y="786082"/>
            <a:chExt cx="1511723" cy="2845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C60CCC-23EA-444F-957E-57A8C62B536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condX_start_addr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D14C14E5-9B8E-4D84-9756-F681DD10A7C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78180B-1D9C-48DA-97FF-A6654D56D8C4}"/>
              </a:ext>
            </a:extLst>
          </p:cNvPr>
          <p:cNvGrpSpPr/>
          <p:nvPr/>
        </p:nvGrpSpPr>
        <p:grpSpPr>
          <a:xfrm>
            <a:off x="2918099" y="1513164"/>
            <a:ext cx="1536163" cy="284518"/>
            <a:chOff x="3619607" y="786082"/>
            <a:chExt cx="1511723" cy="2845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6FED1C-92E6-4618-852F-B2808FB3701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condX_end_addr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48196E8-AC29-4D4B-ADA9-FD7CD9588AD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3CE19-D169-4669-859C-C9AB634A8221}"/>
              </a:ext>
            </a:extLst>
          </p:cNvPr>
          <p:cNvSpPr/>
          <p:nvPr/>
        </p:nvSpPr>
        <p:spPr>
          <a:xfrm>
            <a:off x="2739799" y="2701084"/>
            <a:ext cx="1890924" cy="117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Address Counter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DCC2D-5A0B-41B2-93AB-164293D6A22F}"/>
              </a:ext>
            </a:extLst>
          </p:cNvPr>
          <p:cNvSpPr/>
          <p:nvPr/>
        </p:nvSpPr>
        <p:spPr>
          <a:xfrm>
            <a:off x="977860" y="328674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condX_in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9757D-3C14-4341-BEAE-37BF90EE7F91}"/>
              </a:ext>
            </a:extLst>
          </p:cNvPr>
          <p:cNvSpPr/>
          <p:nvPr/>
        </p:nvSpPr>
        <p:spPr>
          <a:xfrm>
            <a:off x="778375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[127:0]instruction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2F8FEA-C327-4AA9-AA25-1EF0A2B7EF9A}"/>
              </a:ext>
            </a:extLst>
          </p:cNvPr>
          <p:cNvGrpSpPr/>
          <p:nvPr/>
        </p:nvGrpSpPr>
        <p:grpSpPr>
          <a:xfrm rot="10800000">
            <a:off x="3330134" y="2218327"/>
            <a:ext cx="710252" cy="255263"/>
            <a:chOff x="3601793" y="3387727"/>
            <a:chExt cx="710252" cy="255263"/>
          </a:xfrm>
        </p:grpSpPr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B7D97C67-36DF-4D35-A0C2-9A957913F45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F3D804-7420-470D-968F-D53C1CA3387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4D7A5B-9B72-4D62-AF01-6E3F7D1B49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FC5A42D-5D99-451F-A678-02C96E509F04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2258802" y="2345958"/>
            <a:ext cx="1122290" cy="1083042"/>
          </a:xfrm>
          <a:prstGeom prst="bentConnector3">
            <a:avLst>
              <a:gd name="adj1" fmla="val 2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76EDAAF-35F1-4F5C-A6C3-CA8B3D66EE48}"/>
              </a:ext>
            </a:extLst>
          </p:cNvPr>
          <p:cNvCxnSpPr>
            <a:stCxn id="11" idx="1"/>
            <a:endCxn id="20" idx="4"/>
          </p:cNvCxnSpPr>
          <p:nvPr/>
        </p:nvCxnSpPr>
        <p:spPr>
          <a:xfrm rot="10800000" flipH="1" flipV="1">
            <a:off x="2918098" y="1655423"/>
            <a:ext cx="993005" cy="563470"/>
          </a:xfrm>
          <a:prstGeom prst="bentConnector4">
            <a:avLst>
              <a:gd name="adj1" fmla="val -23021"/>
              <a:gd name="adj2" fmla="val 6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AA1D1-B32E-4FD4-90AE-1088FEB6E152}"/>
              </a:ext>
            </a:extLst>
          </p:cNvPr>
          <p:cNvCxnSpPr>
            <a:stCxn id="8" idx="1"/>
            <a:endCxn id="19" idx="4"/>
          </p:cNvCxnSpPr>
          <p:nvPr/>
        </p:nvCxnSpPr>
        <p:spPr>
          <a:xfrm rot="10800000" flipH="1" flipV="1">
            <a:off x="2918099" y="1269529"/>
            <a:ext cx="540030" cy="949364"/>
          </a:xfrm>
          <a:prstGeom prst="bentConnector4">
            <a:avLst>
              <a:gd name="adj1" fmla="val -82720"/>
              <a:gd name="adj2" fmla="val 85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CA45E-F870-41B0-881E-888D165DC05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258802" y="3286741"/>
            <a:ext cx="480997" cy="142259"/>
          </a:xfrm>
          <a:prstGeom prst="bentConnector3">
            <a:avLst>
              <a:gd name="adj1" fmla="val 56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496070-DE24-45A2-A6A3-5B9854B07371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3571513" y="2587336"/>
            <a:ext cx="2274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A93E04D-6517-4F35-99B5-A5C81097A5D5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630723" y="3286741"/>
            <a:ext cx="424438" cy="17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E8AFFFA-45E4-4A5B-97C6-89D2F155EC0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946085" y="1269529"/>
            <a:ext cx="837670" cy="2196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2FA4ED-F75D-4104-B34F-710B7023C7B1}"/>
              </a:ext>
            </a:extLst>
          </p:cNvPr>
          <p:cNvSpPr/>
          <p:nvPr/>
        </p:nvSpPr>
        <p:spPr>
          <a:xfrm>
            <a:off x="778375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1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Photon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8D287-6303-49D9-8838-88D8647DD5B2}"/>
              </a:ext>
            </a:extLst>
          </p:cNvPr>
          <p:cNvSpPr/>
          <p:nvPr/>
        </p:nvSpPr>
        <p:spPr>
          <a:xfrm>
            <a:off x="4243891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Digital Preamplifier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BPF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PulseShpaer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[255:0]</a:t>
            </a:r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43AF3-6FF9-45F6-B198-1FC946FBFC9E}"/>
              </a:ext>
            </a:extLst>
          </p:cNvPr>
          <p:cNvGrpSpPr/>
          <p:nvPr/>
        </p:nvGrpSpPr>
        <p:grpSpPr>
          <a:xfrm>
            <a:off x="5434797" y="1076580"/>
            <a:ext cx="1536163" cy="284518"/>
            <a:chOff x="3619607" y="786082"/>
            <a:chExt cx="1511723" cy="2845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94474-148A-4A8C-A5BD-31C620C76C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BF430F5-8B44-4FCA-A46E-ACB09E513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2510-E43C-4212-9C07-0A55EBABACD4}"/>
              </a:ext>
            </a:extLst>
          </p:cNvPr>
          <p:cNvGrpSpPr/>
          <p:nvPr/>
        </p:nvGrpSpPr>
        <p:grpSpPr>
          <a:xfrm>
            <a:off x="5434797" y="1879555"/>
            <a:ext cx="1536163" cy="284518"/>
            <a:chOff x="3619607" y="786082"/>
            <a:chExt cx="1511723" cy="2845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F96241-6AA2-4AFB-88C0-FD04CF407C6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process_data_num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544A2551-9DFB-423E-8E58-EBE7988C3E9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79E54B-BA4D-41A9-90EC-B7D31B074063}"/>
              </a:ext>
            </a:extLst>
          </p:cNvPr>
          <p:cNvGrpSpPr/>
          <p:nvPr/>
        </p:nvGrpSpPr>
        <p:grpSpPr>
          <a:xfrm>
            <a:off x="2679297" y="3819780"/>
            <a:ext cx="1280942" cy="284518"/>
            <a:chOff x="3619607" y="786082"/>
            <a:chExt cx="1511723" cy="2845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6CBBA97-AFBD-49DB-AF98-BDFC8B05D972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[1023:0]data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133637A-68D1-4A9F-8BA2-CCC817973E5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881EE3-B302-4612-B62B-69C8CEECC74C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2069508" y="3962039"/>
            <a:ext cx="60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D3A0C3C-95BD-4965-8577-F50E77DE5A45}"/>
              </a:ext>
            </a:extLst>
          </p:cNvPr>
          <p:cNvCxnSpPr>
            <a:stCxn id="27" idx="1"/>
            <a:endCxn id="17" idx="0"/>
          </p:cNvCxnSpPr>
          <p:nvPr/>
        </p:nvCxnSpPr>
        <p:spPr>
          <a:xfrm rot="10800000" flipV="1">
            <a:off x="4910347" y="2021813"/>
            <a:ext cx="524450" cy="179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hysteresis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branch_cond_Y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718448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485AC4-27BE-4B14-A5B7-92AABD127EB5}"/>
              </a:ext>
            </a:extLst>
          </p:cNvPr>
          <p:cNvGrpSpPr/>
          <p:nvPr/>
        </p:nvGrpSpPr>
        <p:grpSpPr>
          <a:xfrm>
            <a:off x="7051359" y="1076580"/>
            <a:ext cx="1536163" cy="284518"/>
            <a:chOff x="3619607" y="786082"/>
            <a:chExt cx="1511723" cy="28451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3E614C-6E77-4222-85C6-05812B07C7A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7AB8E9C-C78B-4216-B26D-FD738AF9C49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E01C964-5C17-4706-B84A-2EF6DC55FD38}"/>
              </a:ext>
            </a:extLst>
          </p:cNvPr>
          <p:cNvGrpSpPr/>
          <p:nvPr/>
        </p:nvGrpSpPr>
        <p:grpSpPr>
          <a:xfrm>
            <a:off x="8687212" y="1076580"/>
            <a:ext cx="1536163" cy="284518"/>
            <a:chOff x="3619607" y="786082"/>
            <a:chExt cx="1511723" cy="2845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A5F135-3C17-4948-ADD1-9EE8B192B03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EE68D797-8463-426F-A7D8-FB43861A878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86B6B3-5424-424E-8262-9EFCBCA5EB60}"/>
              </a:ext>
            </a:extLst>
          </p:cNvPr>
          <p:cNvGrpSpPr/>
          <p:nvPr/>
        </p:nvGrpSpPr>
        <p:grpSpPr>
          <a:xfrm>
            <a:off x="7062423" y="1473431"/>
            <a:ext cx="1536163" cy="284518"/>
            <a:chOff x="3619607" y="786082"/>
            <a:chExt cx="1511723" cy="28451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ED2ADE3-752F-4E39-8537-6D6C54EBBA21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49D140BB-3302-4BA3-BC42-0B4C732940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79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8E6FE62C-2A43-4FCB-AF00-2593E4FF7D82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0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2611</Words>
  <Application>Microsoft Office PowerPoint</Application>
  <PresentationFormat>와이드스크린</PresentationFormat>
  <Paragraphs>723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Branch Controller</vt:lpstr>
      <vt:lpstr>PowerPoint 프레젠테이션</vt:lpstr>
      <vt:lpstr>Photon Counter</vt:lpstr>
      <vt:lpstr>PowerPoint 프레젠테이션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1040</cp:revision>
  <dcterms:created xsi:type="dcterms:W3CDTF">2023-01-18T05:21:04Z</dcterms:created>
  <dcterms:modified xsi:type="dcterms:W3CDTF">2023-07-21T10:37:22Z</dcterms:modified>
</cp:coreProperties>
</file>