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2" r:id="rId27"/>
    <p:sldId id="314" r:id="rId28"/>
    <p:sldId id="310" r:id="rId29"/>
    <p:sldId id="313" r:id="rId30"/>
    <p:sldId id="311" r:id="rId31"/>
    <p:sldId id="317" r:id="rId32"/>
    <p:sldId id="320" r:id="rId33"/>
    <p:sldId id="321" r:id="rId34"/>
    <p:sldId id="318" r:id="rId35"/>
    <p:sldId id="319" r:id="rId36"/>
    <p:sldId id="315" r:id="rId37"/>
    <p:sldId id="316" r:id="rId38"/>
    <p:sldId id="299" r:id="rId39"/>
    <p:sldId id="271" r:id="rId40"/>
    <p:sldId id="272" r:id="rId41"/>
    <p:sldId id="274" r:id="rId42"/>
    <p:sldId id="268" r:id="rId43"/>
    <p:sldId id="265" r:id="rId44"/>
    <p:sldId id="269" r:id="rId45"/>
    <p:sldId id="270" r:id="rId46"/>
    <p:sldId id="264" r:id="rId47"/>
    <p:sldId id="276" r:id="rId48"/>
    <p:sldId id="275" r:id="rId49"/>
    <p:sldId id="27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6577861" y="3262952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7846812" y="2114385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3478396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3664661" y="1157134"/>
            <a:ext cx="2" cy="770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9634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87" idx="2"/>
          </p:cNvCxnSpPr>
          <p:nvPr/>
        </p:nvCxnSpPr>
        <p:spPr>
          <a:xfrm flipV="1">
            <a:off x="3850929" y="2111318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6265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3141429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79" idx="2"/>
          </p:cNvCxnSpPr>
          <p:nvPr/>
        </p:nvCxnSpPr>
        <p:spPr>
          <a:xfrm flipV="1">
            <a:off x="3513962" y="2368881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3051789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3327694" y="1157134"/>
            <a:ext cx="2" cy="102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3388756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2209445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2"/>
            <a:endCxn id="106" idx="0"/>
          </p:cNvCxnSpPr>
          <p:nvPr/>
        </p:nvCxnSpPr>
        <p:spPr>
          <a:xfrm>
            <a:off x="2395710" y="1157134"/>
            <a:ext cx="2" cy="191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6945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75" idx="2"/>
          </p:cNvCxnSpPr>
          <p:nvPr/>
        </p:nvCxnSpPr>
        <p:spPr>
          <a:xfrm flipV="1">
            <a:off x="2581978" y="3262408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3575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3880652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1872478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245011" y="3519311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1782838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2058743" y="1157134"/>
            <a:ext cx="2" cy="217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2119805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2562844" y="67452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86966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4698612" y="70649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-140269" y="2322892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293798" y="1756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963496" y="71687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46408" y="3519311"/>
            <a:ext cx="526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592645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468568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13577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1346408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530535" y="475412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335880" y="436380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10028195" y="392965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94668" y="355023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9054752" y="3519312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391719" y="3262953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323703" y="2370745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660670" y="2114386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4931962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6198995" y="1548087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6508019" y="711683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4206048" y="3076141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5127537" y="2182614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5488271" y="1925051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7474279" y="1928118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7137312" y="2184477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6205328" y="3076685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5868361" y="3333044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54628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6059942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391266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20941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7660545" y="1151947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4065369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4057950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4402007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5331682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71287" y="1146760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4253185" y="3519311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4578581" y="3262408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5500070" y="2368881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5860804" y="2111318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119" idx="6"/>
            <a:endCxn id="4" idx="1"/>
          </p:cNvCxnSpPr>
          <p:nvPr/>
        </p:nvCxnSpPr>
        <p:spPr>
          <a:xfrm>
            <a:off x="6240894" y="3519311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99" idx="6"/>
            <a:endCxn id="41" idx="1"/>
          </p:cNvCxnSpPr>
          <p:nvPr/>
        </p:nvCxnSpPr>
        <p:spPr>
          <a:xfrm>
            <a:off x="7509845" y="2370744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348262" y="3270008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DA876A3-A4B7-42A4-86F8-2D7D1DEA701A}"/>
              </a:ext>
            </a:extLst>
          </p:cNvPr>
          <p:cNvCxnSpPr>
            <a:cxnSpLocks/>
          </p:cNvCxnSpPr>
          <p:nvPr/>
        </p:nvCxnSpPr>
        <p:spPr>
          <a:xfrm flipH="1">
            <a:off x="1839708" y="2590649"/>
            <a:ext cx="4053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5257357" y="3089111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6195406" y="2194989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6549329" y="193556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5214112" y="2743400"/>
            <a:ext cx="151904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4079052" y="4363803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3190264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18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0" y="165885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5" y="1508242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6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18385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3270938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373442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419792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0" y="472922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0" y="629433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5" y="4602163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5" y="6157648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19" y="2590087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1" y="3908750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0" y="2726772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TTLx8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7" y="88791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5" y="583472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5" y="1222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5" y="185916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5" y="249551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5" y="3136938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5" y="377478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5" y="44105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5" y="504331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6" y="1016824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6" y="165467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6" y="229251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6" y="293036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6" y="356817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6" y="420602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6" y="484387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6" y="548172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7" y="783522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307841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5" y="1146590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5" y="1791752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5" y="2427290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5" y="3067433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5" y="3706379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5" y="4339670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5" y="4966722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5" y="5615374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7" y="1422870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7" y="2059216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7" y="2695559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7" y="3336987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7" y="3974836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7" y="5243366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7" y="4610570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0" y="2058099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2697132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7" y="3335693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3971812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4" y="4601983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4" y="5239835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1418603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3" y="6342088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699" y="6341340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5" y="6341339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6" y="6342905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7" y="6342904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2" y="6338980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3" y="6332292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3073640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49" y="3172944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3269438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5" y="3369128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3468421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4" y="3560846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5" y="3650848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2" y="6334006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3" y="3755851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69" y="1158205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69" y="1796051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69" y="2433900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69" y="3071748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69" y="3709558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69" y="4347406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69" y="4985253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69" y="5623110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3" y="2095824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3" y="1410585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2573996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3050423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3525106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0" y="2235983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7" y="258757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88" y="2741403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2895227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3" y="1627675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2471961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88" y="1749365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7" y="211548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88" y="2267125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6" y="2269312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2083721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1" y="2083721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118662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1626893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3" y="1924521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1" y="33930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48" y="3018875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0" y="2599161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27546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6" y="525072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2" y="7066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993294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-1075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429508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4" y="707133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1" y="646762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981118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48" y="981118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2" y="6146786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0" y="501743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432302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4763290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3" y="5641045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431823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4758499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7" y="5171261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6157101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5794870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2" y="5794870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5171261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5842217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6" y="2741403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3546852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59" y="489512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4" y="4203352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5040472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7" y="4769371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5153783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1" y="5048953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7" y="5386171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7250087" y="4871028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BRAM has latency in read(2 Cycle)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519693" y="2095824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9519333" y="1410585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377782" y="2573996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377782" y="3050423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525519-1A92-4365-96D7-F65731B48294}"/>
              </a:ext>
            </a:extLst>
          </p:cNvPr>
          <p:cNvSpPr/>
          <p:nvPr/>
        </p:nvSpPr>
        <p:spPr>
          <a:xfrm>
            <a:off x="377782" y="3525106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6096000" y="2235983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0A37A353-7062-462A-A14A-D00989C4D18C}"/>
              </a:ext>
            </a:extLst>
          </p:cNvPr>
          <p:cNvSpPr/>
          <p:nvPr/>
        </p:nvSpPr>
        <p:spPr>
          <a:xfrm>
            <a:off x="4272897" y="258757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007788" y="2741403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007788" y="2895227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5215473" y="1627675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580546" y="2471961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007788" y="1749365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5392F6B-F1A7-4AE0-8FCE-2B606D0747AA}"/>
              </a:ext>
            </a:extLst>
          </p:cNvPr>
          <p:cNvSpPr/>
          <p:nvPr/>
        </p:nvSpPr>
        <p:spPr>
          <a:xfrm>
            <a:off x="4272897" y="211548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007788" y="2267125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580546" y="2269312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5523112" y="2083721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263741" y="2083721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4150817" y="118662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426722" y="1626893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9519333" y="1924521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829531" y="33930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8049567" y="654064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939525" y="2310956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8054948" y="27546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1240512" y="525072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10540308" y="7066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10159729" y="1030006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10418228" y="-1075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10694133" y="429508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10727587" y="897660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847957" y="646762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1139153" y="981118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8054948" y="981118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A60BE5-0C5A-4CFD-94DC-EEC33CAE360A}"/>
              </a:ext>
            </a:extLst>
          </p:cNvPr>
          <p:cNvGrpSpPr/>
          <p:nvPr/>
        </p:nvGrpSpPr>
        <p:grpSpPr>
          <a:xfrm>
            <a:off x="2604512" y="6146786"/>
            <a:ext cx="1668385" cy="342604"/>
            <a:chOff x="4068359" y="3239532"/>
            <a:chExt cx="1230132" cy="5595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8AEB7A4-6105-4F72-915B-D9B561D5A179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33437BD-DBD2-47DB-985D-C8A33D6C61BC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A3B08FCB-2787-4F77-B605-564550B77DDA}"/>
              </a:ext>
            </a:extLst>
          </p:cNvPr>
          <p:cNvSpPr/>
          <p:nvPr/>
        </p:nvSpPr>
        <p:spPr>
          <a:xfrm>
            <a:off x="4598500" y="501743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ED26A7-4B02-4E4C-BBA7-682671A69965}"/>
              </a:ext>
            </a:extLst>
          </p:cNvPr>
          <p:cNvSpPr/>
          <p:nvPr/>
        </p:nvSpPr>
        <p:spPr>
          <a:xfrm>
            <a:off x="4476420" y="432302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03ADCB-A029-4A6F-A627-464A0607391E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4752325" y="4763290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2B3B454-F235-44CF-86FF-96C5EB7CE040}"/>
              </a:ext>
            </a:extLst>
          </p:cNvPr>
          <p:cNvSpPr/>
          <p:nvPr/>
        </p:nvSpPr>
        <p:spPr>
          <a:xfrm>
            <a:off x="4965663" y="5641045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09CB24-F72E-4C3F-ABF4-F84FC4B06E65}"/>
              </a:ext>
            </a:extLst>
          </p:cNvPr>
          <p:cNvSpPr/>
          <p:nvPr/>
        </p:nvSpPr>
        <p:spPr>
          <a:xfrm>
            <a:off x="4843583" y="431823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2BF1925-50E0-4E8E-9D7A-D99AA8D859E6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5119488" y="4758499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9AA8559-6EBF-4288-8AC8-02FC31CBCDE9}"/>
              </a:ext>
            </a:extLst>
          </p:cNvPr>
          <p:cNvCxnSpPr>
            <a:cxnSpLocks/>
            <a:stCxn id="56" idx="3"/>
            <a:endCxn id="57" idx="2"/>
          </p:cNvCxnSpPr>
          <p:nvPr/>
        </p:nvCxnSpPr>
        <p:spPr>
          <a:xfrm flipV="1">
            <a:off x="4272897" y="5171261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9875703-B97C-492C-9984-6F46274CDF0C}"/>
              </a:ext>
            </a:extLst>
          </p:cNvPr>
          <p:cNvCxnSpPr>
            <a:cxnSpLocks/>
            <a:stCxn id="56" idx="3"/>
            <a:endCxn id="79" idx="0"/>
          </p:cNvCxnSpPr>
          <p:nvPr/>
        </p:nvCxnSpPr>
        <p:spPr>
          <a:xfrm flipV="1">
            <a:off x="4272897" y="6157101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1E7C489-BE4E-4B74-ACED-AA552337A61B}"/>
              </a:ext>
            </a:extLst>
          </p:cNvPr>
          <p:cNvCxnSpPr>
            <a:cxnSpLocks/>
            <a:stCxn id="56" idx="3"/>
            <a:endCxn id="60" idx="2"/>
          </p:cNvCxnSpPr>
          <p:nvPr/>
        </p:nvCxnSpPr>
        <p:spPr>
          <a:xfrm flipV="1">
            <a:off x="4272897" y="5794870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C91CF2E-D94F-4785-8D31-B8592984D4F8}"/>
              </a:ext>
            </a:extLst>
          </p:cNvPr>
          <p:cNvCxnSpPr>
            <a:cxnSpLocks/>
            <a:stCxn id="60" idx="6"/>
            <a:endCxn id="81" idx="2"/>
          </p:cNvCxnSpPr>
          <p:nvPr/>
        </p:nvCxnSpPr>
        <p:spPr>
          <a:xfrm>
            <a:off x="5273312" y="5794870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1B0FC9F-F5D0-407C-B0EC-8145AF208E56}"/>
              </a:ext>
            </a:extLst>
          </p:cNvPr>
          <p:cNvCxnSpPr>
            <a:cxnSpLocks/>
            <a:stCxn id="57" idx="6"/>
            <a:endCxn id="80" idx="0"/>
          </p:cNvCxnSpPr>
          <p:nvPr/>
        </p:nvCxnSpPr>
        <p:spPr>
          <a:xfrm>
            <a:off x="4906149" y="5171261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4FBBE02-19A5-4F33-B372-5CE958DDCF38}"/>
              </a:ext>
            </a:extLst>
          </p:cNvPr>
          <p:cNvCxnSpPr>
            <a:cxnSpLocks/>
            <a:stCxn id="81" idx="0"/>
            <a:endCxn id="55" idx="2"/>
          </p:cNvCxnSpPr>
          <p:nvPr/>
        </p:nvCxnSpPr>
        <p:spPr>
          <a:xfrm flipH="1">
            <a:off x="3438704" y="5842217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614B45C-1392-470D-B916-7FE49A06544B}"/>
              </a:ext>
            </a:extLst>
          </p:cNvPr>
          <p:cNvCxnSpPr>
            <a:cxnSpLocks/>
            <a:stCxn id="21" idx="6"/>
            <a:endCxn id="82" idx="3"/>
          </p:cNvCxnSpPr>
          <p:nvPr/>
        </p:nvCxnSpPr>
        <p:spPr>
          <a:xfrm>
            <a:off x="4580546" y="2741403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BC853FD-E6BC-432C-A813-72BC63D04577}"/>
              </a:ext>
            </a:extLst>
          </p:cNvPr>
          <p:cNvCxnSpPr>
            <a:cxnSpLocks/>
            <a:stCxn id="38" idx="6"/>
            <a:endCxn id="78" idx="3"/>
          </p:cNvCxnSpPr>
          <p:nvPr/>
        </p:nvCxnSpPr>
        <p:spPr>
          <a:xfrm flipH="1">
            <a:off x="5989718" y="3546852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F9A0DF6-4EC9-4EBA-B517-1957E6928FDB}"/>
              </a:ext>
            </a:extLst>
          </p:cNvPr>
          <p:cNvSpPr/>
          <p:nvPr/>
        </p:nvSpPr>
        <p:spPr>
          <a:xfrm>
            <a:off x="2016259" y="489512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C2E079-0E98-44A6-9BEC-16915E6FA26D}"/>
              </a:ext>
            </a:extLst>
          </p:cNvPr>
          <p:cNvSpPr/>
          <p:nvPr/>
        </p:nvSpPr>
        <p:spPr>
          <a:xfrm>
            <a:off x="1497094" y="4203352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8806410-E00A-4ABF-AB0E-8E98E3ACCFBA}"/>
              </a:ext>
            </a:extLst>
          </p:cNvPr>
          <p:cNvCxnSpPr>
            <a:cxnSpLocks/>
            <a:stCxn id="55" idx="0"/>
            <a:endCxn id="71" idx="4"/>
          </p:cNvCxnSpPr>
          <p:nvPr/>
        </p:nvCxnSpPr>
        <p:spPr>
          <a:xfrm rot="16200000" flipV="1">
            <a:off x="2332390" y="5040472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B6C95AA-A73B-4BD3-AAD7-2B409F4C6AF5}"/>
              </a:ext>
            </a:extLst>
          </p:cNvPr>
          <p:cNvCxnSpPr>
            <a:cxnSpLocks/>
            <a:stCxn id="72" idx="2"/>
            <a:endCxn id="71" idx="0"/>
          </p:cNvCxnSpPr>
          <p:nvPr/>
        </p:nvCxnSpPr>
        <p:spPr>
          <a:xfrm rot="16200000" flipH="1">
            <a:off x="2044327" y="4769371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377782" y="5153783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71" idx="2"/>
            <a:endCxn id="75" idx="3"/>
          </p:cNvCxnSpPr>
          <p:nvPr/>
        </p:nvCxnSpPr>
        <p:spPr>
          <a:xfrm rot="10800000" flipV="1">
            <a:off x="1114591" y="5048953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B006F54-FC73-49C1-8A64-B127B990B7FD}"/>
              </a:ext>
            </a:extLst>
          </p:cNvPr>
          <p:cNvGrpSpPr/>
          <p:nvPr/>
        </p:nvGrpSpPr>
        <p:grpSpPr>
          <a:xfrm>
            <a:off x="5748197" y="5386171"/>
            <a:ext cx="314355" cy="912091"/>
            <a:chOff x="5748197" y="5386171"/>
            <a:chExt cx="314355" cy="9120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1377307-DFFD-403C-88D4-ACBFDE67EFDB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9F69D79-9C4C-4937-9BBA-5AEC7D65B297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1763B31-3FDB-41B7-ACCE-3181F048F8DC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D01AF79E-2122-4BD3-BEA5-AE487FF58AB1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8DD3A0-917E-4B9D-93BE-F6116F5DFC2C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6090619" y="401366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8049567" y="920075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007788" y="654064"/>
            <a:ext cx="3082831" cy="2567661"/>
          </a:xfrm>
          <a:prstGeom prst="bentConnector3">
            <a:avLst>
              <a:gd name="adj1" fmla="val 11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0" y="3803464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799" y="4515986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0" y="3098292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4463</Words>
  <Application>Microsoft Office PowerPoint</Application>
  <PresentationFormat>와이드스크린</PresentationFormat>
  <Paragraphs>1339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2432</cp:revision>
  <dcterms:created xsi:type="dcterms:W3CDTF">2023-01-18T05:21:04Z</dcterms:created>
  <dcterms:modified xsi:type="dcterms:W3CDTF">2023-09-24T05:39:22Z</dcterms:modified>
</cp:coreProperties>
</file>