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8" r:id="rId6"/>
    <p:sldId id="279" r:id="rId7"/>
    <p:sldId id="280" r:id="rId8"/>
    <p:sldId id="282" r:id="rId9"/>
    <p:sldId id="281" r:id="rId10"/>
    <p:sldId id="283" r:id="rId11"/>
    <p:sldId id="277" r:id="rId12"/>
    <p:sldId id="271" r:id="rId13"/>
    <p:sldId id="272" r:id="rId14"/>
    <p:sldId id="274" r:id="rId15"/>
    <p:sldId id="268" r:id="rId16"/>
    <p:sldId id="265" r:id="rId17"/>
    <p:sldId id="269" r:id="rId18"/>
    <p:sldId id="270" r:id="rId19"/>
    <p:sldId id="264" r:id="rId20"/>
    <p:sldId id="276" r:id="rId21"/>
    <p:sldId id="275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FD69FF-D68D-4706-8E7F-1352D809665C}"/>
              </a:ext>
            </a:extLst>
          </p:cNvPr>
          <p:cNvGrpSpPr/>
          <p:nvPr/>
        </p:nvGrpSpPr>
        <p:grpSpPr>
          <a:xfrm>
            <a:off x="4355530" y="845848"/>
            <a:ext cx="2638068" cy="1331551"/>
            <a:chOff x="4736396" y="720013"/>
            <a:chExt cx="2638068" cy="13315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08FDAAE-64B3-409E-9919-C4F1F0F7E836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BB68E62-057A-405E-944A-48F36A0FBBE5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716B766-A45A-44DA-9950-F25B87AF4567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09CEFDC-C6C2-4D40-AE61-876F2DB2813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30145F9-2E32-4FB2-95B4-D0D871B1092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9F4DC24-1281-4DFB-B229-3F1BA58AE4C6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AB0CBDD-8315-43D3-A0E6-9E7AF7E3A83D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3BF7402-A5FB-4497-B055-8B68D93ABDB2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DC287D-2B86-470D-94BC-1813254D0774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81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100MHz </a:t>
            </a:r>
            <a:r>
              <a:rPr lang="ko-KR" altLang="en-US" dirty="0"/>
              <a:t>* </a:t>
            </a:r>
            <a:r>
              <a:rPr lang="en-US" altLang="ko-KR" dirty="0"/>
              <a:t>256 bit = 100MHz </a:t>
            </a:r>
            <a:r>
              <a:rPr lang="ko-KR" altLang="en-US" dirty="0"/>
              <a:t>* </a:t>
            </a:r>
            <a:r>
              <a:rPr lang="en-US" altLang="ko-KR" dirty="0"/>
              <a:t>64 Byte/s = 6.4GB/s</a:t>
            </a:r>
          </a:p>
          <a:p>
            <a:pPr marL="0" indent="0">
              <a:buNone/>
            </a:pPr>
            <a:r>
              <a:rPr lang="en-US" altLang="ko-KR" dirty="0"/>
              <a:t>-&gt;for 1ms, 6.4mB</a:t>
            </a:r>
          </a:p>
          <a:p>
            <a:pPr marL="0" indent="0">
              <a:buNone/>
            </a:pPr>
            <a:r>
              <a:rPr lang="en-US" altLang="ko-KR" dirty="0"/>
              <a:t>-&gt;for 1us, 6.4kB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31274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532497"/>
            <a:ext cx="1594555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523101"/>
            <a:ext cx="1594555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Core3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540000"/>
            <a:ext cx="7688061" cy="763415"/>
          </a:xfrm>
          <a:prstGeom prst="bentConnector4">
            <a:avLst>
              <a:gd name="adj1" fmla="val 3120"/>
              <a:gd name="adj2" fmla="val 4004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2102325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551289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547539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521205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523099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867626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78468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73084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769423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712026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551289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551289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547543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547543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74" idx="2"/>
            <a:endCxn id="19" idx="3"/>
          </p:cNvCxnSpPr>
          <p:nvPr/>
        </p:nvCxnSpPr>
        <p:spPr>
          <a:xfrm rot="5400000">
            <a:off x="2799301" y="2056126"/>
            <a:ext cx="1558078" cy="936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269D44A-6924-4622-9C24-DF2376A13B17}"/>
              </a:ext>
            </a:extLst>
          </p:cNvPr>
          <p:cNvCxnSpPr>
            <a:cxnSpLocks/>
            <a:stCxn id="41" idx="2"/>
            <a:endCxn id="83" idx="2"/>
          </p:cNvCxnSpPr>
          <p:nvPr/>
        </p:nvCxnSpPr>
        <p:spPr>
          <a:xfrm rot="5400000" flipH="1" flipV="1">
            <a:off x="3853819" y="4199201"/>
            <a:ext cx="4349248" cy="53974"/>
          </a:xfrm>
          <a:prstGeom prst="bentConnector5">
            <a:avLst>
              <a:gd name="adj1" fmla="val -5256"/>
              <a:gd name="adj2" fmla="val -1605380"/>
              <a:gd name="adj3" fmla="val 95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210601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593104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720013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720013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7BD92DA-FBD2-4FF5-A42E-0D11A109262B}"/>
              </a:ext>
            </a:extLst>
          </p:cNvPr>
          <p:cNvGrpSpPr/>
          <p:nvPr/>
        </p:nvGrpSpPr>
        <p:grpSpPr>
          <a:xfrm>
            <a:off x="3495780" y="867626"/>
            <a:ext cx="1101620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7C3F6B-C454-47E5-AFBE-805B49C3B52D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D7B30C-33D4-4262-8119-CE51B4B219B1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701961B-A70E-4548-8EA7-7D0EDE5208DB}"/>
              </a:ext>
            </a:extLst>
          </p:cNvPr>
          <p:cNvGrpSpPr/>
          <p:nvPr/>
        </p:nvGrpSpPr>
        <p:grpSpPr>
          <a:xfrm>
            <a:off x="4736396" y="720013"/>
            <a:ext cx="2638068" cy="1331551"/>
            <a:chOff x="4736396" y="720013"/>
            <a:chExt cx="2638068" cy="13315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2DD953-E3E3-464F-B749-04DF12107B85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10506A5-2F51-4118-AC0A-1309243BDA80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6BFED9E-CC29-46E5-8AB5-29B64C734D2F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CD4D4364-F605-4870-BA64-CFB1DC29A97A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693D087-4808-4FB6-9F13-1C8601C777AF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2E2D91D-8311-4968-95D3-EF64A397E6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9F99F8D-2A6A-4755-A896-C38FB2650BE7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B7FD480-C0EE-4229-88FF-C90CBF2C1966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C5060C-592F-4072-AFEE-8FD247DCD3B8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2306</Words>
  <Application>Microsoft Office PowerPoint</Application>
  <PresentationFormat>와이드스크린</PresentationFormat>
  <Paragraphs>600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883</cp:revision>
  <dcterms:created xsi:type="dcterms:W3CDTF">2023-01-18T05:21:04Z</dcterms:created>
  <dcterms:modified xsi:type="dcterms:W3CDTF">2023-07-18T05:17:43Z</dcterms:modified>
</cp:coreProperties>
</file>