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8" r:id="rId7"/>
    <p:sldId id="265" r:id="rId8"/>
    <p:sldId id="269" r:id="rId9"/>
    <p:sldId id="270" r:id="rId10"/>
    <p:sldId id="262" r:id="rId11"/>
    <p:sldId id="263" r:id="rId12"/>
    <p:sldId id="264" r:id="rId13"/>
    <p:sldId id="266" r:id="rId14"/>
    <p:sldId id="26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20BF56-B4B7-CEE6-3459-3A736DD4C4EA}"/>
              </a:ext>
            </a:extLst>
          </p:cNvPr>
          <p:cNvSpPr/>
          <p:nvPr/>
        </p:nvSpPr>
        <p:spPr>
          <a:xfrm>
            <a:off x="4210754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Timestamp FIFO</a:t>
            </a:r>
            <a:endParaRPr lang="ko-KR" altLang="en-US" sz="9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5A41F-6333-C761-AB37-7D67DF7C1379}"/>
              </a:ext>
            </a:extLst>
          </p:cNvPr>
          <p:cNvSpPr/>
          <p:nvPr/>
        </p:nvSpPr>
        <p:spPr>
          <a:xfrm>
            <a:off x="6987831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Data bram</a:t>
            </a:r>
            <a:endParaRPr lang="ko-KR" altLang="en-US" sz="90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1335803-271E-5024-3CFF-2A723190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4180"/>
              </p:ext>
            </p:extLst>
          </p:nvPr>
        </p:nvGraphicFramePr>
        <p:xfrm>
          <a:off x="4399843" y="1503115"/>
          <a:ext cx="1710267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55132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73345EC6-D38F-8686-6F51-121FD8920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01431"/>
              </p:ext>
            </p:extLst>
          </p:nvPr>
        </p:nvGraphicFramePr>
        <p:xfrm>
          <a:off x="7176920" y="1503115"/>
          <a:ext cx="1797746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7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98871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NULL-&gt;XXXX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XXXX-&gt;NULL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18DBAF-36E9-59FD-D12D-E94C912FC9C7}"/>
              </a:ext>
            </a:extLst>
          </p:cNvPr>
          <p:cNvGrpSpPr/>
          <p:nvPr/>
        </p:nvGrpSpPr>
        <p:grpSpPr>
          <a:xfrm>
            <a:off x="10453512" y="197557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4FE3DB-B594-220C-4445-886771BCC0B8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35DAF2-776A-1112-C189-ACB26E8E1FCE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E5D1-BFDE-487B-67B8-06858084B97C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2137487-53CC-489F-741E-919E39961172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9304523" y="1414277"/>
            <a:ext cx="1479533" cy="213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9BB797-916D-C5C2-B775-FD42EBD8D4AD}"/>
              </a:ext>
            </a:extLst>
          </p:cNvPr>
          <p:cNvSpPr/>
          <p:nvPr/>
        </p:nvSpPr>
        <p:spPr>
          <a:xfrm>
            <a:off x="9666111" y="3270956"/>
            <a:ext cx="1653823" cy="385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set data according to conditional statement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D7702C-2449-C4A0-640F-17F4C2E1961D}"/>
              </a:ext>
            </a:extLst>
          </p:cNvPr>
          <p:cNvCxnSpPr/>
          <p:nvPr/>
        </p:nvCxnSpPr>
        <p:spPr>
          <a:xfrm>
            <a:off x="6110110" y="18908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3AE28E-9334-01EF-D9F5-8E0EBB623757}"/>
              </a:ext>
            </a:extLst>
          </p:cNvPr>
          <p:cNvCxnSpPr/>
          <p:nvPr/>
        </p:nvCxnSpPr>
        <p:spPr>
          <a:xfrm>
            <a:off x="6110110" y="21956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3FE538-8CE2-E518-7485-2CA76917226D}"/>
              </a:ext>
            </a:extLst>
          </p:cNvPr>
          <p:cNvCxnSpPr>
            <a:cxnSpLocks/>
          </p:cNvCxnSpPr>
          <p:nvPr/>
        </p:nvCxnSpPr>
        <p:spPr>
          <a:xfrm>
            <a:off x="6110110" y="2455333"/>
            <a:ext cx="1066810" cy="107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2AF156-A20E-8EF9-DA93-FA3C6501D31D}"/>
              </a:ext>
            </a:extLst>
          </p:cNvPr>
          <p:cNvCxnSpPr>
            <a:cxnSpLocks/>
          </p:cNvCxnSpPr>
          <p:nvPr/>
        </p:nvCxnSpPr>
        <p:spPr>
          <a:xfrm flipV="1">
            <a:off x="6110110" y="2455333"/>
            <a:ext cx="1066810" cy="2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F9CCC-3554-6446-46AC-74697199893D}"/>
              </a:ext>
            </a:extLst>
          </p:cNvPr>
          <p:cNvCxnSpPr>
            <a:cxnSpLocks/>
          </p:cNvCxnSpPr>
          <p:nvPr/>
        </p:nvCxnSpPr>
        <p:spPr>
          <a:xfrm>
            <a:off x="6110110" y="2977125"/>
            <a:ext cx="1066810" cy="27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CC79A4-2516-E30B-EEE5-4B5DA76967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110110" y="2711837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C1A5B3-0402-34B4-3926-A4829626AFFF}"/>
              </a:ext>
            </a:extLst>
          </p:cNvPr>
          <p:cNvCxnSpPr>
            <a:cxnSpLocks/>
          </p:cNvCxnSpPr>
          <p:nvPr/>
        </p:nvCxnSpPr>
        <p:spPr>
          <a:xfrm flipV="1">
            <a:off x="6110110" y="2996918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45F900-DD21-8AD6-871B-9528DA54338A}"/>
              </a:ext>
            </a:extLst>
          </p:cNvPr>
          <p:cNvCxnSpPr/>
          <p:nvPr/>
        </p:nvCxnSpPr>
        <p:spPr>
          <a:xfrm>
            <a:off x="6110110" y="3763153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4DA525-AC4F-1046-C091-F759D4F7DEC6}"/>
              </a:ext>
            </a:extLst>
          </p:cNvPr>
          <p:cNvSpPr/>
          <p:nvPr/>
        </p:nvSpPr>
        <p:spPr>
          <a:xfrm>
            <a:off x="2579519" y="197557"/>
            <a:ext cx="1597370" cy="6558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A787EB-1C7B-8C59-77E4-CCEDA5820338}"/>
              </a:ext>
            </a:extLst>
          </p:cNvPr>
          <p:cNvCxnSpPr>
            <a:cxnSpLocks/>
          </p:cNvCxnSpPr>
          <p:nvPr/>
        </p:nvCxnSpPr>
        <p:spPr>
          <a:xfrm>
            <a:off x="3437467" y="2455333"/>
            <a:ext cx="96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BDA886-155E-4060-809E-3B32D81D48E1}"/>
              </a:ext>
            </a:extLst>
          </p:cNvPr>
          <p:cNvCxnSpPr>
            <a:cxnSpLocks/>
          </p:cNvCxnSpPr>
          <p:nvPr/>
        </p:nvCxnSpPr>
        <p:spPr>
          <a:xfrm>
            <a:off x="3680189" y="3572933"/>
            <a:ext cx="719654" cy="20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583F0B-880D-FE87-7384-10AE08AB2BD1}"/>
              </a:ext>
            </a:extLst>
          </p:cNvPr>
          <p:cNvSpPr/>
          <p:nvPr/>
        </p:nvSpPr>
        <p:spPr>
          <a:xfrm>
            <a:off x="9209632" y="4458108"/>
            <a:ext cx="1150044" cy="24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 check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DEA126-666B-4DE8-AEBD-34006B7E3DE1}"/>
              </a:ext>
            </a:extLst>
          </p:cNvPr>
          <p:cNvSpPr/>
          <p:nvPr/>
        </p:nvSpPr>
        <p:spPr>
          <a:xfrm>
            <a:off x="6987831" y="5775399"/>
            <a:ext cx="20884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conditional statement interrupt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D00736D-B616-6977-D8B2-6B393C437F26}"/>
              </a:ext>
            </a:extLst>
          </p:cNvPr>
          <p:cNvCxnSpPr>
            <a:cxnSpLocks/>
            <a:stCxn id="51" idx="2"/>
            <a:endCxn id="12" idx="3"/>
          </p:cNvCxnSpPr>
          <p:nvPr/>
        </p:nvCxnSpPr>
        <p:spPr>
          <a:xfrm rot="5400000" flipH="1" flipV="1">
            <a:off x="7232795" y="1770105"/>
            <a:ext cx="5340775" cy="3742258"/>
          </a:xfrm>
          <a:prstGeom prst="bentConnector4">
            <a:avLst>
              <a:gd name="adj1" fmla="val -4280"/>
              <a:gd name="adj2" fmla="val 106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5051CA-7A1E-11B0-92CF-8E415DE50C25}"/>
              </a:ext>
            </a:extLst>
          </p:cNvPr>
          <p:cNvCxnSpPr>
            <a:cxnSpLocks/>
          </p:cNvCxnSpPr>
          <p:nvPr/>
        </p:nvCxnSpPr>
        <p:spPr>
          <a:xfrm>
            <a:off x="3680189" y="2844800"/>
            <a:ext cx="719654" cy="13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89D980-7484-AF87-0B1A-FA9F364CE064}"/>
              </a:ext>
            </a:extLst>
          </p:cNvPr>
          <p:cNvCxnSpPr>
            <a:cxnSpLocks/>
          </p:cNvCxnSpPr>
          <p:nvPr/>
        </p:nvCxnSpPr>
        <p:spPr>
          <a:xfrm>
            <a:off x="3437467" y="1890889"/>
            <a:ext cx="96237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352D661-BF24-0F6E-0576-03162127F225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7764281" y="4731514"/>
            <a:ext cx="2522380" cy="101611"/>
          </a:xfrm>
          <a:prstGeom prst="bentConnector4">
            <a:avLst>
              <a:gd name="adj1" fmla="val -70"/>
              <a:gd name="adj2" fmla="val 324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09E70AD-0510-04E2-707D-1096103A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5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30AAA-CB8C-CB9D-E173-EA2042872738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7EF51-A564-6C6A-99D9-20D2FF79D16B}"/>
              </a:ext>
            </a:extLst>
          </p:cNvPr>
          <p:cNvSpPr/>
          <p:nvPr/>
        </p:nvSpPr>
        <p:spPr>
          <a:xfrm>
            <a:off x="5180190" y="1207912"/>
            <a:ext cx="198261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Just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In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Time Compilation(in Zynq)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5F2E6A5-47E0-9BF7-C920-40578CFB61E3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1ABE9-959B-D885-BFE7-25117FA15813}"/>
              </a:ext>
            </a:extLst>
          </p:cNvPr>
          <p:cNvSpPr/>
          <p:nvPr/>
        </p:nvSpPr>
        <p:spPr>
          <a:xfrm>
            <a:off x="3646314" y="603957"/>
            <a:ext cx="2156169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0 RTO DO_SOMETIHNG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1 RTO MEASURE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EQ A MES_VAL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IF A JMP 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7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2 JMP FALSE: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4 RTO DO_SOMETIHNG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FALSE: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3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5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6 RTO DO_SOMETHING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DCD8607-6B0E-4A05-4DEE-9050AD4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Solution2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B4B91EC-D615-9E6D-7A03-418F733D4EE5}"/>
              </a:ext>
            </a:extLst>
          </p:cNvPr>
          <p:cNvSpPr/>
          <p:nvPr/>
        </p:nvSpPr>
        <p:spPr>
          <a:xfrm>
            <a:off x="5931606" y="1478844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4F0CAA-9052-20D8-7F27-25779F4C8047}"/>
              </a:ext>
            </a:extLst>
          </p:cNvPr>
          <p:cNvSpPr/>
          <p:nvPr/>
        </p:nvSpPr>
        <p:spPr>
          <a:xfrm>
            <a:off x="2096213" y="1207912"/>
            <a:ext cx="159737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0C8C35-1D98-CE2D-58C9-2D33C4BE0D80}"/>
              </a:ext>
            </a:extLst>
          </p:cNvPr>
          <p:cNvGrpSpPr/>
          <p:nvPr/>
        </p:nvGrpSpPr>
        <p:grpSpPr>
          <a:xfrm>
            <a:off x="7456312" y="894644"/>
            <a:ext cx="1320800" cy="1546577"/>
            <a:chOff x="1529645" y="592668"/>
            <a:chExt cx="1320800" cy="15465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451EE1-243C-1A98-8B22-6D09261CBF5C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F2FB2C-2207-8BDC-8F56-BEFE4B4A5FC8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68C07D-E9CE-9A5B-9263-B4E411670BA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2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09854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436D0-A7EB-68D3-0002-957EC937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AXI Control with Timestamp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EC6370-8724-6F6F-2F98-F7A56659C9F6}"/>
              </a:ext>
            </a:extLst>
          </p:cNvPr>
          <p:cNvGrpSpPr/>
          <p:nvPr/>
        </p:nvGrpSpPr>
        <p:grpSpPr>
          <a:xfrm>
            <a:off x="2041162" y="1265984"/>
            <a:ext cx="1320800" cy="1546577"/>
            <a:chOff x="1529645" y="592668"/>
            <a:chExt cx="1320800" cy="15465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22D72C-B6DE-FA9E-7F6C-3F45E4AEA721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5D9613-90BF-B9B0-B781-BFE7F3B09B6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69C8D8-3501-E984-AEC3-5F44AD32E18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AA4FA-5D99-5513-7EC4-24AF36796BCE}"/>
              </a:ext>
            </a:extLst>
          </p:cNvPr>
          <p:cNvSpPr/>
          <p:nvPr/>
        </p:nvSpPr>
        <p:spPr>
          <a:xfrm>
            <a:off x="2046806" y="3073017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011877-AA88-0156-21B1-F0165D4D1ED6}"/>
              </a:ext>
            </a:extLst>
          </p:cNvPr>
          <p:cNvSpPr/>
          <p:nvPr/>
        </p:nvSpPr>
        <p:spPr>
          <a:xfrm>
            <a:off x="3864317" y="1265983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Interrupt Controller</a:t>
            </a:r>
            <a:endParaRPr lang="ko-KR" altLang="en-US" sz="90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F3CA5F4-BDB2-42A9-1CDC-95D53C803276}"/>
              </a:ext>
            </a:extLst>
          </p:cNvPr>
          <p:cNvCxnSpPr>
            <a:cxnSpLocks/>
            <a:stCxn id="21" idx="2"/>
            <a:endCxn id="14" idx="2"/>
          </p:cNvCxnSpPr>
          <p:nvPr/>
        </p:nvCxnSpPr>
        <p:spPr>
          <a:xfrm rot="5400000" flipH="1" flipV="1">
            <a:off x="2922508" y="2597257"/>
            <a:ext cx="1386906" cy="1817511"/>
          </a:xfrm>
          <a:prstGeom prst="bentConnector3">
            <a:avLst>
              <a:gd name="adj1" fmla="val -16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452DD2-D68D-3E55-E711-72C288244B02}"/>
              </a:ext>
            </a:extLst>
          </p:cNvPr>
          <p:cNvSpPr/>
          <p:nvPr/>
        </p:nvSpPr>
        <p:spPr>
          <a:xfrm>
            <a:off x="2046806" y="3676972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E79A4F0-D402-DFB6-1BF1-A3F95F1429CA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rot="10800000" flipV="1">
            <a:off x="3361963" y="2039271"/>
            <a:ext cx="50235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FC7BAB-D9AC-C29A-7E49-4A7B4E570DE0}"/>
              </a:ext>
            </a:extLst>
          </p:cNvPr>
          <p:cNvSpPr/>
          <p:nvPr/>
        </p:nvSpPr>
        <p:spPr>
          <a:xfrm>
            <a:off x="218007" y="1265983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F406C54-2DEF-FEFD-CEAD-1003D02F735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574156" y="2939967"/>
            <a:ext cx="260456" cy="56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534FCA1-D8F1-F8B4-9546-EFBDC347B9CB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rot="10800000">
            <a:off x="1538808" y="2039273"/>
            <a:ext cx="50235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B0BA3B-8FCC-B377-C0A6-8DABCDBF0CC0}"/>
              </a:ext>
            </a:extLst>
          </p:cNvPr>
          <p:cNvSpPr/>
          <p:nvPr/>
        </p:nvSpPr>
        <p:spPr>
          <a:xfrm>
            <a:off x="2041163" y="4972753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BBADE30-3756-27C7-1375-BEF317FCDCD6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09889" y="2981078"/>
            <a:ext cx="2160193" cy="1823156"/>
          </a:xfrm>
          <a:prstGeom prst="bentConnector3">
            <a:avLst>
              <a:gd name="adj1" fmla="val 790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700D2F-8ECE-D14C-B3AE-64C25E60C9C4}"/>
              </a:ext>
            </a:extLst>
          </p:cNvPr>
          <p:cNvGrpSpPr/>
          <p:nvPr/>
        </p:nvGrpSpPr>
        <p:grpSpPr>
          <a:xfrm>
            <a:off x="7713828" y="1265984"/>
            <a:ext cx="1320800" cy="1546577"/>
            <a:chOff x="1529645" y="592668"/>
            <a:chExt cx="1320800" cy="154657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9880C8-3A3D-2D3B-E88F-FE5E58FF4E62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23CEF8-C0E4-6A9C-49C2-DE3D5CB0A9B5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A{U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F13B37A-FBA4-10E1-E188-B8875EF3E90B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8FADED-C52A-37E2-8C62-773FBAE0AE2D}"/>
              </a:ext>
            </a:extLst>
          </p:cNvPr>
          <p:cNvSpPr/>
          <p:nvPr/>
        </p:nvSpPr>
        <p:spPr>
          <a:xfrm>
            <a:off x="7715239" y="3073017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RTO_AXI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9DE844-E036-C51F-DE9E-9A82DA5BFE1A}"/>
              </a:ext>
            </a:extLst>
          </p:cNvPr>
          <p:cNvSpPr/>
          <p:nvPr/>
        </p:nvSpPr>
        <p:spPr>
          <a:xfrm>
            <a:off x="7713828" y="3855967"/>
            <a:ext cx="1320800" cy="88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999C63-791D-5624-7D32-EF65D5B0824D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16200000" flipH="1">
            <a:off x="8244705" y="2942083"/>
            <a:ext cx="260456" cy="1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CB1EA6-1CE2-DA5F-AFF2-B7C5E2998C93}"/>
              </a:ext>
            </a:extLst>
          </p:cNvPr>
          <p:cNvSpPr/>
          <p:nvPr/>
        </p:nvSpPr>
        <p:spPr>
          <a:xfrm>
            <a:off x="7713829" y="4972753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516AA7F-09CC-1C61-B35F-744A0F07F664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rot="16200000" flipH="1">
            <a:off x="8259326" y="4857849"/>
            <a:ext cx="22980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958AFE3-549B-A7F1-8227-47F1FEDF1863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5400000">
            <a:off x="8244706" y="3725034"/>
            <a:ext cx="260456" cy="1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0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Pro1 How can we send data to RFDC?</a:t>
            </a:r>
          </a:p>
          <a:p>
            <a:pPr marL="0" indent="0">
              <a:buNone/>
            </a:pPr>
            <a:r>
              <a:rPr lang="en-US" altLang="ko-KR"/>
              <a:t>Sol1 - Set eq y = f(t) at PC and send to Zynq to calculate it locally</a:t>
            </a:r>
          </a:p>
          <a:p>
            <a:pPr marL="0" indent="0">
              <a:buNone/>
            </a:pPr>
            <a:r>
              <a:rPr lang="en-US" altLang="ko-KR"/>
              <a:t>Sol2 - Send data from PC at live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Pro2 How can we send data from DRAM to RFDC?</a:t>
            </a:r>
          </a:p>
          <a:p>
            <a:pPr marL="0" indent="0">
              <a:buNone/>
            </a:pPr>
            <a:r>
              <a:rPr lang="en-US" altLang="ko-KR"/>
              <a:t>Sol1 - Set timing precisely before send data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Sol2 - Set starve signal</a:t>
            </a:r>
            <a:r>
              <a:rPr lang="en-US" altLang="ko-KR"/>
              <a:t>-&gt;interrupt signal can be appear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19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50D4923-7F17-75BE-6009-6E8E9216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70979"/>
              </p:ext>
            </p:extLst>
          </p:nvPr>
        </p:nvGraphicFramePr>
        <p:xfrm>
          <a:off x="1896533" y="49246"/>
          <a:ext cx="745068" cy="3185160"/>
        </p:xfrm>
        <a:graphic>
          <a:graphicData uri="http://schemas.openxmlformats.org/drawingml/2006/table">
            <a:tbl>
              <a:tblPr firstRow="1" bandRow="1"/>
              <a:tblGrid>
                <a:gridCol w="37253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9335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0654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77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5123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4291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6419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09259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2604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290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035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3227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TXEN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F66ECC-E306-C582-D281-24BB1756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86202"/>
              </p:ext>
            </p:extLst>
          </p:nvPr>
        </p:nvGraphicFramePr>
        <p:xfrm>
          <a:off x="3443111" y="2553261"/>
          <a:ext cx="1090790" cy="1584960"/>
        </p:xfrm>
        <a:graphic>
          <a:graphicData uri="http://schemas.openxmlformats.org/drawingml/2006/table">
            <a:tbl>
              <a:tblPr firstRow="1" bandRow="1"/>
              <a:tblGrid>
                <a:gridCol w="35292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PROF1[2]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PROF1[1]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IOUPDATE1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IOUPDATE2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PROF2[0]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PROF2[1]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4D485CB-F172-F9D0-C245-948CD6874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58176"/>
              </p:ext>
            </p:extLst>
          </p:nvPr>
        </p:nvGraphicFramePr>
        <p:xfrm>
          <a:off x="5130800" y="2553261"/>
          <a:ext cx="1090790" cy="1584960"/>
        </p:xfrm>
        <a:graphic>
          <a:graphicData uri="http://schemas.openxmlformats.org/drawingml/2006/table">
            <a:tbl>
              <a:tblPr firstRow="1" bandRow="1"/>
              <a:tblGrid>
                <a:gridCol w="35292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RESET1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SDIO1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SCLK1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CSB1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CSB2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SCLK2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SDIO2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RESET2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4B918127-4A7A-8FE0-AE4A-829E6F71F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41775"/>
              </p:ext>
            </p:extLst>
          </p:nvPr>
        </p:nvGraphicFramePr>
        <p:xfrm>
          <a:off x="6849530" y="2554954"/>
          <a:ext cx="1631247" cy="396240"/>
        </p:xfrm>
        <a:graphic>
          <a:graphicData uri="http://schemas.openxmlformats.org/drawingml/2006/table">
            <a:tbl>
              <a:tblPr firstRow="1" bandRow="1"/>
              <a:tblGrid>
                <a:gridCol w="543749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OSK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DRCTL1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DRHOLD1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FC4630-4B4D-C5A2-2B78-F33266073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38252"/>
              </p:ext>
            </p:extLst>
          </p:nvPr>
        </p:nvGraphicFramePr>
        <p:xfrm>
          <a:off x="8802508" y="2554954"/>
          <a:ext cx="1986846" cy="396240"/>
        </p:xfrm>
        <a:graphic>
          <a:graphicData uri="http://schemas.openxmlformats.org/drawingml/2006/table">
            <a:tbl>
              <a:tblPr firstRow="1" bandRow="1"/>
              <a:tblGrid>
                <a:gridCol w="662282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662282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662282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PWRDWN1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3.3V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PWRDWN2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3.3V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3A510BD2-3817-C2F7-A5B0-2984D9999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3605"/>
              </p:ext>
            </p:extLst>
          </p:nvPr>
        </p:nvGraphicFramePr>
        <p:xfrm>
          <a:off x="1896533" y="3574332"/>
          <a:ext cx="745068" cy="3185160"/>
        </p:xfrm>
        <a:graphic>
          <a:graphicData uri="http://schemas.openxmlformats.org/drawingml/2006/table">
            <a:tbl>
              <a:tblPr firstRow="1" bandRow="1"/>
              <a:tblGrid>
                <a:gridCol w="37253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9335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0654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77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5123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4291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6419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09259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2604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290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035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3227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TXEN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7CAEF038-1E51-BFE7-5711-67EE909AD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59891"/>
              </p:ext>
            </p:extLst>
          </p:nvPr>
        </p:nvGraphicFramePr>
        <p:xfrm>
          <a:off x="6849530" y="6103331"/>
          <a:ext cx="1631247" cy="396240"/>
        </p:xfrm>
        <a:graphic>
          <a:graphicData uri="http://schemas.openxmlformats.org/drawingml/2006/table">
            <a:tbl>
              <a:tblPr firstRow="1" bandRow="1"/>
              <a:tblGrid>
                <a:gridCol w="543749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OSK2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DRCTL2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DRHOLD2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925A974-A1C1-DE43-7FC7-ECF8C5DD92D6}"/>
              </a:ext>
            </a:extLst>
          </p:cNvPr>
          <p:cNvSpPr/>
          <p:nvPr/>
        </p:nvSpPr>
        <p:spPr>
          <a:xfrm>
            <a:off x="6818489" y="3714044"/>
            <a:ext cx="1718733" cy="17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414553-3B2E-A83C-4B5B-5D97CC614DED}"/>
              </a:ext>
            </a:extLst>
          </p:cNvPr>
          <p:cNvSpPr/>
          <p:nvPr/>
        </p:nvSpPr>
        <p:spPr>
          <a:xfrm>
            <a:off x="6818489" y="282222"/>
            <a:ext cx="1718733" cy="17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EDFBECD-764F-177C-E0C0-0EC44D82A6C3}"/>
              </a:ext>
            </a:extLst>
          </p:cNvPr>
          <p:cNvSpPr/>
          <p:nvPr/>
        </p:nvSpPr>
        <p:spPr>
          <a:xfrm>
            <a:off x="761294" y="3196294"/>
            <a:ext cx="395111" cy="39511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0DFCA-2247-4651-6AFE-F244AED2F7C0}"/>
              </a:ext>
            </a:extLst>
          </p:cNvPr>
          <p:cNvSpPr txBox="1"/>
          <p:nvPr/>
        </p:nvSpPr>
        <p:spPr>
          <a:xfrm>
            <a:off x="668863" y="3591405"/>
            <a:ext cx="5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CLK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1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871641-933D-D806-0B11-04C230273301}"/>
              </a:ext>
            </a:extLst>
          </p:cNvPr>
          <p:cNvSpPr/>
          <p:nvPr/>
        </p:nvSpPr>
        <p:spPr>
          <a:xfrm>
            <a:off x="7993854" y="2595032"/>
            <a:ext cx="438052" cy="307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6FDA27-33A9-178B-D5F5-FBB4EF13963D}"/>
              </a:ext>
            </a:extLst>
          </p:cNvPr>
          <p:cNvSpPr/>
          <p:nvPr/>
        </p:nvSpPr>
        <p:spPr>
          <a:xfrm>
            <a:off x="7446127" y="2595032"/>
            <a:ext cx="438052" cy="307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3DBE3-F28C-C240-7839-748C4EA6BD1B}"/>
              </a:ext>
            </a:extLst>
          </p:cNvPr>
          <p:cNvSpPr/>
          <p:nvPr/>
        </p:nvSpPr>
        <p:spPr>
          <a:xfrm>
            <a:off x="6898400" y="2595032"/>
            <a:ext cx="438052" cy="307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6DDD6A-257E-3EE1-C6CA-0F540633DE03}"/>
              </a:ext>
            </a:extLst>
          </p:cNvPr>
          <p:cNvSpPr/>
          <p:nvPr/>
        </p:nvSpPr>
        <p:spPr>
          <a:xfrm>
            <a:off x="8915399" y="2595033"/>
            <a:ext cx="1127125" cy="1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2775C4-7FAA-07C6-00D4-2295267DA410}"/>
              </a:ext>
            </a:extLst>
          </p:cNvPr>
          <p:cNvSpPr/>
          <p:nvPr/>
        </p:nvSpPr>
        <p:spPr>
          <a:xfrm>
            <a:off x="8915399" y="2801408"/>
            <a:ext cx="1127125" cy="1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72954-B29B-ED4F-00C3-B848B87C72FD}"/>
              </a:ext>
            </a:extLst>
          </p:cNvPr>
          <p:cNvSpPr/>
          <p:nvPr/>
        </p:nvSpPr>
        <p:spPr>
          <a:xfrm>
            <a:off x="5194300" y="3986135"/>
            <a:ext cx="977900" cy="1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D00D7B-58C1-65DB-2597-CEB6D1AC4AA5}"/>
              </a:ext>
            </a:extLst>
          </p:cNvPr>
          <p:cNvSpPr/>
          <p:nvPr/>
        </p:nvSpPr>
        <p:spPr>
          <a:xfrm>
            <a:off x="5194300" y="2595033"/>
            <a:ext cx="977900" cy="1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50D4923-7F17-75BE-6009-6E8E9216F8BF}"/>
              </a:ext>
            </a:extLst>
          </p:cNvPr>
          <p:cNvGraphicFramePr>
            <a:graphicFrameLocks noGrp="1"/>
          </p:cNvGraphicFramePr>
          <p:nvPr/>
        </p:nvGraphicFramePr>
        <p:xfrm>
          <a:off x="1896533" y="49246"/>
          <a:ext cx="745068" cy="3185160"/>
        </p:xfrm>
        <a:graphic>
          <a:graphicData uri="http://schemas.openxmlformats.org/drawingml/2006/table">
            <a:tbl>
              <a:tblPr firstRow="1" bandRow="1"/>
              <a:tblGrid>
                <a:gridCol w="37253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9335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0654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77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5123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4291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6419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09259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2604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290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035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3227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TXEN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F66ECC-E306-C582-D281-24BB1756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08"/>
              </p:ext>
            </p:extLst>
          </p:nvPr>
        </p:nvGraphicFramePr>
        <p:xfrm>
          <a:off x="3443111" y="2553261"/>
          <a:ext cx="1090790" cy="1584960"/>
        </p:xfrm>
        <a:graphic>
          <a:graphicData uri="http://schemas.openxmlformats.org/drawingml/2006/table">
            <a:tbl>
              <a:tblPr firstRow="1" bandRow="1"/>
              <a:tblGrid>
                <a:gridCol w="35292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PROF1[2]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PROF1[1]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PROF1[0]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IOUPDATE1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IOUPDATE2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PROF2[0]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PROF2[1]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PROF[0]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4D485CB-F172-F9D0-C245-948CD6874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60272"/>
              </p:ext>
            </p:extLst>
          </p:nvPr>
        </p:nvGraphicFramePr>
        <p:xfrm>
          <a:off x="5130800" y="2553261"/>
          <a:ext cx="1090790" cy="1584960"/>
        </p:xfrm>
        <a:graphic>
          <a:graphicData uri="http://schemas.openxmlformats.org/drawingml/2006/table">
            <a:tbl>
              <a:tblPr firstRow="1" bandRow="1"/>
              <a:tblGrid>
                <a:gridCol w="35292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737866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RESET1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SDIO1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SCLK1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CSB1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CSB2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SCLK2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SDIO2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RESET2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4B918127-4A7A-8FE0-AE4A-829E6F71F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73136"/>
              </p:ext>
            </p:extLst>
          </p:nvPr>
        </p:nvGraphicFramePr>
        <p:xfrm>
          <a:off x="6849530" y="2554954"/>
          <a:ext cx="1631247" cy="396240"/>
        </p:xfrm>
        <a:graphic>
          <a:graphicData uri="http://schemas.openxmlformats.org/drawingml/2006/table">
            <a:tbl>
              <a:tblPr firstRow="1" bandRow="1"/>
              <a:tblGrid>
                <a:gridCol w="543749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OSK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DRCTL1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DRHOLD1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FC4630-4B4D-C5A2-2B78-F33266073CEC}"/>
              </a:ext>
            </a:extLst>
          </p:cNvPr>
          <p:cNvGraphicFramePr>
            <a:graphicFrameLocks noGrp="1"/>
          </p:cNvGraphicFramePr>
          <p:nvPr/>
        </p:nvGraphicFramePr>
        <p:xfrm>
          <a:off x="8802508" y="2554954"/>
          <a:ext cx="1986846" cy="396240"/>
        </p:xfrm>
        <a:graphic>
          <a:graphicData uri="http://schemas.openxmlformats.org/drawingml/2006/table">
            <a:tbl>
              <a:tblPr firstRow="1" bandRow="1"/>
              <a:tblGrid>
                <a:gridCol w="662282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662282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662282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PWRDWN1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3.3V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PWRDWN2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3.3V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3A510BD2-3817-C2F7-A5B0-2984D99992C6}"/>
              </a:ext>
            </a:extLst>
          </p:cNvPr>
          <p:cNvGraphicFramePr>
            <a:graphicFrameLocks noGrp="1"/>
          </p:cNvGraphicFramePr>
          <p:nvPr/>
        </p:nvGraphicFramePr>
        <p:xfrm>
          <a:off x="1896533" y="3574332"/>
          <a:ext cx="745068" cy="3185160"/>
        </p:xfrm>
        <a:graphic>
          <a:graphicData uri="http://schemas.openxmlformats.org/drawingml/2006/table">
            <a:tbl>
              <a:tblPr firstRow="1" bandRow="1"/>
              <a:tblGrid>
                <a:gridCol w="372534">
                  <a:extLst>
                    <a:ext uri="{9D8B030D-6E8A-4147-A177-3AD203B41FA5}">
                      <a16:colId xmlns:a16="http://schemas.microsoft.com/office/drawing/2014/main" val="2891012026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282940321"/>
                    </a:ext>
                  </a:extLst>
                </a:gridCol>
              </a:tblGrid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06074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9335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80654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77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5123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44291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46419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009259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612604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02908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035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32276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TXEN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33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65568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91583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2702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25975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83327"/>
                  </a:ext>
                </a:extLst>
              </a:tr>
              <a:tr h="1409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GND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500" b="0">
                          <a:solidFill>
                            <a:schemeClr val="tx1"/>
                          </a:solidFill>
                        </a:rPr>
                        <a:t>F0</a:t>
                      </a:r>
                      <a:endParaRPr lang="ko-KR" altLang="en-US" sz="5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39197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7CAEF038-1E51-BFE7-5711-67EE909AD2EF}"/>
              </a:ext>
            </a:extLst>
          </p:cNvPr>
          <p:cNvGraphicFramePr>
            <a:graphicFrameLocks noGrp="1"/>
          </p:cNvGraphicFramePr>
          <p:nvPr/>
        </p:nvGraphicFramePr>
        <p:xfrm>
          <a:off x="6849530" y="6103331"/>
          <a:ext cx="1631247" cy="396240"/>
        </p:xfrm>
        <a:graphic>
          <a:graphicData uri="http://schemas.openxmlformats.org/drawingml/2006/table">
            <a:tbl>
              <a:tblPr firstRow="1" bandRow="1"/>
              <a:tblGrid>
                <a:gridCol w="543749">
                  <a:extLst>
                    <a:ext uri="{9D8B030D-6E8A-4147-A177-3AD203B41FA5}">
                      <a16:colId xmlns:a16="http://schemas.microsoft.com/office/drawing/2014/main" val="3337873722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3481195174"/>
                    </a:ext>
                  </a:extLst>
                </a:gridCol>
                <a:gridCol w="543749">
                  <a:extLst>
                    <a:ext uri="{9D8B030D-6E8A-4147-A177-3AD203B41FA5}">
                      <a16:colId xmlns:a16="http://schemas.microsoft.com/office/drawing/2014/main" val="1765278856"/>
                    </a:ext>
                  </a:extLst>
                </a:gridCol>
              </a:tblGrid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OSK2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DRCTL2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DRHOLD2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9974"/>
                  </a:ext>
                </a:extLst>
              </a:tr>
              <a:tr h="139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3162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925A974-A1C1-DE43-7FC7-ECF8C5DD92D6}"/>
              </a:ext>
            </a:extLst>
          </p:cNvPr>
          <p:cNvSpPr/>
          <p:nvPr/>
        </p:nvSpPr>
        <p:spPr>
          <a:xfrm>
            <a:off x="6818489" y="3714044"/>
            <a:ext cx="1718733" cy="17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414553-3B2E-A83C-4B5B-5D97CC614DED}"/>
              </a:ext>
            </a:extLst>
          </p:cNvPr>
          <p:cNvSpPr/>
          <p:nvPr/>
        </p:nvSpPr>
        <p:spPr>
          <a:xfrm>
            <a:off x="6818489" y="282222"/>
            <a:ext cx="1718733" cy="171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AD9910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EDFBECD-764F-177C-E0C0-0EC44D82A6C3}"/>
              </a:ext>
            </a:extLst>
          </p:cNvPr>
          <p:cNvSpPr/>
          <p:nvPr/>
        </p:nvSpPr>
        <p:spPr>
          <a:xfrm>
            <a:off x="761294" y="3196294"/>
            <a:ext cx="395111" cy="39511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0DFCA-2247-4651-6AFE-F244AED2F7C0}"/>
              </a:ext>
            </a:extLst>
          </p:cNvPr>
          <p:cNvSpPr txBox="1"/>
          <p:nvPr/>
        </p:nvSpPr>
        <p:spPr>
          <a:xfrm>
            <a:off x="668863" y="3591405"/>
            <a:ext cx="5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CLK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4D6F5A3-4543-D34C-94AB-79E9F83EDFFE}"/>
              </a:ext>
            </a:extLst>
          </p:cNvPr>
          <p:cNvSpPr/>
          <p:nvPr/>
        </p:nvSpPr>
        <p:spPr>
          <a:xfrm>
            <a:off x="3381022" y="592668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2E4E3-03E7-336A-CD39-7CD481998340}"/>
              </a:ext>
            </a:extLst>
          </p:cNvPr>
          <p:cNvSpPr/>
          <p:nvPr/>
        </p:nvSpPr>
        <p:spPr>
          <a:xfrm>
            <a:off x="1789290" y="4253092"/>
            <a:ext cx="1320800" cy="180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1333MHz</a:t>
            </a:r>
            <a:endParaRPr lang="ko-KR" altLang="en-US" sz="9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52F8-C72F-98D6-C573-146CF15B2978}"/>
              </a:ext>
            </a:extLst>
          </p:cNvPr>
          <p:cNvSpPr/>
          <p:nvPr/>
        </p:nvSpPr>
        <p:spPr>
          <a:xfrm>
            <a:off x="8252178" y="2551289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922000" y="2540000"/>
            <a:ext cx="1061156" cy="350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24F2C-B481-C188-9F68-A88B158B5479}"/>
              </a:ext>
            </a:extLst>
          </p:cNvPr>
          <p:cNvSpPr/>
          <p:nvPr/>
        </p:nvSpPr>
        <p:spPr>
          <a:xfrm>
            <a:off x="8252178" y="5167488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GPI core</a:t>
            </a:r>
            <a:endParaRPr lang="ko-KR" altLang="en-US" sz="9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3A4E8C-EF82-6979-30E9-196D036E9782}"/>
              </a:ext>
            </a:extLst>
          </p:cNvPr>
          <p:cNvGrpSpPr/>
          <p:nvPr/>
        </p:nvGrpSpPr>
        <p:grpSpPr>
          <a:xfrm>
            <a:off x="5204178" y="5167490"/>
            <a:ext cx="2816578" cy="877712"/>
            <a:chOff x="5159022" y="4509913"/>
            <a:chExt cx="3149600" cy="8777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66C6CB-95C9-C59C-B9FE-4CD4F015D3E1}"/>
                </a:ext>
              </a:extLst>
            </p:cNvPr>
            <p:cNvSpPr/>
            <p:nvPr/>
          </p:nvSpPr>
          <p:spPr>
            <a:xfrm>
              <a:off x="5159022" y="4509913"/>
              <a:ext cx="3149600" cy="8777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RTI core</a:t>
              </a:r>
              <a:endParaRPr lang="ko-KR" altLang="en-US" sz="9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4EDA33-1380-69E8-B58D-447A163F608F}"/>
                </a:ext>
              </a:extLst>
            </p:cNvPr>
            <p:cNvSpPr/>
            <p:nvPr/>
          </p:nvSpPr>
          <p:spPr>
            <a:xfrm>
              <a:off x="5396089" y="4769555"/>
              <a:ext cx="2664177" cy="5136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event FIFO</a:t>
              </a:r>
              <a:endParaRPr lang="ko-KR" altLang="en-US" sz="90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551289"/>
            <a:ext cx="2816578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FDE861-642E-9514-ED5C-2A33FFD25060}"/>
              </a:ext>
            </a:extLst>
          </p:cNvPr>
          <p:cNvSpPr/>
          <p:nvPr/>
        </p:nvSpPr>
        <p:spPr>
          <a:xfrm>
            <a:off x="9804400" y="2841979"/>
            <a:ext cx="880533" cy="42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data FIFO</a:t>
            </a:r>
            <a:endParaRPr lang="ko-KR" altLang="en-US" sz="9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12798-5DF8-B5EA-F76A-5F9180109158}"/>
              </a:ext>
            </a:extLst>
          </p:cNvPr>
          <p:cNvSpPr/>
          <p:nvPr/>
        </p:nvSpPr>
        <p:spPr>
          <a:xfrm>
            <a:off x="9716911" y="2551289"/>
            <a:ext cx="1061156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 controller</a:t>
            </a:r>
            <a:endParaRPr lang="ko-KR" altLang="en-US" sz="9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4871156" y="2195689"/>
            <a:ext cx="1320800" cy="242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46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B748D-80B6-79E4-7C78-F20E4A1F3509}"/>
              </a:ext>
            </a:extLst>
          </p:cNvPr>
          <p:cNvSpPr/>
          <p:nvPr/>
        </p:nvSpPr>
        <p:spPr>
          <a:xfrm>
            <a:off x="8252178" y="592666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error_controller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B7A256-721D-25EC-2673-BCBC7D21051F}"/>
              </a:ext>
            </a:extLst>
          </p:cNvPr>
          <p:cNvSpPr/>
          <p:nvPr/>
        </p:nvSpPr>
        <p:spPr>
          <a:xfrm>
            <a:off x="8252178" y="3541893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541893"/>
            <a:ext cx="2816578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76F0788-E0DC-1D60-4BC3-733CF451FF77}"/>
              </a:ext>
            </a:extLst>
          </p:cNvPr>
          <p:cNvGrpSpPr/>
          <p:nvPr/>
        </p:nvGrpSpPr>
        <p:grpSpPr>
          <a:xfrm>
            <a:off x="9716911" y="3541893"/>
            <a:ext cx="1061156" cy="877711"/>
            <a:chOff x="9716911" y="3541893"/>
            <a:chExt cx="1061156" cy="87771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F95690-7961-A675-89C1-B260B16B27F7}"/>
                </a:ext>
              </a:extLst>
            </p:cNvPr>
            <p:cNvSpPr/>
            <p:nvPr/>
          </p:nvSpPr>
          <p:spPr>
            <a:xfrm>
              <a:off x="9804400" y="3832583"/>
              <a:ext cx="880533" cy="420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74042CF-C13D-E619-4076-B920A3BA3F6E}"/>
                </a:ext>
              </a:extLst>
            </p:cNvPr>
            <p:cNvSpPr/>
            <p:nvPr/>
          </p:nvSpPr>
          <p:spPr>
            <a:xfrm>
              <a:off x="9716911" y="3541893"/>
              <a:ext cx="1061156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3D88A88-F4BD-DF55-8740-E986609ED345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>
            <a:off x="3008490" y="1072444"/>
            <a:ext cx="372532" cy="293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BF89F6D-AF12-0A68-851E-0D50AF4C86E9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 flipV="1">
            <a:off x="3110090" y="2841979"/>
            <a:ext cx="7134577" cy="2312811"/>
          </a:xfrm>
          <a:prstGeom prst="bentConnector4">
            <a:avLst>
              <a:gd name="adj1" fmla="val 7754"/>
              <a:gd name="adj2" fmla="val 115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70E1B0-3322-0F31-CA28-2788D1B1F4F4}"/>
              </a:ext>
            </a:extLst>
          </p:cNvPr>
          <p:cNvCxnSpPr>
            <a:cxnSpLocks/>
            <a:stCxn id="3" idx="2"/>
            <a:endCxn id="19" idx="3"/>
          </p:cNvCxnSpPr>
          <p:nvPr/>
        </p:nvCxnSpPr>
        <p:spPr>
          <a:xfrm rot="5400000">
            <a:off x="2993671" y="2255664"/>
            <a:ext cx="1164170" cy="93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AA248CF-26C6-B7ED-CBF9-F5F05B7B3DF0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5400000">
            <a:off x="2361496" y="4164898"/>
            <a:ext cx="17638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7BCF85-C79A-E644-642B-D2A1266BB436}"/>
              </a:ext>
            </a:extLst>
          </p:cNvPr>
          <p:cNvGrpSpPr/>
          <p:nvPr/>
        </p:nvGrpSpPr>
        <p:grpSpPr>
          <a:xfrm>
            <a:off x="9716911" y="5166783"/>
            <a:ext cx="1061156" cy="877711"/>
            <a:chOff x="9716911" y="3541893"/>
            <a:chExt cx="1061156" cy="87771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95AB7D3-7A54-A0BD-C33C-0BA7A0415DC4}"/>
                </a:ext>
              </a:extLst>
            </p:cNvPr>
            <p:cNvSpPr/>
            <p:nvPr/>
          </p:nvSpPr>
          <p:spPr>
            <a:xfrm>
              <a:off x="9804400" y="3832583"/>
              <a:ext cx="880533" cy="420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5AD913A-1D6D-C43D-E081-04B8ADADE0C9}"/>
                </a:ext>
              </a:extLst>
            </p:cNvPr>
            <p:cNvSpPr/>
            <p:nvPr/>
          </p:nvSpPr>
          <p:spPr>
            <a:xfrm>
              <a:off x="9716911" y="3541893"/>
              <a:ext cx="1061156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53CC84B-5D3B-6EF9-FE16-FEA412D1B351}"/>
              </a:ext>
            </a:extLst>
          </p:cNvPr>
          <p:cNvCxnSpPr>
            <a:cxnSpLocks/>
            <a:stCxn id="55" idx="2"/>
            <a:endCxn id="4" idx="2"/>
          </p:cNvCxnSpPr>
          <p:nvPr/>
        </p:nvCxnSpPr>
        <p:spPr>
          <a:xfrm rot="5400000">
            <a:off x="6257927" y="2069747"/>
            <a:ext cx="178504" cy="7794977"/>
          </a:xfrm>
          <a:prstGeom prst="bentConnector3">
            <a:avLst>
              <a:gd name="adj1" fmla="val 228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4185356" y="2551289"/>
            <a:ext cx="824089" cy="1868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Distributor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242713"/>
            <a:ext cx="3335867" cy="942226"/>
            <a:chOff x="3951110" y="242713"/>
            <a:chExt cx="4957410" cy="9422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DD67EA-3DC5-5A6D-223A-810B39A153BC}"/>
                </a:ext>
              </a:extLst>
            </p:cNvPr>
            <p:cNvSpPr/>
            <p:nvPr/>
          </p:nvSpPr>
          <p:spPr>
            <a:xfrm>
              <a:off x="7180557" y="72873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axi_s1_interface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5ADAB41-DA5B-AAA4-4329-D4EF77ED6DC9}"/>
              </a:ext>
            </a:extLst>
          </p:cNvPr>
          <p:cNvCxnSpPr>
            <a:stCxn id="21" idx="1"/>
            <a:endCxn id="31" idx="3"/>
          </p:cNvCxnSpPr>
          <p:nvPr/>
        </p:nvCxnSpPr>
        <p:spPr>
          <a:xfrm rot="10800000" flipV="1">
            <a:off x="7501234" y="710377"/>
            <a:ext cx="621122" cy="133614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>
            <a:off x="3533423" y="595121"/>
            <a:ext cx="631944" cy="1270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A646CFB-D542-5D0C-6824-C656EE7F4838}"/>
                  </a:ext>
                </a:extLst>
              </p:cNvPr>
              <p:cNvSpPr/>
              <p:nvPr/>
            </p:nvSpPr>
            <p:spPr>
              <a:xfrm>
                <a:off x="8515350" y="595121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b="1">
                    <a:solidFill>
                      <a:schemeClr val="tx1"/>
                    </a:solidFill>
                  </a:rPr>
                  <a:t>axi_m0_interface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D927C84-3703-F773-89BC-4E085391C53D}"/>
              </a:ext>
            </a:extLst>
          </p:cNvPr>
          <p:cNvGrpSpPr/>
          <p:nvPr/>
        </p:nvGrpSpPr>
        <p:grpSpPr>
          <a:xfrm>
            <a:off x="2548661" y="5264987"/>
            <a:ext cx="2110319" cy="1243057"/>
            <a:chOff x="7009338" y="653892"/>
            <a:chExt cx="1817163" cy="1243057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55304A9-6E39-78CC-8008-0FDF7B52D629}"/>
                </a:ext>
              </a:extLst>
            </p:cNvPr>
            <p:cNvSpPr/>
            <p:nvPr/>
          </p:nvSpPr>
          <p:spPr>
            <a:xfrm>
              <a:off x="7009339" y="653892"/>
              <a:ext cx="1753664" cy="12430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axi_decoder(axi_decoder_00)</a:t>
              </a:r>
              <a:endParaRPr lang="ko-KR" altLang="en-US" sz="900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8DE9B27-E187-319E-252C-A5D75B078A66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5CA6267-3A74-5D59-3821-969DCC1925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[47:0]data_in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07A0828-5A01-00B0-625D-89CAD052C070}"/>
                </a:ext>
              </a:extLst>
            </p:cNvPr>
            <p:cNvSpPr/>
            <p:nvPr/>
          </p:nvSpPr>
          <p:spPr>
            <a:xfrm>
              <a:off x="7515226" y="110030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754518F-4FCF-A63A-7837-5867AE5655A6}"/>
                </a:ext>
              </a:extLst>
            </p:cNvPr>
            <p:cNvSpPr/>
            <p:nvPr/>
          </p:nvSpPr>
          <p:spPr>
            <a:xfrm>
              <a:off x="7515226" y="13354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53AD9693-698D-A7E1-2D85-30A97BFD2593}"/>
                </a:ext>
              </a:extLst>
            </p:cNvPr>
            <p:cNvSpPr/>
            <p:nvPr/>
          </p:nvSpPr>
          <p:spPr>
            <a:xfrm>
              <a:off x="7515226" y="156695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9E433956-969F-AE18-57DB-9DAB401E9743}"/>
              </a:ext>
            </a:extLst>
          </p:cNvPr>
          <p:cNvCxnSpPr>
            <a:cxnSpLocks/>
            <a:stCxn id="141" idx="2"/>
            <a:endCxn id="130" idx="3"/>
          </p:cNvCxnSpPr>
          <p:nvPr/>
        </p:nvCxnSpPr>
        <p:spPr>
          <a:xfrm rot="10800000" flipV="1">
            <a:off x="4658981" y="3012131"/>
            <a:ext cx="959237" cy="2593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[6:0]dac00_mux_select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CC519D9-DE73-2269-4B0E-5C73995DFB23}"/>
              </a:ext>
            </a:extLst>
          </p:cNvPr>
          <p:cNvCxnSpPr>
            <a:cxnSpLocks/>
            <a:stCxn id="121" idx="2"/>
            <a:endCxn id="270" idx="0"/>
          </p:cNvCxnSpPr>
          <p:nvPr/>
        </p:nvCxnSpPr>
        <p:spPr>
          <a:xfrm rot="16200000" flipH="1">
            <a:off x="8114367" y="357584"/>
            <a:ext cx="323064" cy="2026115"/>
          </a:xfrm>
          <a:prstGeom prst="bentConnector3">
            <a:avLst>
              <a:gd name="adj1" fmla="val 1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9F8DB54-45E8-7796-B967-DB1F745D7409}"/>
              </a:ext>
            </a:extLst>
          </p:cNvPr>
          <p:cNvGrpSpPr/>
          <p:nvPr/>
        </p:nvGrpSpPr>
        <p:grpSpPr>
          <a:xfrm>
            <a:off x="8799832" y="1532174"/>
            <a:ext cx="978249" cy="284518"/>
            <a:chOff x="4567004" y="786082"/>
            <a:chExt cx="564326" cy="284518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FF488CC-2470-B59C-44C8-72506616C70E}"/>
                </a:ext>
              </a:extLst>
            </p:cNvPr>
            <p:cNvSpPr/>
            <p:nvPr/>
          </p:nvSpPr>
          <p:spPr>
            <a:xfrm>
              <a:off x="4567004" y="786082"/>
              <a:ext cx="5643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dac00_fifo_en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71" name="이등변 삼각형 270">
              <a:extLst>
                <a:ext uri="{FF2B5EF4-FFF2-40B4-BE49-F238E27FC236}">
                  <a16:creationId xmlns:a16="http://schemas.microsoft.com/office/drawing/2014/main" id="{CDBFB38B-71AE-C7A2-811B-CA48FB3C8FA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EDC27FB6-2580-4E46-B8D7-E31B75A34855}"/>
              </a:ext>
            </a:extLst>
          </p:cNvPr>
          <p:cNvCxnSpPr>
            <a:cxnSpLocks/>
            <a:stCxn id="270" idx="2"/>
            <a:endCxn id="261" idx="1"/>
          </p:cNvCxnSpPr>
          <p:nvPr/>
        </p:nvCxnSpPr>
        <p:spPr>
          <a:xfrm rot="16200000" flipH="1">
            <a:off x="8157692" y="2947957"/>
            <a:ext cx="3013978" cy="751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2FB7EFD-3687-D633-A755-C17E48BE80BE}"/>
              </a:ext>
            </a:extLst>
          </p:cNvPr>
          <p:cNvGrpSpPr/>
          <p:nvPr/>
        </p:nvGrpSpPr>
        <p:grpSpPr>
          <a:xfrm rot="10800000">
            <a:off x="5767302" y="5129479"/>
            <a:ext cx="314302" cy="228600"/>
            <a:chOff x="7800124" y="2828040"/>
            <a:chExt cx="314302" cy="228600"/>
          </a:xfrm>
        </p:grpSpPr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A1AC4A25-0BCA-6AD1-9719-64EBB2B5B13D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D157C56-D866-DB84-0B20-419EF7759FFE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순서도: 지연 281">
              <a:extLst>
                <a:ext uri="{FF2B5EF4-FFF2-40B4-BE49-F238E27FC236}">
                  <a16:creationId xmlns:a16="http://schemas.microsoft.com/office/drawing/2014/main" id="{07F44D60-8792-FC6B-6279-D5E0C536A984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19924493-F640-6612-4A5C-A837967523BE}"/>
              </a:ext>
            </a:extLst>
          </p:cNvPr>
          <p:cNvCxnSpPr>
            <a:cxnSpLocks/>
            <a:stCxn id="263" idx="1"/>
            <a:endCxn id="280" idx="2"/>
          </p:cNvCxnSpPr>
          <p:nvPr/>
        </p:nvCxnSpPr>
        <p:spPr>
          <a:xfrm rot="10800000">
            <a:off x="6081359" y="5316072"/>
            <a:ext cx="3959046" cy="86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5CD0E2C3-9EFB-0E66-F0F5-F08459025ACC}"/>
              </a:ext>
            </a:extLst>
          </p:cNvPr>
          <p:cNvCxnSpPr>
            <a:cxnSpLocks/>
            <a:stCxn id="270" idx="1"/>
            <a:endCxn id="281" idx="2"/>
          </p:cNvCxnSpPr>
          <p:nvPr/>
        </p:nvCxnSpPr>
        <p:spPr>
          <a:xfrm rot="10800000" flipV="1">
            <a:off x="6080296" y="1674433"/>
            <a:ext cx="2719536" cy="3493668"/>
          </a:xfrm>
          <a:prstGeom prst="bentConnector3">
            <a:avLst>
              <a:gd name="adj1" fmla="val 20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160BF548-6C90-F170-C616-C94F1DEEB954}"/>
              </a:ext>
            </a:extLst>
          </p:cNvPr>
          <p:cNvGrpSpPr/>
          <p:nvPr/>
        </p:nvGrpSpPr>
        <p:grpSpPr>
          <a:xfrm>
            <a:off x="5078208" y="6318861"/>
            <a:ext cx="1156534" cy="284518"/>
            <a:chOff x="4464155" y="786082"/>
            <a:chExt cx="667174" cy="284518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1306230D-6DD3-AF92-2D09-166332480CC4}"/>
                </a:ext>
              </a:extLst>
            </p:cNvPr>
            <p:cNvSpPr/>
            <p:nvPr/>
          </p:nvSpPr>
          <p:spPr>
            <a:xfrm>
              <a:off x="4464155" y="786082"/>
              <a:ext cx="667174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fifo0_underflow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94" name="이등변 삼각형 293">
              <a:extLst>
                <a:ext uri="{FF2B5EF4-FFF2-40B4-BE49-F238E27FC236}">
                  <a16:creationId xmlns:a16="http://schemas.microsoft.com/office/drawing/2014/main" id="{6BF6918B-1562-80C3-0D24-8FE6732E02C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5" name="연결선: 꺾임 294">
            <a:extLst>
              <a:ext uri="{FF2B5EF4-FFF2-40B4-BE49-F238E27FC236}">
                <a16:creationId xmlns:a16="http://schemas.microsoft.com/office/drawing/2014/main" id="{5315EC65-F0FD-3B23-9BB3-A4E458EBE311}"/>
              </a:ext>
            </a:extLst>
          </p:cNvPr>
          <p:cNvCxnSpPr>
            <a:cxnSpLocks/>
            <a:stCxn id="282" idx="3"/>
            <a:endCxn id="293" idx="0"/>
          </p:cNvCxnSpPr>
          <p:nvPr/>
        </p:nvCxnSpPr>
        <p:spPr>
          <a:xfrm rot="10800000" flipV="1">
            <a:off x="5656476" y="5243779"/>
            <a:ext cx="110827" cy="107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EB6B6FF-A5AC-4457-4C0B-1FC5B1BCB6B1}"/>
              </a:ext>
            </a:extLst>
          </p:cNvPr>
          <p:cNvGrpSpPr/>
          <p:nvPr/>
        </p:nvGrpSpPr>
        <p:grpSpPr>
          <a:xfrm>
            <a:off x="6336199" y="6318861"/>
            <a:ext cx="1080871" cy="284518"/>
            <a:chOff x="4507803" y="786082"/>
            <a:chExt cx="623526" cy="284518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05FA1B1D-CEE3-81C0-83A3-65C9923640FF}"/>
                </a:ext>
              </a:extLst>
            </p:cNvPr>
            <p:cNvSpPr/>
            <p:nvPr/>
          </p:nvSpPr>
          <p:spPr>
            <a:xfrm>
              <a:off x="4507803" y="786082"/>
              <a:ext cx="6235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fifo0_overflow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01" name="이등변 삼각형 300">
              <a:extLst>
                <a:ext uri="{FF2B5EF4-FFF2-40B4-BE49-F238E27FC236}">
                  <a16:creationId xmlns:a16="http://schemas.microsoft.com/office/drawing/2014/main" id="{4B7671D2-46FF-1CE9-3CC9-16FB2607168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6F47699D-77DC-53F9-C69C-9A5E6FB615EA}"/>
              </a:ext>
            </a:extLst>
          </p:cNvPr>
          <p:cNvGrpSpPr/>
          <p:nvPr/>
        </p:nvGrpSpPr>
        <p:grpSpPr>
          <a:xfrm rot="10800000">
            <a:off x="7506141" y="5538872"/>
            <a:ext cx="314302" cy="228600"/>
            <a:chOff x="7800124" y="2828040"/>
            <a:chExt cx="314302" cy="228600"/>
          </a:xfrm>
        </p:grpSpPr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14FC6ECF-1BA2-4306-D37F-E5BBE9A700C5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D0F0EEB0-7084-6D19-07A2-8A85A8BBA209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순서도: 지연 308">
              <a:extLst>
                <a:ext uri="{FF2B5EF4-FFF2-40B4-BE49-F238E27FC236}">
                  <a16:creationId xmlns:a16="http://schemas.microsoft.com/office/drawing/2014/main" id="{F64DA76F-3829-C4D0-F03D-372CABD13541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0" name="연결선: 꺾임 309">
            <a:extLst>
              <a:ext uri="{FF2B5EF4-FFF2-40B4-BE49-F238E27FC236}">
                <a16:creationId xmlns:a16="http://schemas.microsoft.com/office/drawing/2014/main" id="{C3C2CD4A-2D9F-FF13-5506-E98F85DF1D87}"/>
              </a:ext>
            </a:extLst>
          </p:cNvPr>
          <p:cNvCxnSpPr>
            <a:cxnSpLocks/>
            <a:stCxn id="264" idx="1"/>
            <a:endCxn id="307" idx="2"/>
          </p:cNvCxnSpPr>
          <p:nvPr/>
        </p:nvCxnSpPr>
        <p:spPr>
          <a:xfrm rot="10800000" flipV="1">
            <a:off x="7820199" y="5687919"/>
            <a:ext cx="2220207" cy="3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710C57B3-0BAE-5599-6BD4-22E3850B589E}"/>
              </a:ext>
            </a:extLst>
          </p:cNvPr>
          <p:cNvCxnSpPr>
            <a:cxnSpLocks/>
            <a:stCxn id="262" idx="1"/>
            <a:endCxn id="308" idx="2"/>
          </p:cNvCxnSpPr>
          <p:nvPr/>
        </p:nvCxnSpPr>
        <p:spPr>
          <a:xfrm rot="10800000" flipV="1">
            <a:off x="7819135" y="5116420"/>
            <a:ext cx="2221270" cy="461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꺾임 313">
            <a:extLst>
              <a:ext uri="{FF2B5EF4-FFF2-40B4-BE49-F238E27FC236}">
                <a16:creationId xmlns:a16="http://schemas.microsoft.com/office/drawing/2014/main" id="{C24B7CC4-BE34-39B4-EB84-F8FA63BADECC}"/>
              </a:ext>
            </a:extLst>
          </p:cNvPr>
          <p:cNvCxnSpPr>
            <a:cxnSpLocks/>
            <a:stCxn id="309" idx="3"/>
            <a:endCxn id="300" idx="0"/>
          </p:cNvCxnSpPr>
          <p:nvPr/>
        </p:nvCxnSpPr>
        <p:spPr>
          <a:xfrm rot="10800000" flipV="1">
            <a:off x="6876635" y="5653171"/>
            <a:ext cx="629506" cy="66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D019A33A-4DD8-4D64-504C-4DA4AB6BD25E}"/>
              </a:ext>
            </a:extLst>
          </p:cNvPr>
          <p:cNvGrpSpPr/>
          <p:nvPr/>
        </p:nvGrpSpPr>
        <p:grpSpPr>
          <a:xfrm>
            <a:off x="7500966" y="6318861"/>
            <a:ext cx="782182" cy="284518"/>
            <a:chOff x="4680109" y="786082"/>
            <a:chExt cx="451220" cy="284518"/>
          </a:xfrm>
        </p:grpSpPr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8042C0A6-F7AD-649A-069E-E6E58B839BD6}"/>
                </a:ext>
              </a:extLst>
            </p:cNvPr>
            <p:cNvSpPr/>
            <p:nvPr/>
          </p:nvSpPr>
          <p:spPr>
            <a:xfrm>
              <a:off x="4680109" y="786082"/>
              <a:ext cx="451220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axi_error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21" name="이등변 삼각형 320">
              <a:extLst>
                <a:ext uri="{FF2B5EF4-FFF2-40B4-BE49-F238E27FC236}">
                  <a16:creationId xmlns:a16="http://schemas.microsoft.com/office/drawing/2014/main" id="{7A9B299D-1D52-09B2-A03A-838B69700D74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F6A10143-CFED-9521-EFA5-6CE33F84B54E}"/>
              </a:ext>
            </a:extLst>
          </p:cNvPr>
          <p:cNvGrpSpPr/>
          <p:nvPr/>
        </p:nvGrpSpPr>
        <p:grpSpPr>
          <a:xfrm>
            <a:off x="8359893" y="6318861"/>
            <a:ext cx="782182" cy="284518"/>
            <a:chOff x="4680109" y="786082"/>
            <a:chExt cx="451220" cy="284518"/>
          </a:xfrm>
        </p:grpSpPr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86674961-B39C-AD4E-F924-463D3BB090CE}"/>
                </a:ext>
              </a:extLst>
            </p:cNvPr>
            <p:cNvSpPr/>
            <p:nvPr/>
          </p:nvSpPr>
          <p:spPr>
            <a:xfrm>
              <a:off x="4680109" y="786082"/>
              <a:ext cx="451220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busy_error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24" name="이등변 삼각형 323">
              <a:extLst>
                <a:ext uri="{FF2B5EF4-FFF2-40B4-BE49-F238E27FC236}">
                  <a16:creationId xmlns:a16="http://schemas.microsoft.com/office/drawing/2014/main" id="{58E461AD-63E2-BFB9-37AA-EC663C3C1E58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5FC3707A-6796-E653-5568-81B71C1CD0ED}"/>
              </a:ext>
            </a:extLst>
          </p:cNvPr>
          <p:cNvCxnSpPr>
            <a:cxnSpLocks/>
            <a:stCxn id="135" idx="3"/>
            <a:endCxn id="323" idx="0"/>
          </p:cNvCxnSpPr>
          <p:nvPr/>
        </p:nvCxnSpPr>
        <p:spPr>
          <a:xfrm>
            <a:off x="4658980" y="5826656"/>
            <a:ext cx="4092004" cy="492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393BCB31-18E3-6338-80B9-7DDD46406129}"/>
              </a:ext>
            </a:extLst>
          </p:cNvPr>
          <p:cNvCxnSpPr>
            <a:cxnSpLocks/>
            <a:stCxn id="136" idx="3"/>
            <a:endCxn id="320" idx="0"/>
          </p:cNvCxnSpPr>
          <p:nvPr/>
        </p:nvCxnSpPr>
        <p:spPr>
          <a:xfrm>
            <a:off x="4658980" y="6061809"/>
            <a:ext cx="3233077" cy="25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BB1F91AF-84D2-1B25-8582-885D545AC988}"/>
              </a:ext>
            </a:extLst>
          </p:cNvPr>
          <p:cNvCxnSpPr>
            <a:cxnSpLocks/>
            <a:stCxn id="358" idx="1"/>
            <a:endCxn id="298" idx="3"/>
          </p:cNvCxnSpPr>
          <p:nvPr/>
        </p:nvCxnSpPr>
        <p:spPr>
          <a:xfrm rot="10800000" flipV="1">
            <a:off x="4658981" y="4266546"/>
            <a:ext cx="928021" cy="2026762"/>
          </a:xfrm>
          <a:prstGeom prst="bentConnector3">
            <a:avLst>
              <a:gd name="adj1" fmla="val 32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F49BB8A8-3CD5-4FDC-D094-78FBC74F6CA5}"/>
              </a:ext>
            </a:extLst>
          </p:cNvPr>
          <p:cNvGrpSpPr/>
          <p:nvPr/>
        </p:nvGrpSpPr>
        <p:grpSpPr>
          <a:xfrm>
            <a:off x="6907482" y="3103452"/>
            <a:ext cx="1282733" cy="284518"/>
            <a:chOff x="3869005" y="786082"/>
            <a:chExt cx="1262325" cy="284518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F9746A0F-EA38-045E-5B34-61CDB3657F33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[255:0]fifo_00_buffer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3" name="이등변 삼각형 372">
              <a:extLst>
                <a:ext uri="{FF2B5EF4-FFF2-40B4-BE49-F238E27FC236}">
                  <a16:creationId xmlns:a16="http://schemas.microsoft.com/office/drawing/2014/main" id="{983F69DA-C911-421B-CE00-9A9D5EAFF7E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5BB35141-AD69-92A7-9B02-CB5427F3895D}"/>
              </a:ext>
            </a:extLst>
          </p:cNvPr>
          <p:cNvGrpSpPr/>
          <p:nvPr/>
        </p:nvGrpSpPr>
        <p:grpSpPr>
          <a:xfrm>
            <a:off x="5187701" y="1706196"/>
            <a:ext cx="1639206" cy="284518"/>
            <a:chOff x="3518204" y="786082"/>
            <a:chExt cx="1613127" cy="284518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F3A33EB-D57C-B5AC-DC75-5AF3B61A972C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[1:0]dac00_ fifo_mux_select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2" name="이등변 삼각형 391">
              <a:extLst>
                <a:ext uri="{FF2B5EF4-FFF2-40B4-BE49-F238E27FC236}">
                  <a16:creationId xmlns:a16="http://schemas.microsoft.com/office/drawing/2014/main" id="{F9B38C2F-91B9-1E6E-992B-EB9B9AB5E38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7DB26D67-7E34-92A5-3709-60DCA59261DD}"/>
              </a:ext>
            </a:extLst>
          </p:cNvPr>
          <p:cNvGrpSpPr/>
          <p:nvPr/>
        </p:nvGrpSpPr>
        <p:grpSpPr>
          <a:xfrm rot="10800000">
            <a:off x="6992761" y="1733001"/>
            <a:ext cx="314302" cy="228600"/>
            <a:chOff x="7800124" y="2828040"/>
            <a:chExt cx="314302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2E1E60D-5111-DF58-B75C-5371B3A2941B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CB76A175-85F2-5B22-A24E-91B47B603120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7EB70529-EB53-63DF-7940-9C8FB8E737DE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6DC68EAE-8226-AD45-654C-F55ED628B04E}"/>
              </a:ext>
            </a:extLst>
          </p:cNvPr>
          <p:cNvCxnSpPr>
            <a:cxnSpLocks/>
            <a:stCxn id="30" idx="1"/>
            <a:endCxn id="394" idx="2"/>
          </p:cNvCxnSpPr>
          <p:nvPr/>
        </p:nvCxnSpPr>
        <p:spPr>
          <a:xfrm rot="10800000">
            <a:off x="7306819" y="1919595"/>
            <a:ext cx="2733587" cy="503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D50ED6BA-CCD5-E12B-B2C0-E81B545C658F}"/>
              </a:ext>
            </a:extLst>
          </p:cNvPr>
          <p:cNvCxnSpPr>
            <a:cxnSpLocks/>
            <a:stCxn id="386" idx="2"/>
            <a:endCxn id="395" idx="2"/>
          </p:cNvCxnSpPr>
          <p:nvPr/>
        </p:nvCxnSpPr>
        <p:spPr>
          <a:xfrm rot="16200000" flipH="1">
            <a:off x="6542779" y="1008646"/>
            <a:ext cx="592545" cy="933408"/>
          </a:xfrm>
          <a:prstGeom prst="bentConnector4">
            <a:avLst>
              <a:gd name="adj1" fmla="val 17348"/>
              <a:gd name="adj2" fmla="val 124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6BA22F5C-56CA-DD75-8B40-49BC7D1AFB3C}"/>
              </a:ext>
            </a:extLst>
          </p:cNvPr>
          <p:cNvCxnSpPr>
            <a:cxnSpLocks/>
            <a:stCxn id="396" idx="3"/>
            <a:endCxn id="392" idx="3"/>
          </p:cNvCxnSpPr>
          <p:nvPr/>
        </p:nvCxnSpPr>
        <p:spPr>
          <a:xfrm rot="10800000" flipV="1">
            <a:off x="6826905" y="184730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2B7C4920-4D8E-9078-DFE6-02C79101DD02}"/>
              </a:ext>
            </a:extLst>
          </p:cNvPr>
          <p:cNvGrpSpPr/>
          <p:nvPr/>
        </p:nvGrpSpPr>
        <p:grpSpPr>
          <a:xfrm rot="10800000">
            <a:off x="8698209" y="3132224"/>
            <a:ext cx="314302" cy="228600"/>
            <a:chOff x="7800124" y="2828040"/>
            <a:chExt cx="314302" cy="228600"/>
          </a:xfrm>
        </p:grpSpPr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0451D416-860C-803B-9802-FBBD8541CEE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E8777B6E-9295-7E30-1D53-5D38708079D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순서도: 지연 435">
              <a:extLst>
                <a:ext uri="{FF2B5EF4-FFF2-40B4-BE49-F238E27FC236}">
                  <a16:creationId xmlns:a16="http://schemas.microsoft.com/office/drawing/2014/main" id="{DDA386A5-E491-72FA-B54A-59E6947B0802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1F65D4E5-DDD9-04E2-BB3A-BD997040BF93}"/>
              </a:ext>
            </a:extLst>
          </p:cNvPr>
          <p:cNvCxnSpPr>
            <a:cxnSpLocks/>
            <a:stCxn id="258" idx="1"/>
            <a:endCxn id="434" idx="2"/>
          </p:cNvCxnSpPr>
          <p:nvPr/>
        </p:nvCxnSpPr>
        <p:spPr>
          <a:xfrm rot="10800000">
            <a:off x="9012267" y="3318818"/>
            <a:ext cx="1028139" cy="94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연결선: 꺾임 437">
            <a:extLst>
              <a:ext uri="{FF2B5EF4-FFF2-40B4-BE49-F238E27FC236}">
                <a16:creationId xmlns:a16="http://schemas.microsoft.com/office/drawing/2014/main" id="{2372ACE7-753F-1340-70E7-4DD68196FAC5}"/>
              </a:ext>
            </a:extLst>
          </p:cNvPr>
          <p:cNvCxnSpPr>
            <a:cxnSpLocks/>
            <a:stCxn id="270" idx="2"/>
            <a:endCxn id="435" idx="2"/>
          </p:cNvCxnSpPr>
          <p:nvPr/>
        </p:nvCxnSpPr>
        <p:spPr>
          <a:xfrm rot="5400000">
            <a:off x="8473003" y="2354892"/>
            <a:ext cx="1354154" cy="277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연결선: 꺾임 440">
            <a:extLst>
              <a:ext uri="{FF2B5EF4-FFF2-40B4-BE49-F238E27FC236}">
                <a16:creationId xmlns:a16="http://schemas.microsoft.com/office/drawing/2014/main" id="{B9A7A161-2A9D-E312-EB6B-64EFC60F824A}"/>
              </a:ext>
            </a:extLst>
          </p:cNvPr>
          <p:cNvCxnSpPr>
            <a:cxnSpLocks/>
            <a:stCxn id="436" idx="3"/>
            <a:endCxn id="373" idx="3"/>
          </p:cNvCxnSpPr>
          <p:nvPr/>
        </p:nvCxnSpPr>
        <p:spPr>
          <a:xfrm rot="10800000">
            <a:off x="8190213" y="3245710"/>
            <a:ext cx="507996" cy="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245" idx="4"/>
          </p:cNvCxnSpPr>
          <p:nvPr/>
        </p:nvCxnSpPr>
        <p:spPr>
          <a:xfrm rot="10800000" flipV="1">
            <a:off x="1467166" y="5996768"/>
            <a:ext cx="6485079" cy="289669"/>
          </a:xfrm>
          <a:prstGeom prst="bentConnector4">
            <a:avLst>
              <a:gd name="adj1" fmla="val 8213"/>
              <a:gd name="adj2" fmla="val 178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[6:0]dac00_mux_select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9F8DB54-45E8-7796-B967-DB1F745D7409}"/>
              </a:ext>
            </a:extLst>
          </p:cNvPr>
          <p:cNvGrpSpPr/>
          <p:nvPr/>
        </p:nvGrpSpPr>
        <p:grpSpPr>
          <a:xfrm>
            <a:off x="8799832" y="1532174"/>
            <a:ext cx="978249" cy="284518"/>
            <a:chOff x="4567004" y="786082"/>
            <a:chExt cx="564326" cy="284518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FF488CC-2470-B59C-44C8-72506616C70E}"/>
                </a:ext>
              </a:extLst>
            </p:cNvPr>
            <p:cNvSpPr/>
            <p:nvPr/>
          </p:nvSpPr>
          <p:spPr>
            <a:xfrm>
              <a:off x="4567004" y="786082"/>
              <a:ext cx="564326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dac00_fifo_en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71" name="이등변 삼각형 270">
              <a:extLst>
                <a:ext uri="{FF2B5EF4-FFF2-40B4-BE49-F238E27FC236}">
                  <a16:creationId xmlns:a16="http://schemas.microsoft.com/office/drawing/2014/main" id="{CDBFB38B-71AE-C7A2-811B-CA48FB3C8FA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F49BB8A8-3CD5-4FDC-D094-78FBC74F6CA5}"/>
              </a:ext>
            </a:extLst>
          </p:cNvPr>
          <p:cNvGrpSpPr/>
          <p:nvPr/>
        </p:nvGrpSpPr>
        <p:grpSpPr>
          <a:xfrm>
            <a:off x="8648576" y="3103452"/>
            <a:ext cx="1282733" cy="284518"/>
            <a:chOff x="3869005" y="786082"/>
            <a:chExt cx="1262325" cy="284518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F9746A0F-EA38-045E-5B34-61CDB3657F33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[255:0]fifo_00_buffer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3" name="이등변 삼각형 372">
              <a:extLst>
                <a:ext uri="{FF2B5EF4-FFF2-40B4-BE49-F238E27FC236}">
                  <a16:creationId xmlns:a16="http://schemas.microsoft.com/office/drawing/2014/main" id="{983F69DA-C911-421B-CE00-9A9D5EAFF7E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5BB35141-AD69-92A7-9B02-CB5427F3895D}"/>
              </a:ext>
            </a:extLst>
          </p:cNvPr>
          <p:cNvGrpSpPr/>
          <p:nvPr/>
        </p:nvGrpSpPr>
        <p:grpSpPr>
          <a:xfrm>
            <a:off x="6923782" y="1706196"/>
            <a:ext cx="1639206" cy="284518"/>
            <a:chOff x="3518204" y="786082"/>
            <a:chExt cx="1613127" cy="284518"/>
          </a:xfrm>
        </p:grpSpPr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F3A33EB-D57C-B5AC-DC75-5AF3B61A972C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[1:0]dac00_ fifo_mux_select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2" name="이등변 삼각형 391">
              <a:extLst>
                <a:ext uri="{FF2B5EF4-FFF2-40B4-BE49-F238E27FC236}">
                  <a16:creationId xmlns:a16="http://schemas.microsoft.com/office/drawing/2014/main" id="{F9B38C2F-91B9-1E6E-992B-EB9B9AB5E38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A2D760-A906-D976-1700-1844044D6E6D}"/>
              </a:ext>
            </a:extLst>
          </p:cNvPr>
          <p:cNvGrpSpPr/>
          <p:nvPr/>
        </p:nvGrpSpPr>
        <p:grpSpPr>
          <a:xfrm rot="5400000">
            <a:off x="7188142" y="3768576"/>
            <a:ext cx="710252" cy="255263"/>
            <a:chOff x="3601793" y="3387727"/>
            <a:chExt cx="710252" cy="255263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FEC044CC-4868-96C0-79AA-C949178FEE8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03BC0D0-B0D5-F393-7D4D-A96211CDACC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0B02F3-F29D-C4AE-51DD-2BED49CDAAD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F366594-3621-E75F-5D1C-61C550489CBE}"/>
              </a:ext>
            </a:extLst>
          </p:cNvPr>
          <p:cNvCxnSpPr>
            <a:cxnSpLocks/>
            <a:stCxn id="372" idx="1"/>
            <a:endCxn id="17" idx="0"/>
          </p:cNvCxnSpPr>
          <p:nvPr/>
        </p:nvCxnSpPr>
        <p:spPr>
          <a:xfrm rot="10800000" flipV="1">
            <a:off x="7670900" y="3245710"/>
            <a:ext cx="977676" cy="65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649125-7815-46CF-B7DB-8B85D1C17817}"/>
              </a:ext>
            </a:extLst>
          </p:cNvPr>
          <p:cNvGrpSpPr/>
          <p:nvPr/>
        </p:nvGrpSpPr>
        <p:grpSpPr>
          <a:xfrm>
            <a:off x="1752091" y="1785727"/>
            <a:ext cx="710252" cy="255263"/>
            <a:chOff x="3601793" y="3387727"/>
            <a:chExt cx="710252" cy="255263"/>
          </a:xfrm>
        </p:grpSpPr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E28876D2-7C86-1A87-254E-0F027362B19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0      1</a:t>
              </a:r>
              <a:endParaRPr lang="ko-KR" altLang="en-US" sz="9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C76CA4C-22C6-4C6F-AC5D-AE152683D9F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E6D4846-813B-FDD2-A496-BD3AE928CDD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9178A2F-0EFA-29AB-3B2A-C10B686F5F0F}"/>
              </a:ext>
            </a:extLst>
          </p:cNvPr>
          <p:cNvCxnSpPr>
            <a:cxnSpLocks/>
            <a:stCxn id="392" idx="3"/>
            <a:endCxn id="17" idx="1"/>
          </p:cNvCxnSpPr>
          <p:nvPr/>
        </p:nvCxnSpPr>
        <p:spPr>
          <a:xfrm flipH="1">
            <a:off x="7543268" y="1848454"/>
            <a:ext cx="1019717" cy="1743586"/>
          </a:xfrm>
          <a:prstGeom prst="bentConnector4">
            <a:avLst>
              <a:gd name="adj1" fmla="val -35703"/>
              <a:gd name="adj2" fmla="val 36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A681086-15EB-8A22-9091-3CF3ACC012B0}"/>
              </a:ext>
            </a:extLst>
          </p:cNvPr>
          <p:cNvCxnSpPr>
            <a:cxnSpLocks/>
            <a:stCxn id="17" idx="2"/>
            <a:endCxn id="51" idx="4"/>
          </p:cNvCxnSpPr>
          <p:nvPr/>
        </p:nvCxnSpPr>
        <p:spPr>
          <a:xfrm rot="10800000">
            <a:off x="2334349" y="2040424"/>
            <a:ext cx="5081289" cy="1855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52" idx="4"/>
          </p:cNvCxnSpPr>
          <p:nvPr/>
        </p:nvCxnSpPr>
        <p:spPr>
          <a:xfrm rot="16200000" flipV="1">
            <a:off x="1830171" y="2091627"/>
            <a:ext cx="367111" cy="264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6AB532BA-4200-977B-6B0B-1418104A4E37}"/>
              </a:ext>
            </a:extLst>
          </p:cNvPr>
          <p:cNvCxnSpPr>
            <a:cxnSpLocks/>
            <a:stCxn id="24" idx="0"/>
            <a:endCxn id="74" idx="2"/>
          </p:cNvCxnSpPr>
          <p:nvPr/>
        </p:nvCxnSpPr>
        <p:spPr>
          <a:xfrm rot="16200000" flipV="1">
            <a:off x="1352454" y="1030963"/>
            <a:ext cx="518388" cy="991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3ED334-B0EB-BECD-9713-38F73E5CEC1D}"/>
              </a:ext>
            </a:extLst>
          </p:cNvPr>
          <p:cNvGrpSpPr/>
          <p:nvPr/>
        </p:nvGrpSpPr>
        <p:grpSpPr>
          <a:xfrm>
            <a:off x="760953" y="3853396"/>
            <a:ext cx="710252" cy="255263"/>
            <a:chOff x="3601793" y="3387727"/>
            <a:chExt cx="710252" cy="255263"/>
          </a:xfrm>
        </p:grpSpPr>
        <p:sp>
          <p:nvSpPr>
            <p:cNvPr id="219" name="사다리꼴 218">
              <a:extLst>
                <a:ext uri="{FF2B5EF4-FFF2-40B4-BE49-F238E27FC236}">
                  <a16:creationId xmlns:a16="http://schemas.microsoft.com/office/drawing/2014/main" id="{03E96FA3-002A-CDB9-7E18-23C9E731BA5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0      1</a:t>
              </a:r>
              <a:endParaRPr lang="ko-KR" altLang="en-US" sz="900" dirty="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54F2F90A-9B86-9085-B45B-941AD0D75AC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4AD6EDE3-0937-DF3B-CF7F-1A3E2CC3A3E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BA598E97-C5B5-CF9E-35C3-A05A2301C61D}"/>
              </a:ext>
            </a:extLst>
          </p:cNvPr>
          <p:cNvCxnSpPr>
            <a:cxnSpLocks/>
            <a:stCxn id="17" idx="2"/>
            <a:endCxn id="220" idx="4"/>
          </p:cNvCxnSpPr>
          <p:nvPr/>
        </p:nvCxnSpPr>
        <p:spPr>
          <a:xfrm rot="10800000" flipV="1">
            <a:off x="1343211" y="3896207"/>
            <a:ext cx="6072427" cy="211885"/>
          </a:xfrm>
          <a:prstGeom prst="bentConnector4">
            <a:avLst>
              <a:gd name="adj1" fmla="val 83640"/>
              <a:gd name="adj2" fmla="val 207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221" idx="4"/>
          </p:cNvCxnSpPr>
          <p:nvPr/>
        </p:nvCxnSpPr>
        <p:spPr>
          <a:xfrm rot="16200000" flipV="1">
            <a:off x="638343" y="4359985"/>
            <a:ext cx="615058" cy="111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A584A0D-6E28-2852-FC73-A44EB6AC96E3}"/>
              </a:ext>
            </a:extLst>
          </p:cNvPr>
          <p:cNvCxnSpPr>
            <a:cxnSpLocks/>
            <a:stCxn id="219" idx="0"/>
            <a:endCxn id="78" idx="2"/>
          </p:cNvCxnSpPr>
          <p:nvPr/>
        </p:nvCxnSpPr>
        <p:spPr>
          <a:xfrm rot="5400000" flipH="1" flipV="1">
            <a:off x="864132" y="3600831"/>
            <a:ext cx="504512" cy="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716D2880-14D0-9003-8428-12679DBDB545}"/>
              </a:ext>
            </a:extLst>
          </p:cNvPr>
          <p:cNvGrpSpPr/>
          <p:nvPr/>
        </p:nvGrpSpPr>
        <p:grpSpPr>
          <a:xfrm>
            <a:off x="884908" y="6031741"/>
            <a:ext cx="710252" cy="255263"/>
            <a:chOff x="3601793" y="3387727"/>
            <a:chExt cx="710252" cy="255263"/>
          </a:xfrm>
        </p:grpSpPr>
        <p:sp>
          <p:nvSpPr>
            <p:cNvPr id="244" name="사다리꼴 243">
              <a:extLst>
                <a:ext uri="{FF2B5EF4-FFF2-40B4-BE49-F238E27FC236}">
                  <a16:creationId xmlns:a16="http://schemas.microsoft.com/office/drawing/2014/main" id="{3340175A-DF50-4563-B4B9-D30F4F01D3B0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1      0</a:t>
              </a:r>
              <a:endParaRPr lang="ko-KR" altLang="en-US" sz="900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AA72C3B3-ECCD-332D-235C-49B7CF8D792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951E35CB-5A24-EE05-FC21-D37F495EF8C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CB56E00-6F34-2092-504D-E54F0549E868}"/>
              </a:ext>
            </a:extLst>
          </p:cNvPr>
          <p:cNvCxnSpPr>
            <a:cxnSpLocks/>
            <a:stCxn id="17" idx="2"/>
            <a:endCxn id="246" idx="4"/>
          </p:cNvCxnSpPr>
          <p:nvPr/>
        </p:nvCxnSpPr>
        <p:spPr>
          <a:xfrm rot="10800000" flipV="1">
            <a:off x="1014191" y="3896208"/>
            <a:ext cx="6401447" cy="2390230"/>
          </a:xfrm>
          <a:prstGeom prst="bentConnector4">
            <a:avLst>
              <a:gd name="adj1" fmla="val 79353"/>
              <a:gd name="adj2" fmla="val 117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DE7193EB-A447-9F0C-1E7D-464B1A6EEDAB}"/>
              </a:ext>
            </a:extLst>
          </p:cNvPr>
          <p:cNvCxnSpPr>
            <a:cxnSpLocks/>
            <a:stCxn id="244" idx="0"/>
            <a:endCxn id="79" idx="2"/>
          </p:cNvCxnSpPr>
          <p:nvPr/>
        </p:nvCxnSpPr>
        <p:spPr>
          <a:xfrm rot="16200000" flipV="1">
            <a:off x="951480" y="5743186"/>
            <a:ext cx="453151" cy="123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DE3228EC-4AB2-9402-AFB0-011B1703012F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rot="5400000">
            <a:off x="4024726" y="-434263"/>
            <a:ext cx="734281" cy="3960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5C354911-20FD-6813-7FF0-89741B3F4BB6}"/>
              </a:ext>
            </a:extLst>
          </p:cNvPr>
          <p:cNvCxnSpPr>
            <a:cxnSpLocks/>
            <a:stCxn id="10" idx="2"/>
            <a:endCxn id="219" idx="3"/>
          </p:cNvCxnSpPr>
          <p:nvPr/>
        </p:nvCxnSpPr>
        <p:spPr>
          <a:xfrm rot="5400000">
            <a:off x="2495322" y="104003"/>
            <a:ext cx="2801950" cy="4952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연결선: 꺾임 277">
            <a:extLst>
              <a:ext uri="{FF2B5EF4-FFF2-40B4-BE49-F238E27FC236}">
                <a16:creationId xmlns:a16="http://schemas.microsoft.com/office/drawing/2014/main" id="{D5BB5F60-C32F-635E-9263-73A70863B9B9}"/>
              </a:ext>
            </a:extLst>
          </p:cNvPr>
          <p:cNvCxnSpPr>
            <a:cxnSpLocks/>
            <a:stCxn id="10" idx="2"/>
            <a:endCxn id="244" idx="3"/>
          </p:cNvCxnSpPr>
          <p:nvPr/>
        </p:nvCxnSpPr>
        <p:spPr>
          <a:xfrm rot="5400000">
            <a:off x="1468128" y="1255153"/>
            <a:ext cx="4980295" cy="4828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12" idx="2"/>
            <a:endCxn id="124" idx="1"/>
          </p:cNvCxnSpPr>
          <p:nvPr/>
        </p:nvCxnSpPr>
        <p:spPr>
          <a:xfrm rot="16200000" flipH="1">
            <a:off x="4105824" y="2298940"/>
            <a:ext cx="3768301" cy="1528576"/>
          </a:xfrm>
          <a:prstGeom prst="bentConnector3">
            <a:avLst>
              <a:gd name="adj1" fmla="val 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2329</Words>
  <Application>Microsoft Office PowerPoint</Application>
  <PresentationFormat>와이드스크린</PresentationFormat>
  <Paragraphs>809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RFSoC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661</cp:revision>
  <dcterms:created xsi:type="dcterms:W3CDTF">2023-01-18T05:21:04Z</dcterms:created>
  <dcterms:modified xsi:type="dcterms:W3CDTF">2023-02-06T01:18:58Z</dcterms:modified>
</cp:coreProperties>
</file>