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60" r:id="rId5"/>
    <p:sldId id="278" r:id="rId6"/>
    <p:sldId id="291" r:id="rId7"/>
    <p:sldId id="292" r:id="rId8"/>
    <p:sldId id="281" r:id="rId9"/>
    <p:sldId id="285" r:id="rId10"/>
    <p:sldId id="277" r:id="rId11"/>
    <p:sldId id="293" r:id="rId12"/>
    <p:sldId id="296" r:id="rId13"/>
    <p:sldId id="294" r:id="rId14"/>
    <p:sldId id="271" r:id="rId15"/>
    <p:sldId id="272" r:id="rId16"/>
    <p:sldId id="274" r:id="rId17"/>
    <p:sldId id="268" r:id="rId18"/>
    <p:sldId id="265" r:id="rId19"/>
    <p:sldId id="269" r:id="rId20"/>
    <p:sldId id="270" r:id="rId21"/>
    <p:sldId id="264" r:id="rId22"/>
    <p:sldId id="276" r:id="rId23"/>
    <p:sldId id="275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\documentclass{article}&#10;\usepackage{amsmath}&#10;\pagestyle{empty}&#10;\begin{document}&#10;&#10;\noindent For 16 dds\_compiler \\&#10;0 to 15 $= 2^{4} – 1 = [3:0] fine_timestamp$\\&#10;so, $\{timestamp[63:0],fine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" title="IguanaTex Bitmap Display">
            <a:extLst>
              <a:ext uri="{FF2B5EF4-FFF2-40B4-BE49-F238E27FC236}">
                <a16:creationId xmlns:a16="http://schemas.microsoft.com/office/drawing/2014/main" id="{8F18F441-341E-4DE0-A390-C103F0CA12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69" y="1298429"/>
            <a:ext cx="7171200" cy="40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[3:0] </a:t>
            </a:r>
            <a:r>
              <a:rPr lang="en-US" altLang="ko-KR" dirty="0" err="1"/>
              <a:t>fine_timestamp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$\{timestamp[63:0],</a:t>
            </a:r>
            <a:r>
              <a:rPr lang="en-US" altLang="ko-KR" dirty="0" err="1"/>
              <a:t>fine_timestampe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_timestamp$\\&#10;so, $\{timestamp[63:0],fine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"/>
  <p:tag name="IGUANATEXSIZE" val="1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3163</Words>
  <Application>Microsoft Office PowerPoint</Application>
  <PresentationFormat>와이드스크린</PresentationFormat>
  <Paragraphs>878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1747</cp:revision>
  <dcterms:created xsi:type="dcterms:W3CDTF">2023-01-18T05:21:04Z</dcterms:created>
  <dcterms:modified xsi:type="dcterms:W3CDTF">2023-08-27T08:34:40Z</dcterms:modified>
</cp:coreProperties>
</file>