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70" d="100"/>
          <a:sy n="7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07/07/2023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33A2D-49FA-43CD-B7BC-55B1214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DDS Experiment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564DD-C75E-41B0-9C1E-84E00C5E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1D62DC-3646-4695-AAB3-33EC61ED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1302194"/>
            <a:ext cx="11291248" cy="46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2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E723C-07A4-44D0-B964-E620D685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F845E-E78E-46ED-B1A2-569CB6E1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Notice that CPU is 64 bit based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A6C80-6318-4952-9C17-A2D3FB02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487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BDDA5-9DFE-443A-9462-03276EE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Concepts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39944-FEC4-4D86-9D95-C5C55671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B7FE7B-1718-4BDD-8891-F08D5BF66391}"/>
              </a:ext>
            </a:extLst>
          </p:cNvPr>
          <p:cNvSpPr/>
          <p:nvPr/>
        </p:nvSpPr>
        <p:spPr>
          <a:xfrm>
            <a:off x="8434022" y="3078409"/>
            <a:ext cx="1801505" cy="126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RFSoC</a:t>
            </a:r>
            <a:endParaRPr lang="en-US" altLang="ko-KR" dirty="0"/>
          </a:p>
          <a:p>
            <a:r>
              <a:rPr lang="en-US" altLang="ko-KR" dirty="0"/>
              <a:t>While(True):</a:t>
            </a:r>
          </a:p>
          <a:p>
            <a:r>
              <a:rPr lang="en-US" altLang="ko-KR" dirty="0"/>
              <a:t>  Get elf file</a:t>
            </a:r>
          </a:p>
          <a:p>
            <a:r>
              <a:rPr lang="en-US" altLang="ko-KR" dirty="0"/>
              <a:t>  Do elf file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20B5EC-565B-4E1F-BB87-A232BBC616E7}"/>
              </a:ext>
            </a:extLst>
          </p:cNvPr>
          <p:cNvSpPr/>
          <p:nvPr/>
        </p:nvSpPr>
        <p:spPr>
          <a:xfrm>
            <a:off x="1591238" y="3068173"/>
            <a:ext cx="913126" cy="128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Exp.py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FA8DC8-78BF-4E27-8F4E-834C89537032}"/>
              </a:ext>
            </a:extLst>
          </p:cNvPr>
          <p:cNvSpPr/>
          <p:nvPr/>
        </p:nvSpPr>
        <p:spPr>
          <a:xfrm>
            <a:off x="3548415" y="3068174"/>
            <a:ext cx="913126" cy="64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Exp.c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95B21-E5D1-4BA8-A8A2-9FE7DF78F342}"/>
              </a:ext>
            </a:extLst>
          </p:cNvPr>
          <p:cNvSpPr/>
          <p:nvPr/>
        </p:nvSpPr>
        <p:spPr>
          <a:xfrm>
            <a:off x="5534804" y="3068173"/>
            <a:ext cx="913126" cy="128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Exp.elf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34EC2D-E365-4294-8AFC-5D4D83260410}"/>
              </a:ext>
            </a:extLst>
          </p:cNvPr>
          <p:cNvSpPr/>
          <p:nvPr/>
        </p:nvSpPr>
        <p:spPr>
          <a:xfrm>
            <a:off x="2569827" y="3161930"/>
            <a:ext cx="9131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C5C919A-C5F5-4DB1-B450-50920AD070FF}"/>
              </a:ext>
            </a:extLst>
          </p:cNvPr>
          <p:cNvSpPr/>
          <p:nvPr/>
        </p:nvSpPr>
        <p:spPr>
          <a:xfrm>
            <a:off x="4552166" y="3161930"/>
            <a:ext cx="91312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9F253E-BB9D-483E-8C47-A0C474F46E45}"/>
              </a:ext>
            </a:extLst>
          </p:cNvPr>
          <p:cNvSpPr/>
          <p:nvPr/>
        </p:nvSpPr>
        <p:spPr>
          <a:xfrm>
            <a:off x="1440476" y="2713331"/>
            <a:ext cx="5151393" cy="19516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CE82419-ADED-4734-B71C-805CFCB83522}"/>
              </a:ext>
            </a:extLst>
          </p:cNvPr>
          <p:cNvSpPr/>
          <p:nvPr/>
        </p:nvSpPr>
        <p:spPr>
          <a:xfrm>
            <a:off x="6700758" y="3527054"/>
            <a:ext cx="163645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D87E15-57FF-424B-AC68-9DEDCEBDFB90}"/>
              </a:ext>
            </a:extLst>
          </p:cNvPr>
          <p:cNvSpPr/>
          <p:nvPr/>
        </p:nvSpPr>
        <p:spPr>
          <a:xfrm>
            <a:off x="7251926" y="3157722"/>
            <a:ext cx="53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7236628-3161-43F0-8A15-D8AFA383EBAD}"/>
              </a:ext>
            </a:extLst>
          </p:cNvPr>
          <p:cNvSpPr/>
          <p:nvPr/>
        </p:nvSpPr>
        <p:spPr>
          <a:xfrm>
            <a:off x="2569827" y="3935352"/>
            <a:ext cx="289546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5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64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AppleMyungjo</vt:lpstr>
      <vt:lpstr>맑은 고딕</vt:lpstr>
      <vt:lpstr>Arial</vt:lpstr>
      <vt:lpstr>Calibri</vt:lpstr>
      <vt:lpstr>Calibri Light</vt:lpstr>
      <vt:lpstr>Tahoma</vt:lpstr>
      <vt:lpstr>Verdana</vt:lpstr>
      <vt:lpstr>Office 테마</vt:lpstr>
      <vt:lpstr>RFSoC Meeting</vt:lpstr>
      <vt:lpstr>Simple DDS Experiment</vt:lpstr>
      <vt:lpstr>Consideration</vt:lpstr>
      <vt:lpstr>Device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174</cp:revision>
  <dcterms:created xsi:type="dcterms:W3CDTF">2020-03-24T05:37:31Z</dcterms:created>
  <dcterms:modified xsi:type="dcterms:W3CDTF">2023-07-07T05:04:26Z</dcterms:modified>
</cp:coreProperties>
</file>