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7" r:id="rId6"/>
    <p:sldId id="271" r:id="rId7"/>
    <p:sldId id="272" r:id="rId8"/>
    <p:sldId id="274" r:id="rId9"/>
    <p:sldId id="268" r:id="rId10"/>
    <p:sldId id="265" r:id="rId11"/>
    <p:sldId id="269" r:id="rId12"/>
    <p:sldId id="270" r:id="rId13"/>
    <p:sldId id="264" r:id="rId14"/>
    <p:sldId id="276" r:id="rId15"/>
    <p:sldId id="275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4660"/>
  </p:normalViewPr>
  <p:slideViewPr>
    <p:cSldViewPr snapToGrid="0">
      <p:cViewPr>
        <p:scale>
          <a:sx n="100" d="100"/>
          <a:sy n="100" d="100"/>
        </p:scale>
        <p:origin x="46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831689" y="69502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190500" y="101600"/>
            <a:ext cx="8769349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92444" y="284055"/>
            <a:ext cx="2900090" cy="4668727"/>
            <a:chOff x="9042400" y="33556"/>
            <a:chExt cx="3121637" cy="49209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539DE9-CEA8-F827-8DCD-7C0349708DBB}"/>
                </a:ext>
              </a:extLst>
            </p:cNvPr>
            <p:cNvSpPr/>
            <p:nvPr/>
          </p:nvSpPr>
          <p:spPr>
            <a:xfrm>
              <a:off x="10841887" y="37713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49090-5637-F04A-0878-F8CF99A74748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3093250" y="323568"/>
            <a:ext cx="1817163" cy="3235136"/>
            <a:chOff x="7009338" y="653892"/>
            <a:chExt cx="1817163" cy="33466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515226" y="2241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EB2304-3D5E-7161-3FBB-2F2147258216}"/>
                </a:ext>
              </a:extLst>
            </p:cNvPr>
            <p:cNvSpPr/>
            <p:nvPr/>
          </p:nvSpPr>
          <p:spPr>
            <a:xfrm>
              <a:off x="7251700" y="248536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100995-69B9-A7FD-62BC-86E5589E243B}"/>
                </a:ext>
              </a:extLst>
            </p:cNvPr>
            <p:cNvSpPr/>
            <p:nvPr/>
          </p:nvSpPr>
          <p:spPr>
            <a:xfrm>
              <a:off x="7251700" y="273454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8BBCAEF-B6A6-0AF3-F0C4-242054DF2CA8}"/>
              </a:ext>
            </a:extLst>
          </p:cNvPr>
          <p:cNvGrpSpPr/>
          <p:nvPr/>
        </p:nvGrpSpPr>
        <p:grpSpPr>
          <a:xfrm>
            <a:off x="3093250" y="3660012"/>
            <a:ext cx="1817163" cy="3089827"/>
            <a:chOff x="7009338" y="1178794"/>
            <a:chExt cx="1817163" cy="308982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7F399B-4B82-2D5E-FE27-8B69EB132A9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ECAA7-7CA2-968B-3D27-CC76F070591F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414F1C-4802-7786-F4C8-D80AB9D78121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8A40F92-2667-65AC-DEF9-2E98EEEEF207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8DA83A-A415-6C6F-0E25-25DB4AEC228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36266C-78E8-C34A-3824-0DC1AC6984A9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F02F435-0861-8098-8977-B7F2CCC078E7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4C4BD27-C866-A6AC-BE76-6925FDCA0A2F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FBCB726-55E7-1CD2-113C-9352AB85709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8DB09D-EBD6-B6B1-3E43-153718DDF2C1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8FDD2E-1131-C1A3-AB7D-17E42B745987}"/>
              </a:ext>
            </a:extLst>
          </p:cNvPr>
          <p:cNvGrpSpPr/>
          <p:nvPr/>
        </p:nvGrpSpPr>
        <p:grpSpPr>
          <a:xfrm>
            <a:off x="5092444" y="5130993"/>
            <a:ext cx="2900090" cy="1618846"/>
            <a:chOff x="9042400" y="5064953"/>
            <a:chExt cx="3121637" cy="17190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BD32D9-A89E-10E2-5995-E7BF1580B6F8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8FB289-C9FB-D29C-6AC4-9334BBB1AC73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3273E9-421E-973B-DBC3-8C6748B1074E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800BE0-979C-0611-379D-5BD870AEF16B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930662-59A5-040A-9C83-A9EDF39C74A5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90C0F61-980E-A8E5-F9E6-D7D14F0F5079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B353A9-510A-05BB-9EF2-BA3F39E2EFC5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552C5C-4343-8A9C-2273-01919EB2E7F2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270112" y="286982"/>
            <a:ext cx="1743119" cy="6462857"/>
            <a:chOff x="7009338" y="653891"/>
            <a:chExt cx="1817163" cy="668570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009339" y="653891"/>
              <a:ext cx="1753664" cy="6685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DAC_out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009338" y="692853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A2A18F-7521-7AD8-DBF5-AFCC0FCD11B1}"/>
              </a:ext>
            </a:extLst>
          </p:cNvPr>
          <p:cNvSpPr/>
          <p:nvPr/>
        </p:nvSpPr>
        <p:spPr>
          <a:xfrm>
            <a:off x="10831689" y="2461632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Ethernet</a:t>
            </a:r>
            <a:endParaRPr lang="ko-KR" altLang="en-US" sz="90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  <a:stCxn id="188" idx="0"/>
            <a:endCxn id="84" idx="3"/>
          </p:cNvCxnSpPr>
          <p:nvPr/>
        </p:nvCxnSpPr>
        <p:spPr>
          <a:xfrm rot="16200000" flipH="1" flipV="1">
            <a:off x="5964573" y="-3256312"/>
            <a:ext cx="16826" cy="7919509"/>
          </a:xfrm>
          <a:prstGeom prst="bentConnector4">
            <a:avLst>
              <a:gd name="adj1" fmla="val -3035921"/>
              <a:gd name="adj2" fmla="val 9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2013232" y="956237"/>
            <a:ext cx="229815" cy="2518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2013232" y="1191437"/>
            <a:ext cx="229815" cy="228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2243046" y="243761"/>
            <a:ext cx="679164" cy="6462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922210" y="1018661"/>
            <a:ext cx="171040" cy="2456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9280894" y="695030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3F98D47-DEFF-120E-91E1-009C0902F42E}"/>
              </a:ext>
            </a:extLst>
          </p:cNvPr>
          <p:cNvCxnSpPr>
            <a:cxnSpLocks/>
            <a:stCxn id="207" idx="3"/>
            <a:endCxn id="241" idx="2"/>
          </p:cNvCxnSpPr>
          <p:nvPr/>
        </p:nvCxnSpPr>
        <p:spPr>
          <a:xfrm flipV="1">
            <a:off x="2013231" y="6271824"/>
            <a:ext cx="7895537" cy="197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5" idx="1"/>
          </p:cNvCxnSpPr>
          <p:nvPr/>
        </p:nvCxnSpPr>
        <p:spPr>
          <a:xfrm flipV="1">
            <a:off x="10584586" y="1502971"/>
            <a:ext cx="247103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stCxn id="17" idx="3"/>
            <a:endCxn id="188" idx="2"/>
          </p:cNvCxnSpPr>
          <p:nvPr/>
        </p:nvCxnSpPr>
        <p:spPr>
          <a:xfrm flipV="1">
            <a:off x="8959849" y="2310916"/>
            <a:ext cx="972891" cy="11371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9256922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93D962E-EAD2-F02B-B56F-4B0FE4A204A9}"/>
              </a:ext>
            </a:extLst>
          </p:cNvPr>
          <p:cNvSpPr/>
          <p:nvPr/>
        </p:nvSpPr>
        <p:spPr>
          <a:xfrm>
            <a:off x="10545756" y="72359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seems to need improvement in </a:t>
            </a:r>
            <a:r>
              <a:rPr lang="en-US" altLang="ko-KR" sz="900" err="1">
                <a:solidFill>
                  <a:schemeClr val="tx1"/>
                </a:solidFill>
              </a:rPr>
              <a:t>fifo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10725340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2013231" y="3475189"/>
            <a:ext cx="229815" cy="299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100MHz </a:t>
            </a:r>
            <a:r>
              <a:rPr lang="ko-KR" altLang="en-US" dirty="0"/>
              <a:t>* </a:t>
            </a:r>
            <a:r>
              <a:rPr lang="en-US" altLang="ko-KR" dirty="0"/>
              <a:t>256 bit = 100MHz </a:t>
            </a:r>
            <a:r>
              <a:rPr lang="ko-KR" altLang="en-US" dirty="0"/>
              <a:t>* </a:t>
            </a:r>
            <a:r>
              <a:rPr lang="en-US" altLang="ko-KR" dirty="0"/>
              <a:t>64 Byte/s = 6.4GB/s</a:t>
            </a:r>
          </a:p>
          <a:p>
            <a:pPr marL="0" indent="0">
              <a:buNone/>
            </a:pPr>
            <a:r>
              <a:rPr lang="en-US" altLang="ko-KR" dirty="0"/>
              <a:t>-&gt;for 1ms, 6.4mB</a:t>
            </a:r>
          </a:p>
          <a:p>
            <a:pPr marL="0" indent="0">
              <a:buNone/>
            </a:pPr>
            <a:r>
              <a:rPr lang="en-US" altLang="ko-KR" dirty="0"/>
              <a:t>-&gt;for 1us, 6.4kB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540000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551289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592668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818443"/>
              <a:ext cx="522113" cy="508001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818443"/>
              <a:ext cx="522113" cy="508001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530126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6905025" y="2094089"/>
            <a:ext cx="132080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592668"/>
            <a:ext cx="1320800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541893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Core1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D8832-EA62-D141-8093-76A5FB383214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2449690" y="2009422"/>
            <a:ext cx="0" cy="520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4185356" y="2551289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8CDD22-6147-1E72-869E-5C97066B2AEC}"/>
              </a:ext>
            </a:extLst>
          </p:cNvPr>
          <p:cNvGrpSpPr/>
          <p:nvPr/>
        </p:nvGrpSpPr>
        <p:grpSpPr>
          <a:xfrm>
            <a:off x="5204178" y="4532497"/>
            <a:ext cx="1594555" cy="877711"/>
            <a:chOff x="4871156" y="2551289"/>
            <a:chExt cx="3149600" cy="87771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82736B-BC6B-5151-F243-047F41B39DA5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Core2</a:t>
              </a:r>
              <a:endParaRPr lang="ko-KR" altLang="en-US" sz="9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6C8CD52-8479-683C-A7EA-ACFFF6A2DBC7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523101"/>
            <a:ext cx="1594555" cy="877711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Core3</a:t>
              </a:r>
              <a:endParaRPr lang="ko-KR" altLang="en-US" sz="90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540000"/>
            <a:ext cx="7688061" cy="763415"/>
          </a:xfrm>
          <a:prstGeom prst="bentConnector4">
            <a:avLst>
              <a:gd name="adj1" fmla="val 46549"/>
              <a:gd name="adj2" fmla="val 1312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774243" y="2665592"/>
            <a:ext cx="1086559" cy="1735666"/>
          </a:xfrm>
          <a:prstGeom prst="bentConnector4">
            <a:avLst>
              <a:gd name="adj1" fmla="val -21039"/>
              <a:gd name="adj2" fmla="val 6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4185356" y="3547539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4185356" y="4526850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4185356" y="5523100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3272368" y="3163717"/>
            <a:ext cx="90309" cy="1735666"/>
          </a:xfrm>
          <a:prstGeom prst="bentConnector4">
            <a:avLst>
              <a:gd name="adj1" fmla="val -253131"/>
              <a:gd name="adj2" fmla="val 6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873022" y="3653372"/>
            <a:ext cx="889002" cy="173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374897" y="4151497"/>
            <a:ext cx="1885252" cy="173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6905025" y="1504242"/>
            <a:ext cx="132080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551289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547539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F64B16-23CC-4D3A-964B-71C6C58098F1}"/>
              </a:ext>
            </a:extLst>
          </p:cNvPr>
          <p:cNvGrpSpPr/>
          <p:nvPr/>
        </p:nvGrpSpPr>
        <p:grpSpPr>
          <a:xfrm>
            <a:off x="6905025" y="4521205"/>
            <a:ext cx="1594555" cy="877711"/>
            <a:chOff x="8252178" y="4521205"/>
            <a:chExt cx="1594555" cy="877711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073F3A4-1244-B9EC-1383-210628C46260}"/>
                </a:ext>
              </a:extLst>
            </p:cNvPr>
            <p:cNvGrpSpPr/>
            <p:nvPr/>
          </p:nvGrpSpPr>
          <p:grpSpPr>
            <a:xfrm>
              <a:off x="8252178" y="4521205"/>
              <a:ext cx="1594555" cy="877711"/>
              <a:chOff x="8252178" y="2551289"/>
              <a:chExt cx="2525889" cy="87771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C61B65D-C120-9F06-2FF2-3C48CC5B0CB6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6E56B5F-6A0D-FA42-6557-F744C84E6CA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AF144F4-B7BD-4B91-B476-AA9B4C4DF1A8}"/>
                </a:ext>
              </a:extLst>
            </p:cNvPr>
            <p:cNvSpPr/>
            <p:nvPr/>
          </p:nvSpPr>
          <p:spPr>
            <a:xfrm>
              <a:off x="9079681" y="4725816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942B2C2-0348-4A3F-8521-82CCA4437B63}"/>
              </a:ext>
            </a:extLst>
          </p:cNvPr>
          <p:cNvGrpSpPr/>
          <p:nvPr/>
        </p:nvGrpSpPr>
        <p:grpSpPr>
          <a:xfrm>
            <a:off x="6905025" y="5523099"/>
            <a:ext cx="1594555" cy="877711"/>
            <a:chOff x="8252178" y="5523099"/>
            <a:chExt cx="1594555" cy="877711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CB22054-C0A8-760C-52E6-4BC793753DFC}"/>
                </a:ext>
              </a:extLst>
            </p:cNvPr>
            <p:cNvGrpSpPr/>
            <p:nvPr/>
          </p:nvGrpSpPr>
          <p:grpSpPr>
            <a:xfrm>
              <a:off x="8252178" y="5523099"/>
              <a:ext cx="1594555" cy="877711"/>
              <a:chOff x="8252178" y="2551289"/>
              <a:chExt cx="2525889" cy="87771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8755113-DADF-952D-8A6D-673ACD07603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1D9435D-E0D1-8BD2-BC2B-F9A8442B801E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8F9C60A-3A61-421D-B0AA-3E5F41FF7127}"/>
                </a:ext>
              </a:extLst>
            </p:cNvPr>
            <p:cNvSpPr/>
            <p:nvPr/>
          </p:nvSpPr>
          <p:spPr>
            <a:xfrm>
              <a:off x="9079681" y="572771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D18B4E-4D77-4A8C-A31B-5A1D86203651}"/>
              </a:ext>
            </a:extLst>
          </p:cNvPr>
          <p:cNvSpPr/>
          <p:nvPr/>
        </p:nvSpPr>
        <p:spPr>
          <a:xfrm>
            <a:off x="8584464" y="2551289"/>
            <a:ext cx="780803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27A8B43-4740-4094-90A6-379F2ED3495C}"/>
              </a:ext>
            </a:extLst>
          </p:cNvPr>
          <p:cNvSpPr/>
          <p:nvPr/>
        </p:nvSpPr>
        <p:spPr>
          <a:xfrm>
            <a:off x="9401885" y="2551289"/>
            <a:ext cx="780803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70B44A-B7B5-4D37-954F-B766CA8C5655}"/>
              </a:ext>
            </a:extLst>
          </p:cNvPr>
          <p:cNvSpPr/>
          <p:nvPr/>
        </p:nvSpPr>
        <p:spPr>
          <a:xfrm>
            <a:off x="8584464" y="3547543"/>
            <a:ext cx="780803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584E6F8-9514-43C8-BC83-D44FCD777251}"/>
              </a:ext>
            </a:extLst>
          </p:cNvPr>
          <p:cNvSpPr/>
          <p:nvPr/>
        </p:nvSpPr>
        <p:spPr>
          <a:xfrm>
            <a:off x="9401885" y="3547543"/>
            <a:ext cx="780803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B91909-D5BE-42F8-8CE9-C49DFE224729}"/>
              </a:ext>
            </a:extLst>
          </p:cNvPr>
          <p:cNvSpPr/>
          <p:nvPr/>
        </p:nvSpPr>
        <p:spPr>
          <a:xfrm>
            <a:off x="8584464" y="4518387"/>
            <a:ext cx="780803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E81A1A-F89C-4F9C-9158-ED22E9921853}"/>
              </a:ext>
            </a:extLst>
          </p:cNvPr>
          <p:cNvSpPr/>
          <p:nvPr/>
        </p:nvSpPr>
        <p:spPr>
          <a:xfrm>
            <a:off x="9401885" y="4518387"/>
            <a:ext cx="780803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372D3F1-E07D-4229-B7DD-DBE351A9103B}"/>
              </a:ext>
            </a:extLst>
          </p:cNvPr>
          <p:cNvSpPr/>
          <p:nvPr/>
        </p:nvSpPr>
        <p:spPr>
          <a:xfrm>
            <a:off x="8584464" y="5514641"/>
            <a:ext cx="780803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FB64E2-97A3-40DD-AE6C-97121C35DE32}"/>
              </a:ext>
            </a:extLst>
          </p:cNvPr>
          <p:cNvSpPr/>
          <p:nvPr/>
        </p:nvSpPr>
        <p:spPr>
          <a:xfrm>
            <a:off x="9401885" y="5514641"/>
            <a:ext cx="780803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2240</Words>
  <Application>Microsoft Office PowerPoint</Application>
  <PresentationFormat>와이드스크린</PresentationFormat>
  <Paragraphs>565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838</cp:revision>
  <dcterms:created xsi:type="dcterms:W3CDTF">2023-01-18T05:21:04Z</dcterms:created>
  <dcterms:modified xsi:type="dcterms:W3CDTF">2023-07-07T08:10:29Z</dcterms:modified>
</cp:coreProperties>
</file>