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8" r:id="rId6"/>
    <p:sldId id="279" r:id="rId7"/>
    <p:sldId id="280" r:id="rId8"/>
    <p:sldId id="282" r:id="rId9"/>
    <p:sldId id="284" r:id="rId10"/>
    <p:sldId id="286" r:id="rId11"/>
    <p:sldId id="281" r:id="rId12"/>
    <p:sldId id="285" r:id="rId13"/>
    <p:sldId id="277" r:id="rId14"/>
    <p:sldId id="271" r:id="rId15"/>
    <p:sldId id="272" r:id="rId16"/>
    <p:sldId id="274" r:id="rId17"/>
    <p:sldId id="268" r:id="rId18"/>
    <p:sldId id="265" r:id="rId19"/>
    <p:sldId id="269" r:id="rId20"/>
    <p:sldId id="270" r:id="rId21"/>
    <p:sldId id="264" r:id="rId22"/>
    <p:sldId id="276" r:id="rId23"/>
    <p:sldId id="275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100MHz </a:t>
            </a:r>
            <a:r>
              <a:rPr lang="ko-KR" altLang="en-US" dirty="0"/>
              <a:t>* </a:t>
            </a:r>
            <a:r>
              <a:rPr lang="en-US" altLang="ko-KR" dirty="0"/>
              <a:t>256 bit = 100MHz </a:t>
            </a:r>
            <a:r>
              <a:rPr lang="ko-KR" altLang="en-US" dirty="0"/>
              <a:t>* </a:t>
            </a:r>
            <a:r>
              <a:rPr lang="en-US" altLang="ko-KR" dirty="0"/>
              <a:t>64 Byte/s = 6.4GB/s</a:t>
            </a:r>
          </a:p>
          <a:p>
            <a:pPr marL="0" indent="0">
              <a:buNone/>
            </a:pPr>
            <a:r>
              <a:rPr lang="en-US" altLang="ko-KR" dirty="0"/>
              <a:t>-&gt;for 1ms, 6.4mB</a:t>
            </a:r>
          </a:p>
          <a:p>
            <a:pPr marL="0" indent="0">
              <a:buNone/>
            </a:pPr>
            <a:r>
              <a:rPr lang="en-US" altLang="ko-KR" dirty="0"/>
              <a:t>-&gt;for 1us, 6.4kB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31274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1594555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1594555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Core3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7688061" cy="763415"/>
          </a:xfrm>
          <a:prstGeom prst="bentConnector4">
            <a:avLst>
              <a:gd name="adj1" fmla="val 3120"/>
              <a:gd name="adj2" fmla="val 4004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2102325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551289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547539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521205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523099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867626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78468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73084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76942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712026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551289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551289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547543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547543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381270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210601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593104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720013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720013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1170880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2051565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[127:0]instruction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2596</Words>
  <Application>Microsoft Office PowerPoint</Application>
  <PresentationFormat>와이드스크린</PresentationFormat>
  <Paragraphs>716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1031</cp:revision>
  <dcterms:created xsi:type="dcterms:W3CDTF">2023-01-18T05:21:04Z</dcterms:created>
  <dcterms:modified xsi:type="dcterms:W3CDTF">2023-07-20T10:38:13Z</dcterms:modified>
</cp:coreProperties>
</file>