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89" r:id="rId5"/>
    <p:sldId id="260" r:id="rId6"/>
    <p:sldId id="287" r:id="rId7"/>
    <p:sldId id="288" r:id="rId8"/>
    <p:sldId id="278" r:id="rId9"/>
    <p:sldId id="291" r:id="rId10"/>
    <p:sldId id="292" r:id="rId11"/>
    <p:sldId id="281" r:id="rId12"/>
    <p:sldId id="285" r:id="rId13"/>
    <p:sldId id="277" r:id="rId14"/>
    <p:sldId id="271" r:id="rId15"/>
    <p:sldId id="272" r:id="rId16"/>
    <p:sldId id="274" r:id="rId17"/>
    <p:sldId id="268" r:id="rId18"/>
    <p:sldId id="265" r:id="rId19"/>
    <p:sldId id="269" r:id="rId20"/>
    <p:sldId id="270" r:id="rId21"/>
    <p:sldId id="264" r:id="rId22"/>
    <p:sldId id="276" r:id="rId23"/>
    <p:sldId id="275" r:id="rId24"/>
    <p:sldId id="27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74757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CONV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LTSP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WTRG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INT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21788"/>
              </p:ext>
            </p:extLst>
          </p:nvPr>
        </p:nvGraphicFramePr>
        <p:xfrm>
          <a:off x="2184171" y="1145817"/>
          <a:ext cx="11601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6E487-8A2C-493D-B448-7B80224E9315}"/>
              </a:ext>
            </a:extLst>
          </p:cNvPr>
          <p:cNvSpPr txBox="1"/>
          <p:nvPr/>
        </p:nvSpPr>
        <p:spPr>
          <a:xfrm>
            <a:off x="100690" y="620785"/>
            <a:ext cx="5216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#BRANCH_CONT#{</a:t>
            </a:r>
            <a:r>
              <a:rPr lang="en-US" altLang="ko-KR" dirty="0" err="1"/>
              <a:t>Branch_number</a:t>
            </a:r>
            <a:r>
              <a:rPr lang="en-US" altLang="ko-KR" dirty="0"/>
              <a:t>}#{data}#!EOL</a:t>
            </a:r>
          </a:p>
          <a:p>
            <a:r>
              <a:rPr lang="en-US" altLang="ko-KR" dirty="0"/>
              <a:t>{data} </a:t>
            </a:r>
          </a:p>
          <a:p>
            <a:r>
              <a:rPr lang="en-US" altLang="ko-KR" dirty="0"/>
              <a:t>-&gt; Start : 1</a:t>
            </a:r>
          </a:p>
          <a:p>
            <a:r>
              <a:rPr lang="en-US" altLang="ko-KR" dirty="0"/>
              <a:t>-&gt; END : 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A76E7-61AF-401E-ACD2-497CD8E01169}"/>
              </a:ext>
            </a:extLst>
          </p:cNvPr>
          <p:cNvSpPr txBox="1"/>
          <p:nvPr/>
        </p:nvSpPr>
        <p:spPr>
          <a:xfrm>
            <a:off x="100690" y="1963023"/>
            <a:ext cx="31052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#BRANCH_CONT#0#1#!EOL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#BRANCH_CONT#0#0#!EOL</a:t>
            </a:r>
          </a:p>
          <a:p>
            <a:r>
              <a:rPr lang="en-US" altLang="ko-KR" dirty="0"/>
              <a:t>#BRANCH_CONT#1#1#!EOL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#BRANCH_CONT#1#0#!EOL</a:t>
            </a:r>
          </a:p>
          <a:p>
            <a:r>
              <a:rPr lang="en-US" altLang="ko-KR" dirty="0"/>
              <a:t>#BRANCH_CONT#2#1#!EOL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#BRANCH_CONT#2#0#!EOL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F4A1F-1DC2-4161-97B4-33F4DC61BFE1}"/>
              </a:ext>
            </a:extLst>
          </p:cNvPr>
          <p:cNvSpPr txBox="1"/>
          <p:nvPr/>
        </p:nvSpPr>
        <p:spPr>
          <a:xfrm>
            <a:off x="100690" y="91575"/>
            <a:ext cx="257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Fast Branch Instruction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1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NOP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74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D1BC2F-DA8D-45A8-91E4-82A60FA4C6AA}"/>
              </a:ext>
            </a:extLst>
          </p:cNvPr>
          <p:cNvGrpSpPr/>
          <p:nvPr/>
        </p:nvGrpSpPr>
        <p:grpSpPr>
          <a:xfrm>
            <a:off x="1967638" y="2234617"/>
            <a:ext cx="1536163" cy="284518"/>
            <a:chOff x="3619607" y="786082"/>
            <a:chExt cx="1511723" cy="28451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95B93E8-E415-4F34-A6D6-43359A924014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nop_on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E1107258-02E8-450F-8246-9070722AE9E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3DA7C7-8C7C-4C57-AE5B-C5AD8393EFF7}"/>
              </a:ext>
            </a:extLst>
          </p:cNvPr>
          <p:cNvSpPr/>
          <p:nvPr/>
        </p:nvSpPr>
        <p:spPr>
          <a:xfrm>
            <a:off x="5055161" y="3338818"/>
            <a:ext cx="1890924" cy="2466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NOP_GATE_MAKER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99547B-E13B-4511-9F25-2D2AE3C02053}"/>
              </a:ext>
            </a:extLst>
          </p:cNvPr>
          <p:cNvSpPr/>
          <p:nvPr/>
        </p:nvSpPr>
        <p:spPr>
          <a:xfrm>
            <a:off x="10669567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[94:0]instruction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94FBEC-3237-4B93-BE54-7ED096EC1FFE}"/>
              </a:ext>
            </a:extLst>
          </p:cNvPr>
          <p:cNvSpPr/>
          <p:nvPr/>
        </p:nvSpPr>
        <p:spPr>
          <a:xfrm>
            <a:off x="10669567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FA5991-2F48-4382-9937-B4C36481C509}"/>
              </a:ext>
            </a:extLst>
          </p:cNvPr>
          <p:cNvSpPr/>
          <p:nvPr/>
        </p:nvSpPr>
        <p:spPr>
          <a:xfrm>
            <a:off x="132995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[158:0]instruction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9245FD-5099-41AA-AE96-5013973CE03C}"/>
              </a:ext>
            </a:extLst>
          </p:cNvPr>
          <p:cNvSpPr/>
          <p:nvPr/>
        </p:nvSpPr>
        <p:spPr>
          <a:xfrm>
            <a:off x="132995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BD5F0FA-E6C6-4C55-B82B-F2CBC1B04A5D}"/>
              </a:ext>
            </a:extLst>
          </p:cNvPr>
          <p:cNvGrpSpPr/>
          <p:nvPr/>
        </p:nvGrpSpPr>
        <p:grpSpPr>
          <a:xfrm>
            <a:off x="9601331" y="935784"/>
            <a:ext cx="279864" cy="1616854"/>
            <a:chOff x="9601331" y="935784"/>
            <a:chExt cx="279864" cy="161685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687DB7E-5DCD-45FE-A8A8-ED1887A1BA14}"/>
                </a:ext>
              </a:extLst>
            </p:cNvPr>
            <p:cNvSpPr/>
            <p:nvPr/>
          </p:nvSpPr>
          <p:spPr>
            <a:xfrm rot="10800000">
              <a:off x="9601333" y="216103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780425-5E50-4D89-B9B5-DA412CDE5B8F}"/>
                </a:ext>
              </a:extLst>
            </p:cNvPr>
            <p:cNvSpPr/>
            <p:nvPr/>
          </p:nvSpPr>
          <p:spPr>
            <a:xfrm rot="10800000">
              <a:off x="9601333" y="1195055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CC47A389-7767-4098-8BCC-5CE3300B0624}"/>
                </a:ext>
              </a:extLst>
            </p:cNvPr>
            <p:cNvSpPr/>
            <p:nvPr/>
          </p:nvSpPr>
          <p:spPr>
            <a:xfrm rot="5400000">
              <a:off x="8932836" y="1604279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6A9D342-1DD3-4FB3-94B1-FE69BC40D34A}"/>
              </a:ext>
            </a:extLst>
          </p:cNvPr>
          <p:cNvCxnSpPr>
            <a:cxnSpLocks/>
            <a:stCxn id="13" idx="3"/>
            <a:endCxn id="17" idx="3"/>
          </p:cNvCxnSpPr>
          <p:nvPr/>
        </p:nvCxnSpPr>
        <p:spPr>
          <a:xfrm flipV="1">
            <a:off x="1413937" y="1268086"/>
            <a:ext cx="8187396" cy="1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F15B211-1D19-4A79-80F4-9CA61D7F06BF}"/>
              </a:ext>
            </a:extLst>
          </p:cNvPr>
          <p:cNvCxnSpPr>
            <a:cxnSpLocks/>
            <a:stCxn id="10" idx="3"/>
            <a:endCxn id="16" idx="3"/>
          </p:cNvCxnSpPr>
          <p:nvPr/>
        </p:nvCxnSpPr>
        <p:spPr>
          <a:xfrm flipV="1">
            <a:off x="6946085" y="2234069"/>
            <a:ext cx="2655248" cy="2337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DCC6DA0-88EF-4974-87B7-C4CFE1DE0A5E}"/>
              </a:ext>
            </a:extLst>
          </p:cNvPr>
          <p:cNvCxnSpPr>
            <a:cxnSpLocks/>
            <a:stCxn id="18" idx="0"/>
            <a:endCxn id="11" idx="1"/>
          </p:cNvCxnSpPr>
          <p:nvPr/>
        </p:nvCxnSpPr>
        <p:spPr>
          <a:xfrm flipV="1">
            <a:off x="9881195" y="1269529"/>
            <a:ext cx="788372" cy="474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29776F7-E6A4-4CD5-BFEC-4247794871E5}"/>
              </a:ext>
            </a:extLst>
          </p:cNvPr>
          <p:cNvCxnSpPr>
            <a:cxnSpLocks/>
            <a:stCxn id="14" idx="3"/>
            <a:endCxn id="17" idx="3"/>
          </p:cNvCxnSpPr>
          <p:nvPr/>
        </p:nvCxnSpPr>
        <p:spPr>
          <a:xfrm flipV="1">
            <a:off x="1413937" y="1268086"/>
            <a:ext cx="8187396" cy="333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D41B5E3-B025-4C32-A778-95266426A56F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flipV="1">
            <a:off x="9881195" y="1601952"/>
            <a:ext cx="788372" cy="142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EA65DCE-3E63-4BEF-9EE3-A5EAEDA96365}"/>
              </a:ext>
            </a:extLst>
          </p:cNvPr>
          <p:cNvCxnSpPr>
            <a:cxnSpLocks/>
            <a:stCxn id="5" idx="2"/>
            <a:endCxn id="58" idx="2"/>
          </p:cNvCxnSpPr>
          <p:nvPr/>
        </p:nvCxnSpPr>
        <p:spPr>
          <a:xfrm rot="16200000" flipH="1">
            <a:off x="2707135" y="2547719"/>
            <a:ext cx="1211451" cy="1154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852902-5481-490D-A504-AC4C1AE8503D}"/>
              </a:ext>
            </a:extLst>
          </p:cNvPr>
          <p:cNvSpPr/>
          <p:nvPr/>
        </p:nvSpPr>
        <p:spPr>
          <a:xfrm>
            <a:off x="132995" y="475131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[14:0]</a:t>
            </a:r>
            <a:r>
              <a:rPr lang="en-US" altLang="ko-KR" sz="900" dirty="0" err="1">
                <a:solidFill>
                  <a:schemeClr val="bg1"/>
                </a:solidFill>
              </a:rPr>
              <a:t>nop_config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8F1DAEA-7BA3-4D7E-A840-532D0CA6EECC}"/>
              </a:ext>
            </a:extLst>
          </p:cNvPr>
          <p:cNvCxnSpPr>
            <a:cxnSpLocks/>
            <a:stCxn id="48" idx="3"/>
            <a:endCxn id="51" idx="4"/>
          </p:cNvCxnSpPr>
          <p:nvPr/>
        </p:nvCxnSpPr>
        <p:spPr>
          <a:xfrm flipV="1">
            <a:off x="1413937" y="4262657"/>
            <a:ext cx="1039077" cy="63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A83DCF1-9EB7-462B-B744-F987E0AD9069}"/>
              </a:ext>
            </a:extLst>
          </p:cNvPr>
          <p:cNvSpPr/>
          <p:nvPr/>
        </p:nvSpPr>
        <p:spPr>
          <a:xfrm>
            <a:off x="2315361" y="3978139"/>
            <a:ext cx="275306" cy="284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25D5AF6-C1A0-4478-9108-8E7BA9CAEC1B}"/>
              </a:ext>
            </a:extLst>
          </p:cNvPr>
          <p:cNvCxnSpPr>
            <a:cxnSpLocks/>
            <a:stCxn id="13" idx="3"/>
            <a:endCxn id="51" idx="2"/>
          </p:cNvCxnSpPr>
          <p:nvPr/>
        </p:nvCxnSpPr>
        <p:spPr>
          <a:xfrm>
            <a:off x="1413937" y="1269529"/>
            <a:ext cx="901424" cy="2850869"/>
          </a:xfrm>
          <a:prstGeom prst="bentConnector3">
            <a:avLst>
              <a:gd name="adj1" fmla="val 30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0EE637F-405C-4E8B-828B-154C0BAA7EA2}"/>
              </a:ext>
            </a:extLst>
          </p:cNvPr>
          <p:cNvGrpSpPr/>
          <p:nvPr/>
        </p:nvGrpSpPr>
        <p:grpSpPr>
          <a:xfrm>
            <a:off x="3890001" y="3688579"/>
            <a:ext cx="314302" cy="228600"/>
            <a:chOff x="3890001" y="4006098"/>
            <a:chExt cx="314302" cy="2286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51F28D4-5685-4AFC-87BE-057C36FD7D26}"/>
                </a:ext>
              </a:extLst>
            </p:cNvPr>
            <p:cNvSpPr/>
            <p:nvPr/>
          </p:nvSpPr>
          <p:spPr>
            <a:xfrm>
              <a:off x="3890001" y="402240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6C6C5C1-1006-41AF-BF56-DF73852C3878}"/>
                </a:ext>
              </a:extLst>
            </p:cNvPr>
            <p:cNvSpPr/>
            <p:nvPr/>
          </p:nvSpPr>
          <p:spPr>
            <a:xfrm>
              <a:off x="3891064" y="417037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지연 59">
              <a:extLst>
                <a:ext uri="{FF2B5EF4-FFF2-40B4-BE49-F238E27FC236}">
                  <a16:creationId xmlns:a16="http://schemas.microsoft.com/office/drawing/2014/main" id="{6CECF64D-EAEF-45DB-A5F1-C5BABAD9A87A}"/>
                </a:ext>
              </a:extLst>
            </p:cNvPr>
            <p:cNvSpPr/>
            <p:nvPr/>
          </p:nvSpPr>
          <p:spPr>
            <a:xfrm>
              <a:off x="3890001" y="400609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D88BDA3-2748-42CC-8D80-72C90FCF704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590667" y="3878557"/>
            <a:ext cx="1300397" cy="241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A0506CE-3213-4B69-8255-C51E7B8FAA43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4204303" y="3802879"/>
            <a:ext cx="850858" cy="769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8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[127:0]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[127:0]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6670</TotalTime>
  <Words>2971</Words>
  <Application>Microsoft Office PowerPoint</Application>
  <PresentationFormat>와이드스크린</PresentationFormat>
  <Paragraphs>874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PowerPoint 프레젠테이션</vt:lpstr>
      <vt:lpstr>NOP Controller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1615</cp:revision>
  <dcterms:created xsi:type="dcterms:W3CDTF">2023-01-18T05:21:04Z</dcterms:created>
  <dcterms:modified xsi:type="dcterms:W3CDTF">2023-08-10T04:01:45Z</dcterms:modified>
</cp:coreProperties>
</file>