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60" r:id="rId5"/>
    <p:sldId id="303" r:id="rId6"/>
    <p:sldId id="304" r:id="rId7"/>
    <p:sldId id="278" r:id="rId8"/>
    <p:sldId id="291" r:id="rId9"/>
    <p:sldId id="292" r:id="rId10"/>
    <p:sldId id="281" r:id="rId11"/>
    <p:sldId id="285" r:id="rId12"/>
    <p:sldId id="277" r:id="rId13"/>
    <p:sldId id="293" r:id="rId14"/>
    <p:sldId id="296" r:id="rId15"/>
    <p:sldId id="294" r:id="rId16"/>
    <p:sldId id="298" r:id="rId17"/>
    <p:sldId id="297" r:id="rId18"/>
    <p:sldId id="300" r:id="rId19"/>
    <p:sldId id="301" r:id="rId20"/>
    <p:sldId id="302" r:id="rId21"/>
    <p:sldId id="305" r:id="rId22"/>
    <p:sldId id="299" r:id="rId23"/>
    <p:sldId id="271" r:id="rId24"/>
    <p:sldId id="272" r:id="rId25"/>
    <p:sldId id="274" r:id="rId26"/>
    <p:sldId id="268" r:id="rId27"/>
    <p:sldId id="265" r:id="rId28"/>
    <p:sldId id="269" r:id="rId29"/>
    <p:sldId id="270" r:id="rId30"/>
    <p:sldId id="264" r:id="rId31"/>
    <p:sldId id="276" r:id="rId32"/>
    <p:sldId id="275" r:id="rId33"/>
    <p:sldId id="27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>
        <p:scale>
          <a:sx n="100" d="100"/>
          <a:sy n="100" d="100"/>
        </p:scale>
        <p:origin x="10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5461737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0"/>
            <a:endCxn id="35" idx="4"/>
          </p:cNvCxnSpPr>
          <p:nvPr/>
        </p:nvCxnSpPr>
        <p:spPr>
          <a:xfrm flipV="1">
            <a:off x="5648002" y="2300651"/>
            <a:ext cx="2" cy="209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63726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5834270" y="2114385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60357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5124770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41" idx="1"/>
          </p:cNvCxnSpPr>
          <p:nvPr/>
        </p:nvCxnSpPr>
        <p:spPr>
          <a:xfrm>
            <a:off x="5497303" y="2370744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5035130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311035" y="2557010"/>
            <a:ext cx="2" cy="183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5372097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4192786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051" y="3449218"/>
            <a:ext cx="2" cy="94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51037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104" idx="1"/>
          </p:cNvCxnSpPr>
          <p:nvPr/>
        </p:nvCxnSpPr>
        <p:spPr>
          <a:xfrm>
            <a:off x="4565319" y="3262952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47667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3855819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228352" y="3519311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3766179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4042084" y="3705577"/>
            <a:ext cx="2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4348A5-EA44-EC92-F48B-8CBA603734A2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0449DE-CCA7-F181-E031-93C61331B9F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389ECB-F90F-EACE-DCED-06A09A3AEA7D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75B4D7-D74D-BF14-7689-698C27902C88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4103146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454618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61058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[47:0]frequency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63EE22-3A0A-40D5-D646-65DF171712A3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B7603-69B3-4BA8-0162-2EC0B63EABA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B57254-1414-92E5-30F9-F9BFF66F8524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5799120" y="-608006"/>
            <a:ext cx="309034" cy="4195635"/>
          </a:xfrm>
          <a:prstGeom prst="rightBrace">
            <a:avLst>
              <a:gd name="adj1" fmla="val 7758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4979657" y="94927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 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3177696" y="3519311"/>
            <a:ext cx="678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3575986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451909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696918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3329749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593973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[255:240]axis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750414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[239:224]axis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491784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[31:16]axis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7185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[15:0]axis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6463952" y="3519312"/>
            <a:ext cx="428284" cy="872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6800919" y="3262953"/>
            <a:ext cx="1655727" cy="11284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7732903" y="2370745"/>
            <a:ext cx="2711382" cy="2020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8069870" y="2114386"/>
            <a:ext cx="3554486" cy="2276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FFA505-40A3-E418-C5EF-E40364D5A951}"/>
              </a:ext>
            </a:extLst>
          </p:cNvPr>
          <p:cNvSpPr/>
          <p:nvPr/>
        </p:nvSpPr>
        <p:spPr>
          <a:xfrm>
            <a:off x="932473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DFE5A6C-CCFF-0961-26DB-935A93C049FF}"/>
              </a:ext>
            </a:extLst>
          </p:cNvPr>
          <p:cNvCxnSpPr>
            <a:cxnSpLocks/>
            <a:stCxn id="116" idx="2"/>
            <a:endCxn id="27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3902</Words>
  <Application>Microsoft Office PowerPoint</Application>
  <PresentationFormat>와이드스크린</PresentationFormat>
  <Paragraphs>1144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1895</cp:revision>
  <dcterms:created xsi:type="dcterms:W3CDTF">2023-01-18T05:21:04Z</dcterms:created>
  <dcterms:modified xsi:type="dcterms:W3CDTF">2023-09-01T07:56:31Z</dcterms:modified>
</cp:coreProperties>
</file>