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690C1D-A22E-F7AF-F89F-7E32671BB7EF}"/>
              </a:ext>
            </a:extLst>
          </p:cNvPr>
          <p:cNvSpPr/>
          <p:nvPr/>
        </p:nvSpPr>
        <p:spPr>
          <a:xfrm>
            <a:off x="2542118" y="33556"/>
            <a:ext cx="9649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87BB69E-B71E-2C3B-8BC4-9E05DC3A0F5C}"/>
              </a:ext>
            </a:extLst>
          </p:cNvPr>
          <p:cNvGrpSpPr/>
          <p:nvPr/>
        </p:nvGrpSpPr>
        <p:grpSpPr>
          <a:xfrm>
            <a:off x="8940800" y="285750"/>
            <a:ext cx="3121637" cy="4668727"/>
            <a:chOff x="9042400" y="33556"/>
            <a:chExt cx="3121637" cy="49209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AD2D8A-469A-14AD-1EB8-49B07C27EB6D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528D6E-69FD-4E86-C951-F66C255EC66A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73DBF5-A732-21A7-5FE3-BAB4CEC07D6B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9B40C1-9763-1B53-C799-A3C576AD4DE3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0BD1937-339C-04F7-2A29-FE7440BDBF25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1E56E4-5339-AF11-BC9A-D07F412806F7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0E10D2-5A29-A44C-A4F4-427D134EE161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9D2A96C-F551-C11E-58D0-6E205606563E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8D51E3-BE05-768C-D249-A8724C035E78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336C7D-7087-7FFE-5771-416F470DE742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23BD76-5DFB-5294-1634-43157C44ADAE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AEA192-B9F3-5062-65A7-C61AF7416CA5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E8B902-CBD0-7F76-1CA9-CA1BA88E6A4E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0567F8-434D-F0A2-8268-FE5507855119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F77D77-E48A-94B3-782A-DD3300AE7CF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B6947A-362B-1000-42E9-984AD5E6CB66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3DDEA9C-2CF3-005B-E3A4-55EB1302114C}"/>
                </a:ext>
              </a:extLst>
            </p:cNvPr>
            <p:cNvSpPr/>
            <p:nvPr/>
          </p:nvSpPr>
          <p:spPr>
            <a:xfrm>
              <a:off x="10841887" y="3771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E380B1B-65C6-9851-491D-1879BBBCF293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26C69EE-C79D-9DF9-DB67-A396E56AA10C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5E2462-2159-9963-8D87-40F31B6C17B5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5D62C2-63E6-E5A9-466E-1FA94690650E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919213E-3A83-CD21-2882-3B35662F84A3}"/>
              </a:ext>
            </a:extLst>
          </p:cNvPr>
          <p:cNvGrpSpPr/>
          <p:nvPr/>
        </p:nvGrpSpPr>
        <p:grpSpPr>
          <a:xfrm>
            <a:off x="7009338" y="285750"/>
            <a:ext cx="1817163" cy="3235136"/>
            <a:chOff x="7009338" y="653892"/>
            <a:chExt cx="1817163" cy="33466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C54997-6DFF-A3AF-FD71-213CF80AE46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D36D0E-A9F5-9F81-879B-A4B6E9D85694}"/>
                </a:ext>
              </a:extLst>
            </p:cNvPr>
            <p:cNvSpPr/>
            <p:nvPr/>
          </p:nvSpPr>
          <p:spPr>
            <a:xfrm>
              <a:off x="7009338" y="97158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1EA042-9E04-8111-4572-D77C3E2770DE}"/>
                </a:ext>
              </a:extLst>
            </p:cNvPr>
            <p:cNvSpPr/>
            <p:nvPr/>
          </p:nvSpPr>
          <p:spPr>
            <a:xfrm>
              <a:off x="7009338" y="121563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1334B8-981A-8204-6011-F80A111BB626}"/>
                </a:ext>
              </a:extLst>
            </p:cNvPr>
            <p:cNvSpPr/>
            <p:nvPr/>
          </p:nvSpPr>
          <p:spPr>
            <a:xfrm>
              <a:off x="7009338" y="146366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167E9E-C842-8538-B01D-9D709349C893}"/>
                </a:ext>
              </a:extLst>
            </p:cNvPr>
            <p:cNvSpPr/>
            <p:nvPr/>
          </p:nvSpPr>
          <p:spPr>
            <a:xfrm>
              <a:off x="7515226" y="97158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BDF75E9-4262-70E0-170A-D0F503813A16}"/>
                </a:ext>
              </a:extLst>
            </p:cNvPr>
            <p:cNvSpPr/>
            <p:nvPr/>
          </p:nvSpPr>
          <p:spPr>
            <a:xfrm>
              <a:off x="7515226" y="122439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8B1A4-382C-97BA-F915-ED0889E3C89B}"/>
                </a:ext>
              </a:extLst>
            </p:cNvPr>
            <p:cNvSpPr/>
            <p:nvPr/>
          </p:nvSpPr>
          <p:spPr>
            <a:xfrm>
              <a:off x="7515226" y="146770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0461F53-FD15-2264-62BB-3F7A40DEB6B4}"/>
                </a:ext>
              </a:extLst>
            </p:cNvPr>
            <p:cNvSpPr/>
            <p:nvPr/>
          </p:nvSpPr>
          <p:spPr>
            <a:xfrm>
              <a:off x="7515226" y="171402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F6A6B9A-595B-45C4-38A3-6C02C2E2119C}"/>
                </a:ext>
              </a:extLst>
            </p:cNvPr>
            <p:cNvSpPr/>
            <p:nvPr/>
          </p:nvSpPr>
          <p:spPr>
            <a:xfrm>
              <a:off x="7515226" y="195505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3D1EA80-0A0B-D673-7315-473D774DA7D0}"/>
                </a:ext>
              </a:extLst>
            </p:cNvPr>
            <p:cNvSpPr/>
            <p:nvPr/>
          </p:nvSpPr>
          <p:spPr>
            <a:xfrm>
              <a:off x="7251700" y="2199256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F4AF587-83AF-BF0C-A9CD-562EFE9E5E54}"/>
                </a:ext>
              </a:extLst>
            </p:cNvPr>
            <p:cNvSpPr/>
            <p:nvPr/>
          </p:nvSpPr>
          <p:spPr>
            <a:xfrm>
              <a:off x="7251700" y="244843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055CB7-2CFE-09A6-B3B1-9DD87909BD9D}"/>
                </a:ext>
              </a:extLst>
            </p:cNvPr>
            <p:cNvSpPr/>
            <p:nvPr/>
          </p:nvSpPr>
          <p:spPr>
            <a:xfrm>
              <a:off x="7251700" y="2697616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7A36ED9-24BD-C83F-47CD-12D99F6A5C46}"/>
              </a:ext>
            </a:extLst>
          </p:cNvPr>
          <p:cNvGrpSpPr/>
          <p:nvPr/>
        </p:nvGrpSpPr>
        <p:grpSpPr>
          <a:xfrm>
            <a:off x="7009338" y="3593972"/>
            <a:ext cx="1817163" cy="3089827"/>
            <a:chOff x="7009338" y="1178794"/>
            <a:chExt cx="1817163" cy="308982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6ADF8FC-5197-7CBF-1FEA-6F1F5DB0D35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4E13FA-226C-64EA-A3D4-994256CF5021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22DE3E2-48AB-D57A-1584-0C679E786393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6AD97C7-15E3-6243-4B0F-75A7ED8B6040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D1226E-D24E-6891-73C5-AD6830C7E456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B6A0BAC-01EB-8ACE-7A91-D933DEF2D6B5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7211DE6-4D1E-BB52-876A-B7D8BA4BB74D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46C15FF-7B71-598B-CB7A-1BED7D41377B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589F478-797C-88FE-7C0F-60E8BBF4CCE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D2CF05-1A0B-7F35-7B64-927E35B6C74A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5FF5FE3-935B-C7EA-D5BB-7CF66E90C9FF}"/>
              </a:ext>
            </a:extLst>
          </p:cNvPr>
          <p:cNvGrpSpPr/>
          <p:nvPr/>
        </p:nvGrpSpPr>
        <p:grpSpPr>
          <a:xfrm>
            <a:off x="8940800" y="5064953"/>
            <a:ext cx="3121637" cy="1618846"/>
            <a:chOff x="9042400" y="5064953"/>
            <a:chExt cx="3121637" cy="171905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05F6AB5-3F37-C01A-47DC-7E12DC71C171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CF19EB3-4D42-D898-9ECA-50DC4EDC5B0D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F027E7-F401-932E-02EB-136653A53495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8654A8E-DFE9-076E-3EEF-6F2C7730A4BD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0D252BF-CE14-74FA-C9CE-AD8365B9CFA0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568B44-CC88-D6D5-1717-529C4CE69147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26D5F12-942A-459E-9682-BC1386F21F03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881E646-6F09-B40F-3DD3-1815556806F8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BF4FD0B-1155-55E6-4DBB-2BF23DB0333A}"/>
              </a:ext>
            </a:extLst>
          </p:cNvPr>
          <p:cNvGrpSpPr/>
          <p:nvPr/>
        </p:nvGrpSpPr>
        <p:grpSpPr>
          <a:xfrm>
            <a:off x="5179488" y="285750"/>
            <a:ext cx="1817163" cy="3235136"/>
            <a:chOff x="7009338" y="653892"/>
            <a:chExt cx="1817163" cy="33466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374C376-7F93-C0D8-0F9A-E14032CCE810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63C4880-E834-833C-8BA4-4B5F793D70E6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E441E7A-2C1E-A02F-C3E0-0032F2A53471}"/>
                </a:ext>
              </a:extLst>
            </p:cNvPr>
            <p:cNvSpPr/>
            <p:nvPr/>
          </p:nvSpPr>
          <p:spPr>
            <a:xfrm>
              <a:off x="7009338" y="122220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5B5D484-72F8-47EC-B89A-08EDC946C37E}"/>
                </a:ext>
              </a:extLst>
            </p:cNvPr>
            <p:cNvSpPr/>
            <p:nvPr/>
          </p:nvSpPr>
          <p:spPr>
            <a:xfrm>
              <a:off x="7009338" y="14702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F5563F8-F5CE-B884-59C4-D2F08AC65824}"/>
                </a:ext>
              </a:extLst>
            </p:cNvPr>
            <p:cNvSpPr/>
            <p:nvPr/>
          </p:nvSpPr>
          <p:spPr>
            <a:xfrm>
              <a:off x="7515226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AXI_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320EF99-7DBD-7B68-5981-E2CF4F607184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92363A6-C4C5-02D5-DFB9-377389FA2E2D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5AD7E0-2318-65CA-FA92-374DADEA09E8}"/>
                </a:ext>
              </a:extLst>
            </p:cNvPr>
            <p:cNvSpPr/>
            <p:nvPr/>
          </p:nvSpPr>
          <p:spPr>
            <a:xfrm>
              <a:off x="7515226" y="172059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69FE0B3-B3A2-2A7E-D2A3-A62630E6409A}"/>
                </a:ext>
              </a:extLst>
            </p:cNvPr>
            <p:cNvSpPr/>
            <p:nvPr/>
          </p:nvSpPr>
          <p:spPr>
            <a:xfrm>
              <a:off x="7515226" y="196162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FE36648-A6A3-5470-912E-F84C8B53FF51}"/>
                </a:ext>
              </a:extLst>
            </p:cNvPr>
            <p:cNvSpPr/>
            <p:nvPr/>
          </p:nvSpPr>
          <p:spPr>
            <a:xfrm>
              <a:off x="7251700" y="220582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D31A736-226D-B8C7-2D63-04356F124CD5}"/>
                </a:ext>
              </a:extLst>
            </p:cNvPr>
            <p:cNvSpPr/>
            <p:nvPr/>
          </p:nvSpPr>
          <p:spPr>
            <a:xfrm>
              <a:off x="7251700" y="2455006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A2F96C1-BF37-EE5D-81D0-5E4E17D82BCB}"/>
                </a:ext>
              </a:extLst>
            </p:cNvPr>
            <p:cNvSpPr/>
            <p:nvPr/>
          </p:nvSpPr>
          <p:spPr>
            <a:xfrm>
              <a:off x="7251700" y="270418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87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69596" y="286981"/>
            <a:ext cx="1817163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83628" y="-3200469"/>
            <a:ext cx="53410" cy="7844814"/>
          </a:xfrm>
          <a:prstGeom prst="bentConnector4">
            <a:avLst>
              <a:gd name="adj1" fmla="val -1231189"/>
              <a:gd name="adj2" fmla="val 9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4C5C2E9-D763-1848-55A3-3D0F269A9AA6}"/>
              </a:ext>
            </a:extLst>
          </p:cNvPr>
          <p:cNvCxnSpPr>
            <a:cxnSpLocks/>
            <a:stCxn id="188" idx="0"/>
          </p:cNvCxnSpPr>
          <p:nvPr/>
        </p:nvCxnSpPr>
        <p:spPr>
          <a:xfrm rot="16200000" flipH="1" flipV="1">
            <a:off x="6666388" y="-1060945"/>
            <a:ext cx="1510377" cy="5022326"/>
          </a:xfrm>
          <a:prstGeom prst="bentConnector4">
            <a:avLst>
              <a:gd name="adj1" fmla="val -27841"/>
              <a:gd name="adj2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86759" y="956235"/>
            <a:ext cx="229444" cy="984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86759" y="1191437"/>
            <a:ext cx="229444" cy="749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316203" y="323567"/>
            <a:ext cx="581228" cy="3235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Buffer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897432" y="1018661"/>
            <a:ext cx="195819" cy="922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928DBC17-83AB-9DAA-8E5C-556F8A12CBB5}"/>
              </a:ext>
            </a:extLst>
          </p:cNvPr>
          <p:cNvSpPr/>
          <p:nvPr/>
        </p:nvSpPr>
        <p:spPr>
          <a:xfrm>
            <a:off x="2265622" y="3660011"/>
            <a:ext cx="631809" cy="1332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Edge Detector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379C61F6-A3E1-6621-D15B-F5303130DEBF}"/>
              </a:ext>
            </a:extLst>
          </p:cNvPr>
          <p:cNvCxnSpPr>
            <a:cxnSpLocks/>
            <a:stCxn id="207" idx="3"/>
            <a:endCxn id="214" idx="1"/>
          </p:cNvCxnSpPr>
          <p:nvPr/>
        </p:nvCxnSpPr>
        <p:spPr>
          <a:xfrm flipV="1">
            <a:off x="2086759" y="4326153"/>
            <a:ext cx="178863" cy="2142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B79806F3-DE1D-C33C-139F-293704310B61}"/>
              </a:ext>
            </a:extLst>
          </p:cNvPr>
          <p:cNvCxnSpPr>
            <a:cxnSpLocks/>
            <a:stCxn id="214" idx="3"/>
            <a:endCxn id="61" idx="1"/>
          </p:cNvCxnSpPr>
          <p:nvPr/>
        </p:nvCxnSpPr>
        <p:spPr>
          <a:xfrm flipV="1">
            <a:off x="2897431" y="3966458"/>
            <a:ext cx="195819" cy="359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27" idx="2"/>
          </p:cNvCxnSpPr>
          <p:nvPr/>
        </p:nvCxnSpPr>
        <p:spPr>
          <a:xfrm flipV="1">
            <a:off x="2086759" y="6271824"/>
            <a:ext cx="7845981" cy="197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D9233BE-42BA-A763-CA54-1A3E16008B8B}"/>
              </a:ext>
            </a:extLst>
          </p:cNvPr>
          <p:cNvSpPr/>
          <p:nvPr/>
        </p:nvSpPr>
        <p:spPr>
          <a:xfrm>
            <a:off x="9280894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?</a:t>
            </a:r>
            <a:endParaRPr lang="ko-KR" altLang="en-US" sz="90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10831689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C99EBDB-CCE3-A8B5-8BCA-1CEBF656C7C6}"/>
              </a:ext>
            </a:extLst>
          </p:cNvPr>
          <p:cNvSpPr/>
          <p:nvPr/>
        </p:nvSpPr>
        <p:spPr>
          <a:xfrm>
            <a:off x="10831689" y="3873637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Hash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100MHz </a:t>
            </a:r>
            <a:r>
              <a:rPr lang="ko-KR" altLang="en-US"/>
              <a:t>* </a:t>
            </a:r>
            <a:r>
              <a:rPr lang="en-US" altLang="ko-KR"/>
              <a:t>256 bit = 100MHz </a:t>
            </a:r>
            <a:r>
              <a:rPr lang="ko-KR" altLang="en-US"/>
              <a:t>* </a:t>
            </a:r>
            <a:r>
              <a:rPr lang="en-US" altLang="ko-KR"/>
              <a:t>64 Byte/s = 6.4GB/s</a:t>
            </a:r>
          </a:p>
          <a:p>
            <a:pPr marL="0" indent="0">
              <a:buNone/>
            </a:pPr>
            <a:r>
              <a:rPr lang="en-US" altLang="ko-KR"/>
              <a:t>-&gt;for 1ms, 6.4mB</a:t>
            </a:r>
          </a:p>
          <a:p>
            <a:pPr marL="0" indent="0">
              <a:buNone/>
            </a:pPr>
            <a:r>
              <a:rPr lang="en-US" altLang="ko-KR"/>
              <a:t>-&gt;for 1us, 6.4kB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4D6F5A3-4543-D34C-94AB-79E9F83EDFFE}"/>
              </a:ext>
            </a:extLst>
          </p:cNvPr>
          <p:cNvSpPr/>
          <p:nvPr/>
        </p:nvSpPr>
        <p:spPr>
          <a:xfrm>
            <a:off x="3381022" y="592668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B2E4E3-03E7-336A-CD39-7CD481998340}"/>
              </a:ext>
            </a:extLst>
          </p:cNvPr>
          <p:cNvSpPr/>
          <p:nvPr/>
        </p:nvSpPr>
        <p:spPr>
          <a:xfrm>
            <a:off x="3381022" y="2551290"/>
            <a:ext cx="13208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652F8-C72F-98D6-C573-146CF15B2978}"/>
              </a:ext>
            </a:extLst>
          </p:cNvPr>
          <p:cNvSpPr/>
          <p:nvPr/>
        </p:nvSpPr>
        <p:spPr>
          <a:xfrm>
            <a:off x="8252178" y="2551289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922000" y="2551289"/>
            <a:ext cx="1061156" cy="350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24F2C-B481-C188-9F68-A88B158B5479}"/>
              </a:ext>
            </a:extLst>
          </p:cNvPr>
          <p:cNvSpPr/>
          <p:nvPr/>
        </p:nvSpPr>
        <p:spPr>
          <a:xfrm>
            <a:off x="8252178" y="4509911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GPI core</a:t>
            </a:r>
            <a:endParaRPr lang="ko-KR" altLang="en-US" sz="9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3A4E8C-EF82-6979-30E9-196D036E9782}"/>
              </a:ext>
            </a:extLst>
          </p:cNvPr>
          <p:cNvGrpSpPr/>
          <p:nvPr/>
        </p:nvGrpSpPr>
        <p:grpSpPr>
          <a:xfrm>
            <a:off x="4871156" y="4509912"/>
            <a:ext cx="3149600" cy="1546577"/>
            <a:chOff x="5159022" y="4509912"/>
            <a:chExt cx="3149600" cy="154657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66C6CB-95C9-C59C-B9FE-4CD4F015D3E1}"/>
                </a:ext>
              </a:extLst>
            </p:cNvPr>
            <p:cNvSpPr/>
            <p:nvPr/>
          </p:nvSpPr>
          <p:spPr>
            <a:xfrm>
              <a:off x="5159022" y="4509912"/>
              <a:ext cx="31496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RTI core</a:t>
              </a:r>
              <a:endParaRPr lang="ko-KR" altLang="en-US" sz="9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4EDA33-1380-69E8-B58D-447A163F608F}"/>
                </a:ext>
              </a:extLst>
            </p:cNvPr>
            <p:cNvSpPr/>
            <p:nvPr/>
          </p:nvSpPr>
          <p:spPr>
            <a:xfrm>
              <a:off x="5396089" y="4769555"/>
              <a:ext cx="2664177" cy="1174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event FIFO</a:t>
              </a:r>
              <a:endParaRPr lang="ko-KR" altLang="en-US" sz="9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0891E3-0EEB-0EC7-E32E-4FE7B9EF5792}"/>
              </a:ext>
            </a:extLst>
          </p:cNvPr>
          <p:cNvGrpSpPr/>
          <p:nvPr/>
        </p:nvGrpSpPr>
        <p:grpSpPr>
          <a:xfrm>
            <a:off x="4871156" y="2551289"/>
            <a:ext cx="3149600" cy="1546577"/>
            <a:chOff x="5159022" y="2551289"/>
            <a:chExt cx="3149600" cy="15465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5159022" y="2551289"/>
              <a:ext cx="31496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396089" y="2810933"/>
              <a:ext cx="1111955" cy="1174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timestamp FIFO</a:t>
              </a:r>
              <a:endParaRPr lang="ko-KR" altLang="en-US" sz="9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FDE861-642E-9514-ED5C-2A33FFD25060}"/>
                </a:ext>
              </a:extLst>
            </p:cNvPr>
            <p:cNvSpPr/>
            <p:nvPr/>
          </p:nvSpPr>
          <p:spPr>
            <a:xfrm>
              <a:off x="6948311" y="2810933"/>
              <a:ext cx="1111955" cy="1174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BRAM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712798-5DF8-B5EA-F76A-5F9180109158}"/>
              </a:ext>
            </a:extLst>
          </p:cNvPr>
          <p:cNvSpPr/>
          <p:nvPr/>
        </p:nvSpPr>
        <p:spPr>
          <a:xfrm>
            <a:off x="9716911" y="2551289"/>
            <a:ext cx="1061156" cy="350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 controller</a:t>
            </a:r>
            <a:endParaRPr lang="ko-KR" altLang="en-US" sz="9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0922000" y="592668"/>
            <a:ext cx="1061156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5779911" y="1603022"/>
            <a:ext cx="1320800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46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20BF56-B4B7-CEE6-3459-3A736DD4C4EA}"/>
              </a:ext>
            </a:extLst>
          </p:cNvPr>
          <p:cNvSpPr/>
          <p:nvPr/>
        </p:nvSpPr>
        <p:spPr>
          <a:xfrm>
            <a:off x="4210754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Timestamp FIFO</a:t>
            </a:r>
            <a:endParaRPr lang="ko-KR" altLang="en-US" sz="9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5A41F-6333-C761-AB37-7D67DF7C1379}"/>
              </a:ext>
            </a:extLst>
          </p:cNvPr>
          <p:cNvSpPr/>
          <p:nvPr/>
        </p:nvSpPr>
        <p:spPr>
          <a:xfrm>
            <a:off x="6987831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Data bram</a:t>
            </a:r>
            <a:endParaRPr lang="ko-KR" altLang="en-US" sz="90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1335803-271E-5024-3CFF-2A723190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4180"/>
              </p:ext>
            </p:extLst>
          </p:nvPr>
        </p:nvGraphicFramePr>
        <p:xfrm>
          <a:off x="4399843" y="1503115"/>
          <a:ext cx="1710267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3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55132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73345EC6-D38F-8686-6F51-121FD8920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01431"/>
              </p:ext>
            </p:extLst>
          </p:nvPr>
        </p:nvGraphicFramePr>
        <p:xfrm>
          <a:off x="7176920" y="1503115"/>
          <a:ext cx="1797746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7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98871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NULL-&gt;XXXX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XXXX-&gt;NULL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18DBAF-36E9-59FD-D12D-E94C912FC9C7}"/>
              </a:ext>
            </a:extLst>
          </p:cNvPr>
          <p:cNvGrpSpPr/>
          <p:nvPr/>
        </p:nvGrpSpPr>
        <p:grpSpPr>
          <a:xfrm>
            <a:off x="10453512" y="225779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4FE3DB-B594-220C-4445-886771BCC0B8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35DAF2-776A-1112-C189-ACB26E8E1FCE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E5D1-BFDE-487B-67B8-06858084B97C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2137487-53CC-489F-741E-919E39961172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9304523" y="1442499"/>
            <a:ext cx="1479533" cy="213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9BB797-916D-C5C2-B775-FD42EBD8D4AD}"/>
              </a:ext>
            </a:extLst>
          </p:cNvPr>
          <p:cNvSpPr/>
          <p:nvPr/>
        </p:nvSpPr>
        <p:spPr>
          <a:xfrm>
            <a:off x="9666111" y="3270956"/>
            <a:ext cx="1653823" cy="385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set data according to conditional statement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D7702C-2449-C4A0-640F-17F4C2E1961D}"/>
              </a:ext>
            </a:extLst>
          </p:cNvPr>
          <p:cNvCxnSpPr/>
          <p:nvPr/>
        </p:nvCxnSpPr>
        <p:spPr>
          <a:xfrm>
            <a:off x="6110110" y="18908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3AE28E-9334-01EF-D9F5-8E0EBB623757}"/>
              </a:ext>
            </a:extLst>
          </p:cNvPr>
          <p:cNvCxnSpPr/>
          <p:nvPr/>
        </p:nvCxnSpPr>
        <p:spPr>
          <a:xfrm>
            <a:off x="6110110" y="21956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3FE538-8CE2-E518-7485-2CA76917226D}"/>
              </a:ext>
            </a:extLst>
          </p:cNvPr>
          <p:cNvCxnSpPr>
            <a:cxnSpLocks/>
          </p:cNvCxnSpPr>
          <p:nvPr/>
        </p:nvCxnSpPr>
        <p:spPr>
          <a:xfrm>
            <a:off x="6110110" y="2455333"/>
            <a:ext cx="1066810" cy="107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2AF156-A20E-8EF9-DA93-FA3C6501D31D}"/>
              </a:ext>
            </a:extLst>
          </p:cNvPr>
          <p:cNvCxnSpPr>
            <a:cxnSpLocks/>
          </p:cNvCxnSpPr>
          <p:nvPr/>
        </p:nvCxnSpPr>
        <p:spPr>
          <a:xfrm flipV="1">
            <a:off x="6110110" y="2455333"/>
            <a:ext cx="1066810" cy="2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F9CCC-3554-6446-46AC-74697199893D}"/>
              </a:ext>
            </a:extLst>
          </p:cNvPr>
          <p:cNvCxnSpPr>
            <a:cxnSpLocks/>
          </p:cNvCxnSpPr>
          <p:nvPr/>
        </p:nvCxnSpPr>
        <p:spPr>
          <a:xfrm>
            <a:off x="6110110" y="2977125"/>
            <a:ext cx="1066810" cy="27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CC79A4-2516-E30B-EEE5-4B5DA76967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110110" y="2711837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C1A5B3-0402-34B4-3926-A4829626AFFF}"/>
              </a:ext>
            </a:extLst>
          </p:cNvPr>
          <p:cNvCxnSpPr>
            <a:cxnSpLocks/>
          </p:cNvCxnSpPr>
          <p:nvPr/>
        </p:nvCxnSpPr>
        <p:spPr>
          <a:xfrm flipV="1">
            <a:off x="6110110" y="2996918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45F900-DD21-8AD6-871B-9528DA54338A}"/>
              </a:ext>
            </a:extLst>
          </p:cNvPr>
          <p:cNvCxnSpPr/>
          <p:nvPr/>
        </p:nvCxnSpPr>
        <p:spPr>
          <a:xfrm>
            <a:off x="6110110" y="3763153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4DA525-AC4F-1046-C091-F759D4F7DEC6}"/>
              </a:ext>
            </a:extLst>
          </p:cNvPr>
          <p:cNvSpPr/>
          <p:nvPr/>
        </p:nvSpPr>
        <p:spPr>
          <a:xfrm>
            <a:off x="2579519" y="197557"/>
            <a:ext cx="1597370" cy="6558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A787EB-1C7B-8C59-77E4-CCEDA5820338}"/>
              </a:ext>
            </a:extLst>
          </p:cNvPr>
          <p:cNvCxnSpPr>
            <a:cxnSpLocks/>
          </p:cNvCxnSpPr>
          <p:nvPr/>
        </p:nvCxnSpPr>
        <p:spPr>
          <a:xfrm>
            <a:off x="3437467" y="2455333"/>
            <a:ext cx="96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BDA886-155E-4060-809E-3B32D81D48E1}"/>
              </a:ext>
            </a:extLst>
          </p:cNvPr>
          <p:cNvCxnSpPr>
            <a:cxnSpLocks/>
          </p:cNvCxnSpPr>
          <p:nvPr/>
        </p:nvCxnSpPr>
        <p:spPr>
          <a:xfrm>
            <a:off x="3680189" y="3572933"/>
            <a:ext cx="719654" cy="20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583F0B-880D-FE87-7384-10AE08AB2BD1}"/>
              </a:ext>
            </a:extLst>
          </p:cNvPr>
          <p:cNvSpPr/>
          <p:nvPr/>
        </p:nvSpPr>
        <p:spPr>
          <a:xfrm>
            <a:off x="9209632" y="4458108"/>
            <a:ext cx="1150044" cy="24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 check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DEA126-666B-4DE8-AEBD-34006B7E3DE1}"/>
              </a:ext>
            </a:extLst>
          </p:cNvPr>
          <p:cNvSpPr/>
          <p:nvPr/>
        </p:nvSpPr>
        <p:spPr>
          <a:xfrm>
            <a:off x="6987831" y="5775399"/>
            <a:ext cx="20884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conditional statement interrupt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D00736D-B616-6977-D8B2-6B393C437F26}"/>
              </a:ext>
            </a:extLst>
          </p:cNvPr>
          <p:cNvCxnSpPr>
            <a:cxnSpLocks/>
            <a:stCxn id="51" idx="2"/>
            <a:endCxn id="12" idx="3"/>
          </p:cNvCxnSpPr>
          <p:nvPr/>
        </p:nvCxnSpPr>
        <p:spPr>
          <a:xfrm rot="5400000" flipH="1" flipV="1">
            <a:off x="7246906" y="1784216"/>
            <a:ext cx="5312553" cy="3742258"/>
          </a:xfrm>
          <a:prstGeom prst="bentConnector4">
            <a:avLst>
              <a:gd name="adj1" fmla="val -4303"/>
              <a:gd name="adj2" fmla="val 106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5051CA-7A1E-11B0-92CF-8E415DE50C25}"/>
              </a:ext>
            </a:extLst>
          </p:cNvPr>
          <p:cNvCxnSpPr>
            <a:cxnSpLocks/>
          </p:cNvCxnSpPr>
          <p:nvPr/>
        </p:nvCxnSpPr>
        <p:spPr>
          <a:xfrm>
            <a:off x="3680189" y="2844800"/>
            <a:ext cx="719654" cy="13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89D980-7484-AF87-0B1A-FA9F364CE064}"/>
              </a:ext>
            </a:extLst>
          </p:cNvPr>
          <p:cNvCxnSpPr>
            <a:cxnSpLocks/>
          </p:cNvCxnSpPr>
          <p:nvPr/>
        </p:nvCxnSpPr>
        <p:spPr>
          <a:xfrm>
            <a:off x="3437467" y="1890889"/>
            <a:ext cx="96237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352D661-BF24-0F6E-0576-03162127F225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7764281" y="4731514"/>
            <a:ext cx="2522380" cy="101611"/>
          </a:xfrm>
          <a:prstGeom prst="bentConnector4">
            <a:avLst>
              <a:gd name="adj1" fmla="val -70"/>
              <a:gd name="adj2" fmla="val 324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15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Pro1 How can we send data to RFDC?</a:t>
            </a:r>
          </a:p>
          <a:p>
            <a:pPr marL="0" indent="0">
              <a:buNone/>
            </a:pPr>
            <a:r>
              <a:rPr lang="en-US" altLang="ko-KR"/>
              <a:t>Sol1 - Set eq y = f(t) at PC and send to Zynq to calculate it locally</a:t>
            </a:r>
          </a:p>
          <a:p>
            <a:pPr marL="0" indent="0">
              <a:buNone/>
            </a:pPr>
            <a:r>
              <a:rPr lang="en-US" altLang="ko-KR"/>
              <a:t>Sol2 - Send data from PC at live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Pro2 How can we send data from DRAM to RFDC?</a:t>
            </a:r>
          </a:p>
          <a:p>
            <a:pPr marL="0" indent="0">
              <a:buNone/>
            </a:pPr>
            <a:r>
              <a:rPr lang="en-US" altLang="ko-KR"/>
              <a:t>Sol1 - Set timing precisely before send data</a:t>
            </a: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Sol2 - Set starve signal</a:t>
            </a:r>
            <a:r>
              <a:rPr lang="en-US" altLang="ko-KR"/>
              <a:t>-&gt;interrupt signal can be appear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19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734</Words>
  <Application>Microsoft Office PowerPoint</Application>
  <PresentationFormat>와이드스크린</PresentationFormat>
  <Paragraphs>240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193</cp:revision>
  <dcterms:created xsi:type="dcterms:W3CDTF">2023-01-18T05:21:04Z</dcterms:created>
  <dcterms:modified xsi:type="dcterms:W3CDTF">2023-01-24T10:58:03Z</dcterms:modified>
</cp:coreProperties>
</file>