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60" r:id="rId5"/>
    <p:sldId id="278" r:id="rId6"/>
    <p:sldId id="291" r:id="rId7"/>
    <p:sldId id="292" r:id="rId8"/>
    <p:sldId id="281" r:id="rId9"/>
    <p:sldId id="285" r:id="rId10"/>
    <p:sldId id="277" r:id="rId11"/>
    <p:sldId id="293" r:id="rId12"/>
    <p:sldId id="294" r:id="rId13"/>
    <p:sldId id="271" r:id="rId14"/>
    <p:sldId id="272" r:id="rId15"/>
    <p:sldId id="274" r:id="rId16"/>
    <p:sldId id="268" r:id="rId17"/>
    <p:sldId id="265" r:id="rId18"/>
    <p:sldId id="269" r:id="rId19"/>
    <p:sldId id="270" r:id="rId20"/>
    <p:sldId id="264" r:id="rId21"/>
    <p:sldId id="276" r:id="rId22"/>
    <p:sldId id="275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629174" y="1107347"/>
            <a:ext cx="10633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16 </a:t>
            </a:r>
            <a:r>
              <a:rPr lang="en-US" altLang="ko-KR" dirty="0" err="1"/>
              <a:t>dds_compiler</a:t>
            </a:r>
            <a:endParaRPr lang="en-US" altLang="ko-KR" dirty="0"/>
          </a:p>
          <a:p>
            <a:r>
              <a:rPr lang="en-US" altLang="ko-KR" dirty="0"/>
              <a:t>0 to 15 = 2</a:t>
            </a:r>
            <a:r>
              <a:rPr lang="ko-KR" altLang="en-US" dirty="0"/>
              <a:t>**</a:t>
            </a:r>
            <a:r>
              <a:rPr lang="en-US" altLang="ko-KR" dirty="0"/>
              <a:t>4 – 1 = [3:0] </a:t>
            </a:r>
            <a:r>
              <a:rPr lang="en-US" altLang="ko-KR" dirty="0" err="1"/>
              <a:t>fine_timestamp</a:t>
            </a:r>
            <a:endParaRPr lang="en-US" altLang="ko-KR" dirty="0"/>
          </a:p>
          <a:p>
            <a:r>
              <a:rPr lang="en-US" altLang="ko-KR" dirty="0"/>
              <a:t>-&gt; {</a:t>
            </a:r>
            <a:r>
              <a:rPr lang="en-US" altLang="ko-KR" dirty="0" err="1"/>
              <a:t>timestamp,fine_timestampe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Xilinx </a:t>
            </a:r>
            <a:r>
              <a:rPr lang="en-US" altLang="ko-KR" dirty="0" err="1"/>
              <a:t>dds_compiler</a:t>
            </a:r>
            <a:r>
              <a:rPr lang="en-US" altLang="ko-KR" dirty="0"/>
              <a:t> : v6.0 input Phase : (2pi/(2</a:t>
            </a:r>
            <a:r>
              <a:rPr lang="ko-KR" altLang="en-US" dirty="0"/>
              <a:t>**</a:t>
            </a:r>
            <a:r>
              <a:rPr lang="en-US" altLang="ko-KR" dirty="0"/>
              <a:t>14 - 1)) </a:t>
            </a:r>
            <a:r>
              <a:rPr lang="ko-KR" altLang="en-US" dirty="0"/>
              <a:t>* </a:t>
            </a:r>
            <a:r>
              <a:rPr lang="en-US" altLang="ko-KR" dirty="0"/>
              <a:t>input</a:t>
            </a:r>
          </a:p>
          <a:p>
            <a:r>
              <a:rPr lang="en-US" altLang="ko-KR" dirty="0"/>
              <a:t>-&gt; (</a:t>
            </a:r>
            <a:r>
              <a:rPr lang="en-US" altLang="ko-KR" dirty="0" err="1"/>
              <a:t>input_incr</a:t>
            </a:r>
            <a:r>
              <a:rPr lang="en-US" altLang="ko-KR" dirty="0"/>
              <a:t>/(2</a:t>
            </a:r>
            <a:r>
              <a:rPr lang="ko-KR" altLang="en-US" dirty="0"/>
              <a:t>**</a:t>
            </a:r>
            <a:r>
              <a:rPr lang="en-US" altLang="ko-KR" dirty="0"/>
              <a:t>14 - 1)) </a:t>
            </a:r>
            <a:r>
              <a:rPr lang="ko-KR" altLang="en-US" dirty="0"/>
              <a:t>* </a:t>
            </a:r>
            <a:r>
              <a:rPr lang="en-US" altLang="ko-KR" dirty="0"/>
              <a:t>(16 * </a:t>
            </a:r>
            <a:r>
              <a:rPr lang="en-US" altLang="ko-KR" dirty="0" err="1"/>
              <a:t>F_sys</a:t>
            </a:r>
            <a:r>
              <a:rPr lang="en-US" altLang="ko-KR" dirty="0"/>
              <a:t>) = </a:t>
            </a:r>
            <a:r>
              <a:rPr lang="en-US" altLang="ko-KR" dirty="0" err="1"/>
              <a:t>F_actual</a:t>
            </a:r>
            <a:endParaRPr lang="en-US" altLang="ko-KR" dirty="0"/>
          </a:p>
          <a:p>
            <a:r>
              <a:rPr lang="en-US" altLang="ko-KR" dirty="0"/>
              <a:t>One period of timestamp = (1/</a:t>
            </a:r>
            <a:r>
              <a:rPr lang="en-US" altLang="ko-KR" dirty="0" err="1"/>
              <a:t>F_actual</a:t>
            </a:r>
            <a:r>
              <a:rPr lang="en-US" altLang="ko-KR" dirty="0"/>
              <a:t>) * 10**8 (since it has 10ns resolution)</a:t>
            </a:r>
          </a:p>
          <a:p>
            <a:r>
              <a:rPr lang="en-US" altLang="ko-KR" dirty="0" err="1"/>
              <a:t>Input_incr</a:t>
            </a:r>
            <a:r>
              <a:rPr lang="en-US" altLang="ko-KR" dirty="0"/>
              <a:t>: </a:t>
            </a:r>
            <a:r>
              <a:rPr lang="en-US" altLang="ko-KR" dirty="0" err="1"/>
              <a:t>freq</a:t>
            </a:r>
            <a:r>
              <a:rPr lang="en-US" altLang="ko-KR" dirty="0"/>
              <a:t> </a:t>
            </a:r>
            <a:r>
              <a:rPr lang="ko-KR" altLang="en-US" dirty="0"/>
              <a:t>* </a:t>
            </a:r>
            <a:r>
              <a:rPr lang="en-US" altLang="ko-KR" dirty="0"/>
              <a:t>timestamp -&gt; [(</a:t>
            </a:r>
            <a:r>
              <a:rPr lang="en-US" altLang="ko-KR" dirty="0" err="1"/>
              <a:t>freq_bin</a:t>
            </a:r>
            <a:r>
              <a:rPr lang="en-US" altLang="ko-KR" dirty="0"/>
              <a:t>) </a:t>
            </a:r>
            <a:r>
              <a:rPr lang="ko-KR" altLang="en-US" dirty="0"/>
              <a:t>* </a:t>
            </a:r>
            <a:r>
              <a:rPr lang="en-US" altLang="ko-KR" dirty="0"/>
              <a:t>(1/</a:t>
            </a:r>
            <a:r>
              <a:rPr lang="en-US" altLang="ko-KR" dirty="0" err="1"/>
              <a:t>F_actual</a:t>
            </a:r>
            <a:r>
              <a:rPr lang="en-US" altLang="ko-KR" dirty="0"/>
              <a:t>) </a:t>
            </a:r>
            <a:r>
              <a:rPr lang="ko-KR" altLang="en-US" dirty="0"/>
              <a:t>* </a:t>
            </a:r>
            <a:r>
              <a:rPr lang="en-US" altLang="ko-KR" dirty="0"/>
              <a:t>(10 </a:t>
            </a:r>
            <a:r>
              <a:rPr lang="ko-KR" altLang="en-US" dirty="0"/>
              <a:t>** </a:t>
            </a:r>
            <a:r>
              <a:rPr lang="en-US" altLang="ko-KR" dirty="0"/>
              <a:t>8) ][n+13:n] = 2</a:t>
            </a:r>
            <a:r>
              <a:rPr lang="ko-KR" altLang="en-US" dirty="0"/>
              <a:t>**</a:t>
            </a:r>
            <a:r>
              <a:rPr lang="en-US" altLang="ko-KR" dirty="0"/>
              <a:t>14 - 1</a:t>
            </a:r>
          </a:p>
          <a:p>
            <a:r>
              <a:rPr lang="en-US" altLang="ko-KR" dirty="0" err="1"/>
              <a:t>F_actual</a:t>
            </a:r>
            <a:r>
              <a:rPr lang="en-US" altLang="ko-KR" dirty="0"/>
              <a:t> = (</a:t>
            </a:r>
            <a:r>
              <a:rPr lang="en-US" altLang="ko-KR" dirty="0" err="1"/>
              <a:t>freq_bin</a:t>
            </a:r>
            <a:r>
              <a:rPr lang="en-US" altLang="ko-KR" dirty="0"/>
              <a:t>/(2</a:t>
            </a:r>
            <a:r>
              <a:rPr lang="ko-KR" altLang="en-US" dirty="0"/>
              <a:t>**</a:t>
            </a:r>
            <a:r>
              <a:rPr lang="en-US" altLang="ko-KR" dirty="0"/>
              <a:t>48 – 2</a:t>
            </a:r>
            <a:r>
              <a:rPr lang="ko-KR" altLang="en-US" dirty="0"/>
              <a:t>**</a:t>
            </a:r>
            <a:r>
              <a:rPr lang="en-US" altLang="ko-KR" dirty="0"/>
              <a:t>34)) </a:t>
            </a:r>
            <a:r>
              <a:rPr lang="ko-KR" altLang="en-US" dirty="0"/>
              <a:t>* </a:t>
            </a:r>
            <a:r>
              <a:rPr lang="en-US" altLang="ko-KR" dirty="0"/>
              <a:t>16 </a:t>
            </a:r>
            <a:r>
              <a:rPr lang="ko-KR" altLang="en-US" dirty="0"/>
              <a:t>* </a:t>
            </a:r>
            <a:r>
              <a:rPr lang="en-US" altLang="ko-KR" dirty="0"/>
              <a:t>10 </a:t>
            </a:r>
            <a:r>
              <a:rPr lang="ko-KR" altLang="en-US" dirty="0"/>
              <a:t>** </a:t>
            </a:r>
            <a:r>
              <a:rPr lang="en-US" altLang="ko-KR" dirty="0"/>
              <a:t>8 Hz</a:t>
            </a:r>
          </a:p>
          <a:p>
            <a:r>
              <a:rPr lang="en-US" altLang="ko-KR" dirty="0"/>
              <a:t>-&gt;[(2</a:t>
            </a:r>
            <a:r>
              <a:rPr lang="ko-KR" altLang="en-US" dirty="0"/>
              <a:t>**</a:t>
            </a:r>
            <a:r>
              <a:rPr lang="en-US" altLang="ko-KR" dirty="0"/>
              <a:t>48 – 2</a:t>
            </a:r>
            <a:r>
              <a:rPr lang="ko-KR" altLang="en-US" dirty="0"/>
              <a:t>**</a:t>
            </a:r>
            <a:r>
              <a:rPr lang="en-US" altLang="ko-KR" dirty="0"/>
              <a:t>34)][n+13:n] = 2 </a:t>
            </a:r>
            <a:r>
              <a:rPr lang="ko-KR" altLang="en-US" dirty="0"/>
              <a:t>** </a:t>
            </a:r>
            <a:r>
              <a:rPr lang="en-US" altLang="ko-KR" dirty="0"/>
              <a:t>14 – 1</a:t>
            </a:r>
          </a:p>
          <a:p>
            <a:r>
              <a:rPr lang="en-US" altLang="ko-KR" dirty="0"/>
              <a:t>= [2 </a:t>
            </a:r>
            <a:r>
              <a:rPr lang="ko-KR" altLang="en-US" dirty="0"/>
              <a:t>** </a:t>
            </a:r>
            <a:r>
              <a:rPr lang="en-US" altLang="ko-KR" dirty="0"/>
              <a:t>14 – 1][n-21:n-34]</a:t>
            </a:r>
          </a:p>
          <a:p>
            <a:r>
              <a:rPr lang="en-US" altLang="ko-KR" dirty="0"/>
              <a:t>-&gt; n = 34</a:t>
            </a:r>
          </a:p>
          <a:p>
            <a:endParaRPr lang="en-US" altLang="ko-KR" dirty="0"/>
          </a:p>
          <a:p>
            <a:r>
              <a:rPr lang="en-US" altLang="ko-KR" dirty="0"/>
              <a:t>DSP : 27 </a:t>
            </a:r>
            <a:r>
              <a:rPr lang="ko-KR" altLang="en-US" dirty="0"/>
              <a:t>* </a:t>
            </a:r>
            <a:r>
              <a:rPr lang="en-US" altLang="ko-KR" dirty="0"/>
              <a:t>18 two’s complement</a:t>
            </a:r>
          </a:p>
          <a:p>
            <a:r>
              <a:rPr lang="en-US" altLang="ko-KR" dirty="0"/>
              <a:t>72 bit </a:t>
            </a:r>
            <a:r>
              <a:rPr lang="ko-KR" altLang="en-US" dirty="0"/>
              <a:t>* </a:t>
            </a:r>
            <a:r>
              <a:rPr lang="en-US" altLang="ko-KR" dirty="0"/>
              <a:t>48 bit -&gt; 3DSP</a:t>
            </a:r>
          </a:p>
          <a:p>
            <a:r>
              <a:rPr lang="en-US" altLang="ko-KR" dirty="0"/>
              <a:t>Unsigned 72 </a:t>
            </a:r>
            <a:r>
              <a:rPr lang="ko-KR" altLang="en-US" dirty="0"/>
              <a:t>*  </a:t>
            </a:r>
            <a:r>
              <a:rPr lang="en-US" altLang="ko-KR" dirty="0"/>
              <a:t>Unsigned 48 bit -&gt; 120 bit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6890</TotalTime>
  <Words>3086</Words>
  <Application>Microsoft Office PowerPoint</Application>
  <PresentationFormat>와이드스크린</PresentationFormat>
  <Paragraphs>870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1730</cp:revision>
  <dcterms:created xsi:type="dcterms:W3CDTF">2023-01-18T05:21:04Z</dcterms:created>
  <dcterms:modified xsi:type="dcterms:W3CDTF">2023-08-25T10:19:52Z</dcterms:modified>
</cp:coreProperties>
</file>