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7" r:id="rId5"/>
    <p:sldId id="258" r:id="rId6"/>
    <p:sldId id="290" r:id="rId7"/>
    <p:sldId id="260" r:id="rId8"/>
    <p:sldId id="322" r:id="rId9"/>
    <p:sldId id="303" r:id="rId10"/>
    <p:sldId id="304" r:id="rId11"/>
    <p:sldId id="278" r:id="rId12"/>
    <p:sldId id="291" r:id="rId13"/>
    <p:sldId id="292" r:id="rId14"/>
    <p:sldId id="281" r:id="rId15"/>
    <p:sldId id="285" r:id="rId16"/>
    <p:sldId id="277" r:id="rId17"/>
    <p:sldId id="293" r:id="rId18"/>
    <p:sldId id="296" r:id="rId19"/>
    <p:sldId id="294" r:id="rId20"/>
    <p:sldId id="298" r:id="rId21"/>
    <p:sldId id="297" r:id="rId22"/>
    <p:sldId id="300" r:id="rId23"/>
    <p:sldId id="301" r:id="rId24"/>
    <p:sldId id="302" r:id="rId25"/>
    <p:sldId id="305" r:id="rId26"/>
    <p:sldId id="309" r:id="rId27"/>
    <p:sldId id="312" r:id="rId28"/>
    <p:sldId id="314" r:id="rId29"/>
    <p:sldId id="310" r:id="rId30"/>
    <p:sldId id="313" r:id="rId31"/>
    <p:sldId id="311" r:id="rId32"/>
    <p:sldId id="317" r:id="rId33"/>
    <p:sldId id="320" r:id="rId34"/>
    <p:sldId id="321" r:id="rId35"/>
    <p:sldId id="318" r:id="rId36"/>
    <p:sldId id="319" r:id="rId37"/>
    <p:sldId id="315" r:id="rId38"/>
    <p:sldId id="316" r:id="rId39"/>
    <p:sldId id="299" r:id="rId40"/>
    <p:sldId id="271" r:id="rId41"/>
    <p:sldId id="272" r:id="rId42"/>
    <p:sldId id="274" r:id="rId43"/>
    <p:sldId id="268" r:id="rId44"/>
    <p:sldId id="265" r:id="rId45"/>
    <p:sldId id="269" r:id="rId46"/>
    <p:sldId id="270" r:id="rId47"/>
    <p:sldId id="264" r:id="rId48"/>
    <p:sldId id="276" r:id="rId49"/>
    <p:sldId id="275" r:id="rId50"/>
    <p:sldId id="27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Edge Counter Concept Added</a:t>
            </a:r>
          </a:p>
          <a:p>
            <a:r>
              <a:rPr lang="en-US" altLang="ko-KR" dirty="0"/>
              <a:t>125MHz Bit gen done, TTLx8_out, RFDC_DDS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E2B4E3E-BA10-5819-E66F-E6805F63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89485"/>
              </p:ext>
            </p:extLst>
          </p:nvPr>
        </p:nvGraphicFramePr>
        <p:xfrm>
          <a:off x="1772135" y="1667931"/>
          <a:ext cx="252856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6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101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8D58AA-41CE-BBF0-EF09-107B9BAFF3A6}"/>
              </a:ext>
            </a:extLst>
          </p:cNvPr>
          <p:cNvSpPr txBox="1"/>
          <p:nvPr/>
        </p:nvSpPr>
        <p:spPr>
          <a:xfrm>
            <a:off x="2549744" y="639233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ELF file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46420-3C61-58C9-717D-06F67D907E28}"/>
              </a:ext>
            </a:extLst>
          </p:cNvPr>
          <p:cNvSpPr/>
          <p:nvPr/>
        </p:nvSpPr>
        <p:spPr>
          <a:xfrm>
            <a:off x="5052991" y="177800"/>
            <a:ext cx="4614580" cy="6214533"/>
          </a:xfrm>
          <a:prstGeom prst="rect">
            <a:avLst/>
          </a:prstGeom>
          <a:noFill/>
          <a:ln w="285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0E9278B-7734-A0E5-7565-96A50F29F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50928"/>
              </p:ext>
            </p:extLst>
          </p:nvPr>
        </p:nvGraphicFramePr>
        <p:xfrm>
          <a:off x="6044831" y="550334"/>
          <a:ext cx="2844727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727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76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671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rodata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  <a:tr h="685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67975"/>
                  </a:ext>
                </a:extLst>
              </a:tr>
              <a:tr h="6873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bss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39912"/>
                  </a:ext>
                </a:extLst>
              </a:tr>
              <a:tr h="400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heap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631640"/>
                  </a:ext>
                </a:extLst>
              </a:tr>
              <a:tr h="2134439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645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3524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8C583F-3D91-156B-BBC3-3A496B6B6A7D}"/>
              </a:ext>
            </a:extLst>
          </p:cNvPr>
          <p:cNvSpPr txBox="1"/>
          <p:nvPr/>
        </p:nvSpPr>
        <p:spPr>
          <a:xfrm>
            <a:off x="6172993" y="6392333"/>
            <a:ext cx="25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DRAM memory space</a:t>
            </a:r>
            <a:endParaRPr lang="ko-KR" altLang="en-US" b="1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A269C03-48E9-319E-9753-49C17E896AF2}"/>
              </a:ext>
            </a:extLst>
          </p:cNvPr>
          <p:cNvSpPr/>
          <p:nvPr/>
        </p:nvSpPr>
        <p:spPr>
          <a:xfrm>
            <a:off x="4364198" y="1667931"/>
            <a:ext cx="309034" cy="4055536"/>
          </a:xfrm>
          <a:prstGeom prst="rightBrace">
            <a:avLst>
              <a:gd name="adj1" fmla="val 14356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680B21C6-B505-58A6-6553-56E44C0E5722}"/>
              </a:ext>
            </a:extLst>
          </p:cNvPr>
          <p:cNvSpPr/>
          <p:nvPr/>
        </p:nvSpPr>
        <p:spPr>
          <a:xfrm rot="10800000">
            <a:off x="5682881" y="550333"/>
            <a:ext cx="309034" cy="2624666"/>
          </a:xfrm>
          <a:prstGeom prst="rightBrace">
            <a:avLst>
              <a:gd name="adj1" fmla="val 5999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A3EA4EF-7423-42F6-183A-F3BA202334E1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H="1">
            <a:off x="4673231" y="1862667"/>
            <a:ext cx="1009649" cy="1833033"/>
          </a:xfrm>
          <a:prstGeom prst="curvedConnector5">
            <a:avLst>
              <a:gd name="adj1" fmla="val 23035"/>
              <a:gd name="adj2" fmla="val 50027"/>
              <a:gd name="adj3" fmla="val 706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BF84C-986B-4E02-6CEC-FB24C0CBCC0D}"/>
              </a:ext>
            </a:extLst>
          </p:cNvPr>
          <p:cNvSpPr txBox="1"/>
          <p:nvPr/>
        </p:nvSpPr>
        <p:spPr>
          <a:xfrm>
            <a:off x="9962689" y="54713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PC</a:t>
            </a:r>
            <a:endParaRPr lang="ko-KR" altLang="en-US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CA9CBE-AA79-BC65-784D-EB14F37F677F}"/>
              </a:ext>
            </a:extLst>
          </p:cNvPr>
          <p:cNvCxnSpPr>
            <a:stCxn id="17" idx="1"/>
          </p:cNvCxnSpPr>
          <p:nvPr/>
        </p:nvCxnSpPr>
        <p:spPr>
          <a:xfrm flipH="1">
            <a:off x="8982226" y="73179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3E95A-C8C0-11B4-561E-D138413D8D23}"/>
              </a:ext>
            </a:extLst>
          </p:cNvPr>
          <p:cNvSpPr txBox="1"/>
          <p:nvPr/>
        </p:nvSpPr>
        <p:spPr>
          <a:xfrm>
            <a:off x="9962689" y="339272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_sbrk</a:t>
            </a:r>
            <a:endParaRPr lang="ko-KR" altLang="en-US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5908-C2BC-CC1C-68EB-C5CEA2C1C0F3}"/>
              </a:ext>
            </a:extLst>
          </p:cNvPr>
          <p:cNvCxnSpPr>
            <a:stCxn id="20" idx="1"/>
          </p:cNvCxnSpPr>
          <p:nvPr/>
        </p:nvCxnSpPr>
        <p:spPr>
          <a:xfrm flipH="1">
            <a:off x="8982226" y="3577388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2179F-512E-597B-333E-BDB3806CEECE}"/>
              </a:ext>
            </a:extLst>
          </p:cNvPr>
          <p:cNvSpPr txBox="1"/>
          <p:nvPr/>
        </p:nvSpPr>
        <p:spPr>
          <a:xfrm>
            <a:off x="9962689" y="553085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</a:t>
            </a:r>
            <a:endParaRPr lang="ko-KR" altLang="en-US" b="1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431E6D-CC36-7D58-D6BB-7BF629195B0E}"/>
              </a:ext>
            </a:extLst>
          </p:cNvPr>
          <p:cNvCxnSpPr>
            <a:stCxn id="22" idx="1"/>
          </p:cNvCxnSpPr>
          <p:nvPr/>
        </p:nvCxnSpPr>
        <p:spPr>
          <a:xfrm flipH="1">
            <a:off x="8982226" y="5715516"/>
            <a:ext cx="980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C62C0A-D939-4C3C-B178-84564394E7C7}"/>
              </a:ext>
            </a:extLst>
          </p:cNvPr>
          <p:cNvSpPr txBox="1"/>
          <p:nvPr/>
        </p:nvSpPr>
        <p:spPr>
          <a:xfrm>
            <a:off x="5899625" y="177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0x00f00000</a:t>
            </a:r>
            <a:endParaRPr lang="ko-KR" altLang="en-US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77835E-3741-76AD-A474-D76BBD17C9EC}"/>
              </a:ext>
            </a:extLst>
          </p:cNvPr>
          <p:cNvCxnSpPr/>
          <p:nvPr/>
        </p:nvCxnSpPr>
        <p:spPr>
          <a:xfrm>
            <a:off x="6846073" y="3577388"/>
            <a:ext cx="0" cy="565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8F19-6A70-D6CA-F9ED-B148494C2497}"/>
              </a:ext>
            </a:extLst>
          </p:cNvPr>
          <p:cNvCxnSpPr>
            <a:cxnSpLocks/>
          </p:cNvCxnSpPr>
          <p:nvPr/>
        </p:nvCxnSpPr>
        <p:spPr>
          <a:xfrm flipV="1">
            <a:off x="6846073" y="5104737"/>
            <a:ext cx="0" cy="610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BDFCDC-25DA-1CF5-A227-DA9A44F17275}"/>
              </a:ext>
            </a:extLst>
          </p:cNvPr>
          <p:cNvCxnSpPr/>
          <p:nvPr/>
        </p:nvCxnSpPr>
        <p:spPr>
          <a:xfrm>
            <a:off x="6044831" y="4142630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364999-F605-94CE-FC4B-9EE5B26E56B1}"/>
              </a:ext>
            </a:extLst>
          </p:cNvPr>
          <p:cNvCxnSpPr/>
          <p:nvPr/>
        </p:nvCxnSpPr>
        <p:spPr>
          <a:xfrm>
            <a:off x="6044831" y="5096786"/>
            <a:ext cx="2844727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Branch 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498095"/>
            <a:ext cx="934629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060071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498095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[127:0]BRAM(Inst)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279982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39333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721453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1921079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31" idx="3"/>
            <a:endCxn id="44" idx="3"/>
          </p:cNvCxnSpPr>
          <p:nvPr/>
        </p:nvCxnSpPr>
        <p:spPr>
          <a:xfrm flipV="1">
            <a:off x="4277511" y="1940012"/>
            <a:ext cx="1258180" cy="1359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4277511" y="754477"/>
            <a:ext cx="1258179" cy="3678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5691" y="1636186"/>
            <a:ext cx="214164" cy="884536"/>
            <a:chOff x="5630155" y="480062"/>
            <a:chExt cx="21416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0155" y="752987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0155" y="1049799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73750D-42FB-4072-BFB0-45D3EF7E5BEC}"/>
                </a:ext>
              </a:extLst>
            </p:cNvPr>
            <p:cNvSpPr/>
            <p:nvPr/>
          </p:nvSpPr>
          <p:spPr>
            <a:xfrm flipH="1">
              <a:off x="5630155" y="898831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0EC7B2-8193-4BC6-996C-8D994B3A0705}"/>
                </a:ext>
              </a:extLst>
            </p:cNvPr>
            <p:cNvSpPr/>
            <p:nvPr/>
          </p:nvSpPr>
          <p:spPr>
            <a:xfrm flipH="1">
              <a:off x="5630155" y="11967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513EBF1-6F0E-4AAC-A534-E0D82E104BDC}"/>
                </a:ext>
              </a:extLst>
            </p:cNvPr>
            <p:cNvSpPr/>
            <p:nvPr/>
          </p:nvSpPr>
          <p:spPr>
            <a:xfrm flipH="1">
              <a:off x="5630155" y="602020"/>
              <a:ext cx="47299" cy="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5690" y="434381"/>
            <a:ext cx="214165" cy="884536"/>
            <a:chOff x="5630154" y="480062"/>
            <a:chExt cx="214165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0154" y="749150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0154" y="1220698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2DE3707-A2AE-4DE8-B316-93F02543C372}"/>
                </a:ext>
              </a:extLst>
            </p:cNvPr>
            <p:cNvSpPr/>
            <p:nvPr/>
          </p:nvSpPr>
          <p:spPr>
            <a:xfrm flipH="1">
              <a:off x="5630154" y="511455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7238DCC-6465-4649-821A-C1085B7022E9}"/>
                </a:ext>
              </a:extLst>
            </p:cNvPr>
            <p:cNvSpPr/>
            <p:nvPr/>
          </p:nvSpPr>
          <p:spPr>
            <a:xfrm flipH="1">
              <a:off x="5630154" y="983003"/>
              <a:ext cx="47299" cy="102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8596723" y="329675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[255:0]BRAM(Data)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1024 Depth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H="1">
            <a:off x="5535691" y="1542338"/>
            <a:ext cx="4398533" cy="694486"/>
          </a:xfrm>
          <a:prstGeom prst="bentConnector5">
            <a:avLst>
              <a:gd name="adj1" fmla="val -5197"/>
              <a:gd name="adj2" fmla="val 207529"/>
              <a:gd name="adj3" fmla="val 10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cxnSpLocks/>
            <a:stCxn id="28" idx="3"/>
            <a:endCxn id="59" idx="3"/>
          </p:cNvCxnSpPr>
          <p:nvPr/>
        </p:nvCxnSpPr>
        <p:spPr>
          <a:xfrm>
            <a:off x="4277511" y="1469646"/>
            <a:ext cx="1258180" cy="616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31" idx="3"/>
            <a:endCxn id="77" idx="3"/>
          </p:cNvCxnSpPr>
          <p:nvPr/>
        </p:nvCxnSpPr>
        <p:spPr>
          <a:xfrm flipV="1">
            <a:off x="4277511" y="516782"/>
            <a:ext cx="1258179" cy="2783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876649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cxnSpLocks/>
            <a:stCxn id="42" idx="0"/>
            <a:endCxn id="37" idx="3"/>
          </p:cNvCxnSpPr>
          <p:nvPr/>
        </p:nvCxnSpPr>
        <p:spPr>
          <a:xfrm flipV="1">
            <a:off x="5749855" y="2076275"/>
            <a:ext cx="165167" cy="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5" idx="3"/>
          </p:cNvCxnSpPr>
          <p:nvPr/>
        </p:nvCxnSpPr>
        <p:spPr>
          <a:xfrm>
            <a:off x="5749855" y="876649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1469646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2" idx="2"/>
            <a:endCxn id="99" idx="2"/>
          </p:cNvCxnSpPr>
          <p:nvPr/>
        </p:nvCxnSpPr>
        <p:spPr>
          <a:xfrm>
            <a:off x="7083557" y="1472789"/>
            <a:ext cx="2540687" cy="2784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136933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[127:0]result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143248"/>
            <a:ext cx="1467444" cy="399090"/>
          </a:xfrm>
          <a:prstGeom prst="bentConnector3">
            <a:avLst>
              <a:gd name="adj1" fmla="val 87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[255:0]</a:t>
            </a:r>
            <a:r>
              <a:rPr lang="en-US" altLang="ko-KR" sz="800" dirty="0" err="1"/>
              <a:t>directFIFO</a:t>
            </a:r>
            <a:endParaRPr lang="ko-KR" altLang="en-US" sz="8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cxnSpLocks/>
            <a:stCxn id="112" idx="0"/>
            <a:endCxn id="31" idx="1"/>
          </p:cNvCxnSpPr>
          <p:nvPr/>
        </p:nvCxnSpPr>
        <p:spPr>
          <a:xfrm flipV="1">
            <a:off x="1218057" y="329988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44333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AB09EB-E759-44E0-A9FE-237C0FDA0150}"/>
              </a:ext>
            </a:extLst>
          </p:cNvPr>
          <p:cNvGrpSpPr/>
          <p:nvPr/>
        </p:nvGrpSpPr>
        <p:grpSpPr>
          <a:xfrm>
            <a:off x="5932494" y="5007698"/>
            <a:ext cx="819150" cy="284518"/>
            <a:chOff x="4325212" y="786082"/>
            <a:chExt cx="806118" cy="2845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83B82E-77B3-4AA5-B3A6-8D3581C5D26E}"/>
                </a:ext>
              </a:extLst>
            </p:cNvPr>
            <p:cNvSpPr/>
            <p:nvPr/>
          </p:nvSpPr>
          <p:spPr>
            <a:xfrm>
              <a:off x="4325212" y="786082"/>
              <a:ext cx="80611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bg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regX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7899BD3-80FA-4B65-A25F-65A0CA1C4D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E3B068-478B-4908-AAD2-E81F4FED3952}"/>
              </a:ext>
            </a:extLst>
          </p:cNvPr>
          <p:cNvCxnSpPr>
            <a:cxnSpLocks/>
            <a:stCxn id="68" idx="1"/>
            <a:endCxn id="60" idx="3"/>
          </p:cNvCxnSpPr>
          <p:nvPr/>
        </p:nvCxnSpPr>
        <p:spPr>
          <a:xfrm rot="10800000">
            <a:off x="5535692" y="2383745"/>
            <a:ext cx="396803" cy="276621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60A811F-5225-4621-987F-D9AA8B183530}"/>
              </a:ext>
            </a:extLst>
          </p:cNvPr>
          <p:cNvCxnSpPr>
            <a:cxnSpLocks/>
            <a:stCxn id="68" idx="1"/>
            <a:endCxn id="55" idx="3"/>
          </p:cNvCxnSpPr>
          <p:nvPr/>
        </p:nvCxnSpPr>
        <p:spPr>
          <a:xfrm rot="10800000">
            <a:off x="5535690" y="1226025"/>
            <a:ext cx="396804" cy="3923932"/>
          </a:xfrm>
          <a:prstGeom prst="bentConnector3">
            <a:avLst>
              <a:gd name="adj1" fmla="val 157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C78B138-C6FF-40E5-B161-FAA4D6289D12}"/>
              </a:ext>
            </a:extLst>
          </p:cNvPr>
          <p:cNvCxnSpPr>
            <a:cxnSpLocks/>
            <a:stCxn id="83" idx="3"/>
            <a:endCxn id="68" idx="0"/>
          </p:cNvCxnSpPr>
          <p:nvPr/>
        </p:nvCxnSpPr>
        <p:spPr>
          <a:xfrm flipH="1">
            <a:off x="6342069" y="1778855"/>
            <a:ext cx="787210" cy="3228843"/>
          </a:xfrm>
          <a:prstGeom prst="bentConnector4">
            <a:avLst>
              <a:gd name="adj1" fmla="val -29039"/>
              <a:gd name="adj2" fmla="val 51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9C4CFF-FF98-46CC-B1DF-D00F34D32427}"/>
              </a:ext>
            </a:extLst>
          </p:cNvPr>
          <p:cNvSpPr txBox="1"/>
          <p:nvPr/>
        </p:nvSpPr>
        <p:spPr>
          <a:xfrm>
            <a:off x="5977225" y="5380851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32 registers</a:t>
            </a:r>
            <a:endParaRPr lang="ko-KR" altLang="en-US" sz="8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1166ECC-3156-40F5-A7F6-75097959DFD2}"/>
              </a:ext>
            </a:extLst>
          </p:cNvPr>
          <p:cNvSpPr/>
          <p:nvPr/>
        </p:nvSpPr>
        <p:spPr>
          <a:xfrm rot="5400000">
            <a:off x="597895" y="560337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[63:0]timestamp</a:t>
            </a:r>
            <a:endParaRPr lang="ko-KR" altLang="en-US" sz="8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E9A74F-E5AE-4462-AB4F-9386A1645D00}"/>
              </a:ext>
            </a:extLst>
          </p:cNvPr>
          <p:cNvSpPr/>
          <p:nvPr/>
        </p:nvSpPr>
        <p:spPr>
          <a:xfrm rot="5400000">
            <a:off x="847926" y="6454136"/>
            <a:ext cx="500063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trigger</a:t>
            </a:r>
            <a:endParaRPr lang="ko-KR" altLang="en-US" sz="8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169CD0E-D708-48F8-BDCC-3A0DC0391542}"/>
              </a:ext>
            </a:extLst>
          </p:cNvPr>
          <p:cNvCxnSpPr>
            <a:cxnSpLocks/>
            <a:stCxn id="33" idx="3"/>
            <a:endCxn id="63" idx="3"/>
          </p:cNvCxnSpPr>
          <p:nvPr/>
        </p:nvCxnSpPr>
        <p:spPr>
          <a:xfrm flipV="1">
            <a:off x="4277511" y="1789045"/>
            <a:ext cx="1258180" cy="2644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6DBFEB9-DFE1-4B33-B9A5-804FB8803D55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 flipV="1">
            <a:off x="4277511" y="988330"/>
            <a:ext cx="1258179" cy="344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50DF699-7A3A-4212-B500-AD3066C7ABC5}"/>
              </a:ext>
            </a:extLst>
          </p:cNvPr>
          <p:cNvGrpSpPr/>
          <p:nvPr/>
        </p:nvGrpSpPr>
        <p:grpSpPr>
          <a:xfrm>
            <a:off x="2113077" y="498095"/>
            <a:ext cx="602304" cy="284518"/>
            <a:chOff x="4538608" y="786082"/>
            <a:chExt cx="592722" cy="28451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63ECE3-DC48-4B32-A8A6-B6C4E79CFC2B}"/>
                </a:ext>
              </a:extLst>
            </p:cNvPr>
            <p:cNvSpPr/>
            <p:nvPr/>
          </p:nvSpPr>
          <p:spPr>
            <a:xfrm>
              <a:off x="4538608" y="786082"/>
              <a:ext cx="59272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[9:0]PC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81FFF7B-A97E-41EB-B76D-1A63A7ABB7D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E60D86-625F-40C0-8847-4BC3A5298717}"/>
              </a:ext>
            </a:extLst>
          </p:cNvPr>
          <p:cNvSpPr/>
          <p:nvPr/>
        </p:nvSpPr>
        <p:spPr>
          <a:xfrm rot="5400000">
            <a:off x="9412907" y="5144762"/>
            <a:ext cx="662870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interrupt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FCEC98-026B-4DF3-85D2-4372A4D0FD83}"/>
              </a:ext>
            </a:extLst>
          </p:cNvPr>
          <p:cNvSpPr/>
          <p:nvPr/>
        </p:nvSpPr>
        <p:spPr>
          <a:xfrm>
            <a:off x="3526454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[1:0]OPSRC1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85B0B2-3FA2-48D0-9DEC-AF17ACB0E5A1}"/>
              </a:ext>
            </a:extLst>
          </p:cNvPr>
          <p:cNvSpPr/>
          <p:nvPr/>
        </p:nvSpPr>
        <p:spPr>
          <a:xfrm>
            <a:off x="925608" y="662265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[4:0]OPCODE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86F55-BA22-4495-BE21-B6D616864993}"/>
              </a:ext>
            </a:extLst>
          </p:cNvPr>
          <p:cNvSpPr/>
          <p:nvPr/>
        </p:nvSpPr>
        <p:spPr>
          <a:xfrm>
            <a:off x="10232014" y="662265"/>
            <a:ext cx="1831955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7F2C20-C1F0-48E4-B8A0-135009035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89429"/>
              </p:ext>
            </p:extLst>
          </p:nvPr>
        </p:nvGraphicFramePr>
        <p:xfrm>
          <a:off x="770517" y="1145817"/>
          <a:ext cx="1241014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507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620507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LDR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ADD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MUL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OUT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2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3975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NEQ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45676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3636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3585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0338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BE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21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BNE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8836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31994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BGT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BLT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3384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CONV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00023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LTSP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51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WTRG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3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SHIFTL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SHIFTR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10111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INT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9543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04C4CBF-9574-4B80-9A16-5A405773A82D}"/>
              </a:ext>
            </a:extLst>
          </p:cNvPr>
          <p:cNvSpPr/>
          <p:nvPr/>
        </p:nvSpPr>
        <p:spPr>
          <a:xfrm>
            <a:off x="7197011" y="66226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[9:0]MEM1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AA414-D02C-4815-B4ED-D1B171D1CAD4}"/>
              </a:ext>
            </a:extLst>
          </p:cNvPr>
          <p:cNvSpPr/>
          <p:nvPr/>
        </p:nvSpPr>
        <p:spPr>
          <a:xfrm>
            <a:off x="4779486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[2:0]OPSRC2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C9116-D351-4448-8A50-B158A6F86911}"/>
              </a:ext>
            </a:extLst>
          </p:cNvPr>
          <p:cNvSpPr/>
          <p:nvPr/>
        </p:nvSpPr>
        <p:spPr>
          <a:xfrm>
            <a:off x="10766860" y="1026945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[9:0]MEM2</a:t>
            </a:r>
            <a:endParaRPr lang="ko-KR" altLang="en-US" sz="9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66F81-0624-4257-B398-FFD0B48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74735"/>
              </p:ext>
            </p:extLst>
          </p:nvPr>
        </p:nvGraphicFramePr>
        <p:xfrm>
          <a:off x="3437203" y="1145817"/>
          <a:ext cx="116017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E7CE1-5DB0-4EC4-B768-EFF3CD5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2118"/>
              </p:ext>
            </p:extLst>
          </p:nvPr>
        </p:nvGraphicFramePr>
        <p:xfrm>
          <a:off x="4690235" y="1145817"/>
          <a:ext cx="11601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OPSRC2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FIFO2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8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91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401C79-9A4B-44D6-BDEE-46F4D0BC9428}"/>
              </a:ext>
            </a:extLst>
          </p:cNvPr>
          <p:cNvSpPr txBox="1"/>
          <p:nvPr/>
        </p:nvSpPr>
        <p:spPr>
          <a:xfrm>
            <a:off x="2003911" y="541133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Convultution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05053-C695-49EF-896A-A094699373C0}"/>
              </a:ext>
            </a:extLst>
          </p:cNvPr>
          <p:cNvSpPr txBox="1"/>
          <p:nvPr/>
        </p:nvSpPr>
        <p:spPr>
          <a:xfrm>
            <a:off x="2003911" y="5623450"/>
            <a:ext cx="1340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Load Current Timestamp</a:t>
            </a:r>
            <a:endParaRPr lang="ko-KR" altLang="en-US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DE66B-FEC3-477B-8541-6A799070A497}"/>
              </a:ext>
            </a:extLst>
          </p:cNvPr>
          <p:cNvSpPr/>
          <p:nvPr/>
        </p:nvSpPr>
        <p:spPr>
          <a:xfrm>
            <a:off x="5834985" y="659711"/>
            <a:ext cx="1297109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[9:0]MEM_TARG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C54292-864C-4AAB-9DD4-5493A349F538}"/>
              </a:ext>
            </a:extLst>
          </p:cNvPr>
          <p:cNvSpPr/>
          <p:nvPr/>
        </p:nvSpPr>
        <p:spPr>
          <a:xfrm>
            <a:off x="2273422" y="662265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[1:0]OPTARGET</a:t>
            </a:r>
            <a:endParaRPr lang="ko-KR" altLang="en-US" sz="9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B1DEC7-0CDC-428C-844E-96AE4CF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23493"/>
              </p:ext>
            </p:extLst>
          </p:nvPr>
        </p:nvGraphicFramePr>
        <p:xfrm>
          <a:off x="2184171" y="1145817"/>
          <a:ext cx="116017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8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58008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MEM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REG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OUT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518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7256C6-6341-4582-8FB5-06F50E35C6B9}"/>
              </a:ext>
            </a:extLst>
          </p:cNvPr>
          <p:cNvSpPr/>
          <p:nvPr/>
        </p:nvSpPr>
        <p:spPr>
          <a:xfrm>
            <a:off x="7512450" y="102365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[4:0]REG1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8946DD-385A-4179-8526-CC48302AD96A}"/>
              </a:ext>
            </a:extLst>
          </p:cNvPr>
          <p:cNvSpPr/>
          <p:nvPr/>
        </p:nvSpPr>
        <p:spPr>
          <a:xfrm>
            <a:off x="11082299" y="1388332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[4:0]REG2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043A7C-9ABF-4C0E-92DD-6F5CBA5507D5}"/>
              </a:ext>
            </a:extLst>
          </p:cNvPr>
          <p:cNvSpPr/>
          <p:nvPr/>
        </p:nvSpPr>
        <p:spPr>
          <a:xfrm>
            <a:off x="6150424" y="1021098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[4:0]REG_TARG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26C41D-6373-4A27-8D9A-C6773561F91A}"/>
              </a:ext>
            </a:extLst>
          </p:cNvPr>
          <p:cNvSpPr/>
          <p:nvPr/>
        </p:nvSpPr>
        <p:spPr>
          <a:xfrm>
            <a:off x="8559036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F50A1C-4326-4B4E-8D28-55E41BA46C98}"/>
              </a:ext>
            </a:extLst>
          </p:cNvPr>
          <p:cNvSpPr/>
          <p:nvPr/>
        </p:nvSpPr>
        <p:spPr>
          <a:xfrm>
            <a:off x="9391051" y="662265"/>
            <a:ext cx="794514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[1:0]MASK2</a:t>
            </a:r>
            <a:endParaRPr lang="ko-KR" altLang="en-US" sz="9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BCD045-1E4C-470B-A404-956BF2EC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5847"/>
              </p:ext>
            </p:extLst>
          </p:nvPr>
        </p:nvGraphicFramePr>
        <p:xfrm>
          <a:off x="8617128" y="1359177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E187F31-3B0A-4339-88AA-57E75744B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9212"/>
              </p:ext>
            </p:extLst>
          </p:nvPr>
        </p:nvGraphicFramePr>
        <p:xfrm>
          <a:off x="8617128" y="2398314"/>
          <a:ext cx="152109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46">
                  <a:extLst>
                    <a:ext uri="{9D8B030D-6E8A-4147-A177-3AD203B41FA5}">
                      <a16:colId xmlns:a16="http://schemas.microsoft.com/office/drawing/2014/main" val="722741183"/>
                    </a:ext>
                  </a:extLst>
                </a:gridCol>
                <a:gridCol w="760546">
                  <a:extLst>
                    <a:ext uri="{9D8B030D-6E8A-4147-A177-3AD203B41FA5}">
                      <a16:colId xmlns:a16="http://schemas.microsoft.com/office/drawing/2014/main" val="442033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MASK2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1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TIMESTAMP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69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8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BOTH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81459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0E1FB1-8736-4013-A315-F8946305633E}"/>
              </a:ext>
            </a:extLst>
          </p:cNvPr>
          <p:cNvSpPr txBox="1"/>
          <p:nvPr/>
        </p:nvSpPr>
        <p:spPr>
          <a:xfrm>
            <a:off x="2003911" y="5835638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Wait Trigger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04F7ED-013F-43C1-9834-542A4238E9B1}"/>
              </a:ext>
            </a:extLst>
          </p:cNvPr>
          <p:cNvSpPr txBox="1"/>
          <p:nvPr/>
        </p:nvSpPr>
        <p:spPr>
          <a:xfrm>
            <a:off x="2003911" y="263445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Result Out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7C596D-5AC8-4F21-B73A-44831B764A47}"/>
              </a:ext>
            </a:extLst>
          </p:cNvPr>
          <p:cNvSpPr txBox="1"/>
          <p:nvPr/>
        </p:nvSpPr>
        <p:spPr>
          <a:xfrm>
            <a:off x="2003911" y="6488781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Interrupt ON/OFF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581AF-A62F-487B-BA40-1A8D5BD19FB6}"/>
              </a:ext>
            </a:extLst>
          </p:cNvPr>
          <p:cNvSpPr txBox="1"/>
          <p:nvPr/>
        </p:nvSpPr>
        <p:spPr>
          <a:xfrm>
            <a:off x="2003911" y="2427395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 DIVIDE!!!!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318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Edge Counter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F4BEB-0719-4911-91C1-BA444AD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RFDC_DDS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9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AB841DFD-43C5-EE58-F4AC-6BB230D1B5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7" y="1078088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BE2925-6AE1-4AE0-B540-08C515567EC7}"/>
              </a:ext>
            </a:extLst>
          </p:cNvPr>
          <p:cNvSpPr txBox="1"/>
          <p:nvPr/>
        </p:nvSpPr>
        <p:spPr>
          <a:xfrm>
            <a:off x="511728" y="117693"/>
            <a:ext cx="10633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\</a:t>
            </a:r>
            <a:r>
              <a:rPr lang="en-US" altLang="ko-KR" dirty="0" err="1"/>
              <a:t>documentclass</a:t>
            </a:r>
            <a:r>
              <a:rPr lang="en-US" altLang="ko-KR" dirty="0"/>
              <a:t>{article}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usepackage</a:t>
            </a:r>
            <a:r>
              <a:rPr lang="en-US" altLang="ko-KR" dirty="0"/>
              <a:t>{</a:t>
            </a:r>
            <a:r>
              <a:rPr lang="en-US" altLang="ko-KR" dirty="0" err="1"/>
              <a:t>amsmath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\</a:t>
            </a:r>
            <a:r>
              <a:rPr lang="en-US" altLang="ko-KR" dirty="0" err="1"/>
              <a:t>pagestyle</a:t>
            </a:r>
            <a:r>
              <a:rPr lang="en-US" altLang="ko-KR" dirty="0"/>
              <a:t>{empty}</a:t>
            </a:r>
          </a:p>
          <a:p>
            <a:r>
              <a:rPr lang="en-US" altLang="ko-KR" dirty="0"/>
              <a:t>\begin{document}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For 16 </a:t>
            </a:r>
            <a:r>
              <a:rPr lang="en-US" altLang="ko-KR" dirty="0" err="1"/>
              <a:t>dds</a:t>
            </a:r>
            <a:r>
              <a:rPr lang="en-US" altLang="ko-KR" dirty="0"/>
              <a:t>\_compiler \\</a:t>
            </a:r>
          </a:p>
          <a:p>
            <a:r>
              <a:rPr lang="en-US" altLang="ko-KR" dirty="0"/>
              <a:t>0 to 15 $= 2^{4} – 1 = [3:0</a:t>
            </a:r>
            <a:r>
              <a:rPr lang="en-US" altLang="ko-KR"/>
              <a:t>] fine\_</a:t>
            </a:r>
            <a:r>
              <a:rPr lang="en-US" altLang="ko-KR" dirty="0" err="1"/>
              <a:t>timestamp</a:t>
            </a:r>
            <a:r>
              <a:rPr lang="en-US" altLang="ko-KR" dirty="0"/>
              <a:t>$\\</a:t>
            </a:r>
          </a:p>
          <a:p>
            <a:r>
              <a:rPr lang="en-US" altLang="ko-KR" dirty="0"/>
              <a:t>so, $\{timestamp[63:0</a:t>
            </a:r>
            <a:r>
              <a:rPr lang="en-US" altLang="ko-KR"/>
              <a:t>],fine\_</a:t>
            </a:r>
            <a:r>
              <a:rPr lang="en-US" altLang="ko-KR" dirty="0" err="1"/>
              <a:t>timestampe</a:t>
            </a:r>
            <a:r>
              <a:rPr lang="en-US" altLang="ko-KR" dirty="0"/>
              <a:t>[3:0]\}$\\</a:t>
            </a:r>
          </a:p>
          <a:p>
            <a:endParaRPr lang="en-US" altLang="ko-KR" dirty="0"/>
          </a:p>
          <a:p>
            <a:r>
              <a:rPr lang="en-US" altLang="ko-KR" dirty="0"/>
              <a:t>\</a:t>
            </a:r>
            <a:r>
              <a:rPr lang="en-US" altLang="ko-KR" dirty="0" err="1"/>
              <a:t>noindent</a:t>
            </a:r>
            <a:r>
              <a:rPr lang="en-US" altLang="ko-KR" dirty="0"/>
              <a:t> Xilinx </a:t>
            </a:r>
            <a:r>
              <a:rPr lang="en-US" altLang="ko-KR" dirty="0" err="1"/>
              <a:t>dds</a:t>
            </a:r>
            <a:r>
              <a:rPr lang="en-US" altLang="ko-KR" dirty="0"/>
              <a:t>\_compiler v6.0 input Phase : $(2\pi/(2^{14} - 1)) \times input$\\</a:t>
            </a:r>
          </a:p>
          <a:p>
            <a:r>
              <a:rPr lang="en-US" altLang="ko-KR" dirty="0"/>
              <a:t>so, $(input\_</a:t>
            </a:r>
            <a:r>
              <a:rPr lang="en-US" altLang="ko-KR" dirty="0" err="1"/>
              <a:t>incr</a:t>
            </a:r>
            <a:r>
              <a:rPr lang="en-US" altLang="ko-KR" dirty="0"/>
              <a:t>/(2^{14} - 1)) \times (16 F_{sys}) = F_{actual}$\\</a:t>
            </a:r>
          </a:p>
          <a:p>
            <a:r>
              <a:rPr lang="en-US" altLang="ko-KR" dirty="0"/>
              <a:t>One period of timestamp $= (1/F_{actual}) \times 10^{8} $(due to its 10ns resolution)\\</a:t>
            </a:r>
          </a:p>
          <a:p>
            <a:r>
              <a:rPr lang="en-US" altLang="ko-KR" dirty="0"/>
              <a:t>Input\_</a:t>
            </a:r>
            <a:r>
              <a:rPr lang="en-US" altLang="ko-KR" dirty="0" err="1"/>
              <a:t>incr</a:t>
            </a:r>
            <a:r>
              <a:rPr lang="en-US" altLang="ko-KR" dirty="0"/>
              <a:t>: $</a:t>
            </a:r>
            <a:r>
              <a:rPr lang="en-US" altLang="ko-KR" dirty="0" err="1"/>
              <a:t>freq</a:t>
            </a:r>
            <a:r>
              <a:rPr lang="en-US" altLang="ko-KR" dirty="0"/>
              <a:t> \times timestamp$\\</a:t>
            </a:r>
          </a:p>
          <a:p>
            <a:r>
              <a:rPr lang="en-US" altLang="ko-KR" dirty="0"/>
              <a:t>so, $[(</a:t>
            </a:r>
            <a:r>
              <a:rPr lang="en-US" altLang="ko-KR" dirty="0" err="1"/>
              <a:t>freq</a:t>
            </a:r>
            <a:r>
              <a:rPr lang="en-US" altLang="ko-KR" dirty="0"/>
              <a:t>\_bin) \times (1/F_{actual}) \times (10^{8}) ][n+13:n] = 2^{14} - 1$\\</a:t>
            </a:r>
          </a:p>
          <a:p>
            <a:r>
              <a:rPr lang="en-US" altLang="ko-KR" dirty="0"/>
              <a:t>$F_{actual} = (</a:t>
            </a:r>
            <a:r>
              <a:rPr lang="en-US" altLang="ko-KR" dirty="0" err="1"/>
              <a:t>freq</a:t>
            </a:r>
            <a:r>
              <a:rPr lang="en-US" altLang="ko-KR" dirty="0"/>
              <a:t>\_bin/(2^{48} – 2^{34})) \times 16 \times 10^{8} Hz$\\</a:t>
            </a:r>
          </a:p>
          <a:p>
            <a:r>
              <a:rPr lang="en-US" altLang="ko-KR" dirty="0"/>
              <a:t>so, $[(2^{48} – 2^{34})][n+13:n] = 2^{14} – 1</a:t>
            </a:r>
          </a:p>
          <a:p>
            <a:r>
              <a:rPr lang="en-US" altLang="ko-KR" dirty="0"/>
              <a:t>= [2^{14} – 1][n-21:n-34]$\\</a:t>
            </a:r>
          </a:p>
          <a:p>
            <a:r>
              <a:rPr lang="en-US" altLang="ko-KR" dirty="0"/>
              <a:t>Therefore,  n = 34</a:t>
            </a:r>
          </a:p>
          <a:p>
            <a:endParaRPr lang="en-US" altLang="ko-KR" dirty="0"/>
          </a:p>
          <a:p>
            <a:r>
              <a:rPr lang="en-US" altLang="ko-KR" dirty="0"/>
              <a:t>DSP : $27 \times 18$ two’s complement\\</a:t>
            </a:r>
          </a:p>
          <a:p>
            <a:r>
              <a:rPr lang="en-US" altLang="ko-KR" dirty="0"/>
              <a:t>$72 bit \times 48 bit$  3DSP\\</a:t>
            </a:r>
          </a:p>
          <a:p>
            <a:r>
              <a:rPr lang="en-US" altLang="ko-KR" dirty="0"/>
              <a:t>$Unsigned 72 \times  Unsigned 48 bit = $  120 bit</a:t>
            </a:r>
          </a:p>
          <a:p>
            <a:endParaRPr lang="en-US" altLang="ko-KR" dirty="0"/>
          </a:p>
          <a:p>
            <a:r>
              <a:rPr lang="en-US" altLang="ko-KR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7827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9BC1-972B-4609-AC5D-7E72F38F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Dsign</a:t>
            </a:r>
            <a:r>
              <a:rPr lang="en-US" altLang="ko-KR" b="1" dirty="0"/>
              <a:t>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81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B01E0490-424D-28F9-05D5-65C819AE1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44428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808F8-DA78-5765-828B-5FA0BD9F7B33}"/>
              </a:ext>
            </a:extLst>
          </p:cNvPr>
          <p:cNvSpPr txBox="1"/>
          <p:nvPr/>
        </p:nvSpPr>
        <p:spPr>
          <a:xfrm>
            <a:off x="511728" y="117693"/>
            <a:ext cx="106331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\noindent For</a:t>
            </a:r>
            <a:r>
              <a:rPr lang="ko-KR" altLang="en-US"/>
              <a:t> </a:t>
            </a:r>
            <a:r>
              <a:rPr lang="en-US" altLang="ko-KR"/>
              <a:t>14</a:t>
            </a:r>
            <a:r>
              <a:rPr lang="ko-KR" altLang="en-US"/>
              <a:t> </a:t>
            </a:r>
            <a:r>
              <a:rPr lang="en-US" altLang="ko-KR"/>
              <a:t>bit</a:t>
            </a:r>
            <a:r>
              <a:rPr lang="ko-KR" altLang="en-US"/>
              <a:t> </a:t>
            </a:r>
            <a:r>
              <a:rPr lang="en-US" altLang="ko-KR"/>
              <a:t>unsigned</a:t>
            </a:r>
            <a:r>
              <a:rPr lang="ko-KR" altLang="en-US"/>
              <a:t> </a:t>
            </a:r>
            <a:r>
              <a:rPr lang="en-US" altLang="ko-KR"/>
              <a:t>amplitude</a:t>
            </a:r>
            <a:r>
              <a:rPr lang="ko-KR" altLang="en-US"/>
              <a:t> </a:t>
            </a:r>
            <a:r>
              <a:rPr lang="en-US" altLang="ko-KR"/>
              <a:t>scaling\\</a:t>
            </a:r>
          </a:p>
          <a:p>
            <a:endParaRPr lang="en-US" altLang="ko-KR"/>
          </a:p>
          <a:p>
            <a:r>
              <a:rPr lang="en-US" altLang="ko-KR"/>
              <a:t>\noindent $amp[13:0] * dds\_output[15:0] = amp\_full\_product[31:0]$\\</a:t>
            </a:r>
          </a:p>
          <a:p>
            <a:r>
              <a:rPr lang="en-US" altLang="ko-KR"/>
              <a:t>for full amp $2^{14} - 1$\\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$2^{28} - 2^{15} + 1 = 2^{14}(2^{14} - 2) + \varepsilon$\\</a:t>
            </a:r>
          </a:p>
          <a:p>
            <a:endParaRPr lang="en-US" altLang="ko-KR"/>
          </a:p>
          <a:p>
            <a:r>
              <a:rPr lang="en-US" altLang="ko-KR"/>
              <a:t>\noindent other choice</a:t>
            </a:r>
          </a:p>
          <a:p>
            <a:r>
              <a:rPr lang="en-US" altLang="ko-KR"/>
              <a:t>$(amp[13:0]+1) * dds\_output[15:0] = amp\_full\_product[31:0]$\\</a:t>
            </a:r>
          </a:p>
          <a:p>
            <a:r>
              <a:rPr lang="en-US" altLang="ko-KR"/>
              <a:t>for full amp $2^{14} - 1 + 1$\\</a:t>
            </a:r>
          </a:p>
          <a:p>
            <a:r>
              <a:rPr lang="en-US" altLang="ko-KR"/>
              <a:t>for full dds\_output $2^{14} - 1$\\</a:t>
            </a:r>
          </a:p>
          <a:p>
            <a:r>
              <a:rPr lang="en-US" altLang="ko-KR"/>
              <a:t>product becomes $2^{14}(2^{14} - 1)$\\</a:t>
            </a:r>
          </a:p>
          <a:p>
            <a:r>
              <a:rPr lang="en-US" altLang="ko-KR"/>
              <a:t>But, for zero amp,\\</a:t>
            </a:r>
          </a:p>
          <a:p>
            <a:r>
              <a:rPr lang="en-US" altLang="ko-KR"/>
              <a:t>$2^{14} - 1$\\</a:t>
            </a:r>
          </a:p>
          <a:p>
            <a:r>
              <a:rPr lang="en-US" altLang="ko-KR"/>
              <a:t>So, zero has to be conducted in exception case</a:t>
            </a:r>
          </a:p>
        </p:txBody>
      </p:sp>
    </p:spTree>
    <p:extLst>
      <p:ext uri="{BB962C8B-B14F-4D97-AF65-F5344CB8AC3E}">
        <p14:creationId xmlns:p14="http://schemas.microsoft.com/office/powerpoint/2010/main" val="233972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CBEA25-A860-F35E-E72B-2540B5321FCA}"/>
              </a:ext>
            </a:extLst>
          </p:cNvPr>
          <p:cNvGrpSpPr/>
          <p:nvPr/>
        </p:nvGrpSpPr>
        <p:grpSpPr>
          <a:xfrm>
            <a:off x="2887133" y="498095"/>
            <a:ext cx="1438468" cy="585638"/>
            <a:chOff x="2887133" y="498095"/>
            <a:chExt cx="1438468" cy="5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EA7CD58-98FC-FAC7-D3BB-1DD68D67819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FD5A8-FF72-128C-82DA-1C74A710F1D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6C3D02-460C-EF5D-595D-27929E63E0CA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D6684-11F8-0E4E-CED4-B4D77AFAAB2E}"/>
              </a:ext>
            </a:extLst>
          </p:cNvPr>
          <p:cNvGrpSpPr/>
          <p:nvPr/>
        </p:nvGrpSpPr>
        <p:grpSpPr>
          <a:xfrm>
            <a:off x="28871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1DDF31-5586-E1D6-10E7-DE1707F947F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EE7B8-E021-984B-6609-86D0F9406BE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8A1AF-A90D-AF50-7C6D-E1B032FB47A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35E25-7587-7C91-49AD-1D68887737B8}"/>
              </a:ext>
            </a:extLst>
          </p:cNvPr>
          <p:cNvGrpSpPr/>
          <p:nvPr/>
        </p:nvGrpSpPr>
        <p:grpSpPr>
          <a:xfrm>
            <a:off x="28871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712C2F-74BA-02A0-A062-43EC8B32CA2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AF4CC-7094-F4FF-3F2A-37C7F469486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9CB30F-08FC-3018-D353-99AE78E2E74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258B44-B26B-1CFE-09C0-2B8EF8FF47CC}"/>
              </a:ext>
            </a:extLst>
          </p:cNvPr>
          <p:cNvGrpSpPr/>
          <p:nvPr/>
        </p:nvGrpSpPr>
        <p:grpSpPr>
          <a:xfrm>
            <a:off x="28871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4562A3A-9DB5-FEAE-B474-01DB479391D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29ED9B-AC12-04A2-5ABD-72892A937E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D0A00-A125-1980-682B-04CFF2ECEA6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357940-6257-1BF9-90A5-225F97BCA325}"/>
              </a:ext>
            </a:extLst>
          </p:cNvPr>
          <p:cNvGrpSpPr/>
          <p:nvPr/>
        </p:nvGrpSpPr>
        <p:grpSpPr>
          <a:xfrm>
            <a:off x="28871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B330E9-9860-E0AE-110B-7C4D1B867B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D93F52-B86E-7AF1-CB49-1F1D8741039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446526-837E-D97D-0490-8519474BF18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CB7487-D2AC-984C-07BF-6C1C972DF62D}"/>
              </a:ext>
            </a:extLst>
          </p:cNvPr>
          <p:cNvGrpSpPr/>
          <p:nvPr/>
        </p:nvGrpSpPr>
        <p:grpSpPr>
          <a:xfrm>
            <a:off x="28871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D2EF4F-D30C-359D-1999-1531017FE7D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8E358F-AE74-8A85-63AC-38B7374BB17A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C74A2D-1BD1-235F-70C7-FEFFB253970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FD28A2E-6B7B-9B47-60C6-73BEEDF10D81}"/>
              </a:ext>
            </a:extLst>
          </p:cNvPr>
          <p:cNvGrpSpPr/>
          <p:nvPr/>
        </p:nvGrpSpPr>
        <p:grpSpPr>
          <a:xfrm>
            <a:off x="28871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AFE1C37-A764-DBF1-0FAC-22A18947155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B84BCF-21DF-0054-29FC-60415027380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9DD01-2C7E-8F20-ADEB-604BA8F817D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BB5831-85F8-6A43-873B-48753A7FE6AC}"/>
              </a:ext>
            </a:extLst>
          </p:cNvPr>
          <p:cNvGrpSpPr/>
          <p:nvPr/>
        </p:nvGrpSpPr>
        <p:grpSpPr>
          <a:xfrm>
            <a:off x="28871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FBB02E-011D-F673-5F56-9CCF38D5C27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38F029-D27D-737E-4427-D76530ED2E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93821-F1E0-0858-EFF4-721429AE5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E8B22A-667E-74BC-3584-C979ABC5A581}"/>
              </a:ext>
            </a:extLst>
          </p:cNvPr>
          <p:cNvSpPr/>
          <p:nvPr/>
        </p:nvSpPr>
        <p:spPr>
          <a:xfrm rot="5400000">
            <a:off x="-254416" y="317979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[47:0]freq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B0A4C-841B-8829-68D5-D22E21D5D0E9}"/>
              </a:ext>
            </a:extLst>
          </p:cNvPr>
          <p:cNvSpPr/>
          <p:nvPr/>
        </p:nvSpPr>
        <p:spPr>
          <a:xfrm rot="5400000">
            <a:off x="-254416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[63:0]timestamp</a:t>
            </a:r>
            <a:endParaRPr lang="ko-KR" altLang="en-US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607259-6493-2CBF-4616-3016576AEE1F}"/>
              </a:ext>
            </a:extLst>
          </p:cNvPr>
          <p:cNvSpPr/>
          <p:nvPr/>
        </p:nvSpPr>
        <p:spPr>
          <a:xfrm>
            <a:off x="844669" y="316431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13F4C9A-56D0-C0F3-2D5A-18284DEEB6F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365746" y="3299888"/>
            <a:ext cx="47892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19886C6-EB3A-C0E5-3412-07C1F7A79581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365746" y="3435464"/>
            <a:ext cx="614499" cy="997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CDFA03AA-C3A6-FD11-F17B-2FFF7C4D5EEA}"/>
              </a:ext>
            </a:extLst>
          </p:cNvPr>
          <p:cNvSpPr/>
          <p:nvPr/>
        </p:nvSpPr>
        <p:spPr>
          <a:xfrm>
            <a:off x="2049819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FE8572-691B-0522-BE8B-D746A2BEE17D}"/>
              </a:ext>
            </a:extLst>
          </p:cNvPr>
          <p:cNvSpPr/>
          <p:nvPr/>
        </p:nvSpPr>
        <p:spPr>
          <a:xfrm>
            <a:off x="2049819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6686C44-D971-EF63-4A61-3A7C9EF1A66C}"/>
              </a:ext>
            </a:extLst>
          </p:cNvPr>
          <p:cNvSpPr/>
          <p:nvPr/>
        </p:nvSpPr>
        <p:spPr>
          <a:xfrm>
            <a:off x="2049819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3AC442-DFA1-A7EC-25BE-AE3BF844C485}"/>
              </a:ext>
            </a:extLst>
          </p:cNvPr>
          <p:cNvSpPr/>
          <p:nvPr/>
        </p:nvSpPr>
        <p:spPr>
          <a:xfrm>
            <a:off x="2049819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3AAB27-EFB8-29A1-E253-B1340146F5A9}"/>
              </a:ext>
            </a:extLst>
          </p:cNvPr>
          <p:cNvSpPr/>
          <p:nvPr/>
        </p:nvSpPr>
        <p:spPr>
          <a:xfrm>
            <a:off x="2049819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E8BD8E-3FC9-15A6-8A08-D79B0948071E}"/>
              </a:ext>
            </a:extLst>
          </p:cNvPr>
          <p:cNvSpPr/>
          <p:nvPr/>
        </p:nvSpPr>
        <p:spPr>
          <a:xfrm>
            <a:off x="2049819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58A8991-8D84-E826-7F21-16CAC00602AA}"/>
              </a:ext>
            </a:extLst>
          </p:cNvPr>
          <p:cNvSpPr/>
          <p:nvPr/>
        </p:nvSpPr>
        <p:spPr>
          <a:xfrm>
            <a:off x="2049819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48DDB82-B153-B026-8D14-24AEBCAC49E2}"/>
              </a:ext>
            </a:extLst>
          </p:cNvPr>
          <p:cNvSpPr/>
          <p:nvPr/>
        </p:nvSpPr>
        <p:spPr>
          <a:xfrm>
            <a:off x="2049819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5D0287-33D0-C40F-15BD-F7EA8BA556A5}"/>
              </a:ext>
            </a:extLst>
          </p:cNvPr>
          <p:cNvSpPr/>
          <p:nvPr/>
        </p:nvSpPr>
        <p:spPr>
          <a:xfrm>
            <a:off x="1583218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4E7F7D-0608-280E-989D-F03BAD5C115A}"/>
              </a:ext>
            </a:extLst>
          </p:cNvPr>
          <p:cNvSpPr/>
          <p:nvPr/>
        </p:nvSpPr>
        <p:spPr>
          <a:xfrm>
            <a:off x="1583218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9F25B-7FA4-BF1A-E5B5-45A0FA90E7DF}"/>
              </a:ext>
            </a:extLst>
          </p:cNvPr>
          <p:cNvSpPr/>
          <p:nvPr/>
        </p:nvSpPr>
        <p:spPr>
          <a:xfrm>
            <a:off x="1583218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36B8CE-AC8B-15A1-A29A-CB6F49ABA905}"/>
              </a:ext>
            </a:extLst>
          </p:cNvPr>
          <p:cNvSpPr/>
          <p:nvPr/>
        </p:nvSpPr>
        <p:spPr>
          <a:xfrm>
            <a:off x="1583218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FE6C846-328B-8B08-EFD5-B706EB6999B3}"/>
              </a:ext>
            </a:extLst>
          </p:cNvPr>
          <p:cNvSpPr/>
          <p:nvPr/>
        </p:nvSpPr>
        <p:spPr>
          <a:xfrm>
            <a:off x="1583218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A8C397-B944-EFAB-E276-FBBAF4820178}"/>
              </a:ext>
            </a:extLst>
          </p:cNvPr>
          <p:cNvSpPr/>
          <p:nvPr/>
        </p:nvSpPr>
        <p:spPr>
          <a:xfrm>
            <a:off x="1583218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63E3E-5B19-31B0-2659-333BE265742E}"/>
              </a:ext>
            </a:extLst>
          </p:cNvPr>
          <p:cNvSpPr/>
          <p:nvPr/>
        </p:nvSpPr>
        <p:spPr>
          <a:xfrm>
            <a:off x="1583218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D3B92E4-0FB6-ED9C-F7B1-E2284DCBDDFE}"/>
              </a:ext>
            </a:extLst>
          </p:cNvPr>
          <p:cNvSpPr/>
          <p:nvPr/>
        </p:nvSpPr>
        <p:spPr>
          <a:xfrm>
            <a:off x="1583218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7</a:t>
            </a:r>
            <a:endParaRPr lang="ko-KR" altLang="en-US" sz="100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0FA2698-F527-DC44-726A-7C9FF2CC654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FAC33AC-364B-32EC-555A-A0855322CD2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FDD834-8A8B-9A59-9554-2DC423EF8B5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AAC1F-0824-D437-36F9-CA21AD7790BD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C95D9FB-34DB-24DB-66D6-D00C1089EB27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6E2CB7D-24C8-3A93-BAC7-688867891156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03929E-BE97-F0BB-56E0-D9FB99A8525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ED85EE-74E4-726D-E7E5-52469C92F15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944D03E-FDD4-C5F8-154D-6E91F841B280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6A1682-1E7C-1365-DF74-22A2D36E188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662740-B002-37CE-0F01-F9B02A7A8FD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FE1F677-F765-6BDC-4CB4-DB103277788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7EFD-B500-778D-BC51-1B27A5B7A28C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702FD0-BC70-6D48-4912-7B233099CB74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B593A4-FC0E-7ACB-C954-3A842935BFF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59D5F3-3A72-5925-C1CA-1FA6C963C4B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CFC83BE-3464-C938-91E9-4224D46F9D45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76976D-B8D6-18C5-7E5C-ABE84EBBB33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31FDAB5-660E-A4C5-4389-0807BB38702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C0C0846-55F9-0B66-09DF-2D932D325F37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74839A-4742-F409-0EE4-9B607B870EEF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6DBEE4-032F-62ED-C14D-64CD8CAE32F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D74CE03-7503-AE6A-8D32-999418E10F2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7A4EC7-3C3D-C6AF-EDE9-A2FAB175370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9F44FA6-5BB6-36DA-9B01-923154DA49C7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F3EEC13-AF90-EB0C-7CF3-5C352904F9D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97B315-FF88-FDA5-045E-D215E7C4CFB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0BB974-D156-0F2C-096B-68386A290ECC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9C1115B-BBBF-3E2B-38CD-55FB37F8DF63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2C2A075-6D44-C7F2-B786-74969C43C13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32D235D-DCC4-ED31-00D7-2EF73D13325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8C941E-7557-5690-3F50-016BD02FAEA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23F2C2F3-520C-7656-FB1D-B0BA32165AEB}"/>
              </a:ext>
            </a:extLst>
          </p:cNvPr>
          <p:cNvSpPr/>
          <p:nvPr/>
        </p:nvSpPr>
        <p:spPr>
          <a:xfrm>
            <a:off x="5374396" y="653067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F6F8E12B-D81D-9672-1F96-F713C4974528}"/>
              </a:ext>
            </a:extLst>
          </p:cNvPr>
          <p:cNvSpPr/>
          <p:nvPr/>
        </p:nvSpPr>
        <p:spPr>
          <a:xfrm>
            <a:off x="5374396" y="134513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C1BAB7B-A868-0043-B42D-7F513178380B}"/>
              </a:ext>
            </a:extLst>
          </p:cNvPr>
          <p:cNvSpPr/>
          <p:nvPr/>
        </p:nvSpPr>
        <p:spPr>
          <a:xfrm>
            <a:off x="5374396" y="201902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E6033C0-7896-4FB4-CADF-E4AECAB71618}"/>
              </a:ext>
            </a:extLst>
          </p:cNvPr>
          <p:cNvSpPr/>
          <p:nvPr/>
        </p:nvSpPr>
        <p:spPr>
          <a:xfrm>
            <a:off x="5374396" y="271109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6C4ACAA-4FC8-F5BC-10D3-38E17ED4D295}"/>
              </a:ext>
            </a:extLst>
          </p:cNvPr>
          <p:cNvSpPr/>
          <p:nvPr/>
        </p:nvSpPr>
        <p:spPr>
          <a:xfrm>
            <a:off x="5374396" y="3388425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F7783CA-6F7C-7660-5339-2325BE9048D1}"/>
              </a:ext>
            </a:extLst>
          </p:cNvPr>
          <p:cNvSpPr/>
          <p:nvPr/>
        </p:nvSpPr>
        <p:spPr>
          <a:xfrm>
            <a:off x="5374396" y="4080493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52D009E-1021-D2D6-732B-C4BDFFDCB525}"/>
              </a:ext>
            </a:extLst>
          </p:cNvPr>
          <p:cNvSpPr/>
          <p:nvPr/>
        </p:nvSpPr>
        <p:spPr>
          <a:xfrm>
            <a:off x="5374396" y="4754381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3756331-A3BD-2E6D-2C3B-7861AF2A6BF1}"/>
              </a:ext>
            </a:extLst>
          </p:cNvPr>
          <p:cNvSpPr/>
          <p:nvPr/>
        </p:nvSpPr>
        <p:spPr>
          <a:xfrm>
            <a:off x="5374396" y="5446449"/>
            <a:ext cx="275692" cy="275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3C67FCC-0B58-4F21-6205-C32F63BBF262}"/>
              </a:ext>
            </a:extLst>
          </p:cNvPr>
          <p:cNvSpPr/>
          <p:nvPr/>
        </p:nvSpPr>
        <p:spPr>
          <a:xfrm>
            <a:off x="4907795" y="96392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ADCC347-AD0D-2CE9-F78F-4833C6103FA0}"/>
              </a:ext>
            </a:extLst>
          </p:cNvPr>
          <p:cNvSpPr/>
          <p:nvPr/>
        </p:nvSpPr>
        <p:spPr>
          <a:xfrm>
            <a:off x="4907795" y="1684866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5C3EA2-A44A-4ACB-594A-9BA4FC20BA51}"/>
              </a:ext>
            </a:extLst>
          </p:cNvPr>
          <p:cNvSpPr/>
          <p:nvPr/>
        </p:nvSpPr>
        <p:spPr>
          <a:xfrm>
            <a:off x="4907795" y="2379132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4A6E644-767D-F270-EC08-F36E00C29EC2}"/>
              </a:ext>
            </a:extLst>
          </p:cNvPr>
          <p:cNvSpPr/>
          <p:nvPr/>
        </p:nvSpPr>
        <p:spPr>
          <a:xfrm>
            <a:off x="4907795" y="30020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B3DA9BD-4085-30A4-A742-C484D34AF3B1}"/>
              </a:ext>
            </a:extLst>
          </p:cNvPr>
          <p:cNvSpPr/>
          <p:nvPr/>
        </p:nvSpPr>
        <p:spPr>
          <a:xfrm>
            <a:off x="4907795" y="3750954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720DA03-9CB7-BD1A-690B-86E79185DBBB}"/>
              </a:ext>
            </a:extLst>
          </p:cNvPr>
          <p:cNvSpPr/>
          <p:nvPr/>
        </p:nvSpPr>
        <p:spPr>
          <a:xfrm>
            <a:off x="4907795" y="4471895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D2D8F2-46EA-51CB-0118-3C9C9270FD01}"/>
              </a:ext>
            </a:extLst>
          </p:cNvPr>
          <p:cNvSpPr/>
          <p:nvPr/>
        </p:nvSpPr>
        <p:spPr>
          <a:xfrm>
            <a:off x="4907795" y="5166161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8C29C6F-F894-6F15-96CB-1D62F5FEAC3F}"/>
              </a:ext>
            </a:extLst>
          </p:cNvPr>
          <p:cNvSpPr/>
          <p:nvPr/>
        </p:nvSpPr>
        <p:spPr>
          <a:xfrm>
            <a:off x="4907795" y="5789090"/>
            <a:ext cx="324502" cy="324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15</a:t>
            </a:r>
            <a:endParaRPr lang="ko-KR" altLang="en-US" sz="1000"/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35BDC57E-74C3-810C-9401-18A2532DD602}"/>
              </a:ext>
            </a:extLst>
          </p:cNvPr>
          <p:cNvCxnSpPr>
            <a:cxnSpLocks/>
            <a:stCxn id="86" idx="3"/>
            <a:endCxn id="51" idx="4"/>
          </p:cNvCxnSpPr>
          <p:nvPr/>
        </p:nvCxnSpPr>
        <p:spPr>
          <a:xfrm flipV="1">
            <a:off x="1907720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C21CF41C-61DC-84B3-A402-1604F031D1BF}"/>
              </a:ext>
            </a:extLst>
          </p:cNvPr>
          <p:cNvCxnSpPr>
            <a:cxnSpLocks/>
            <a:stCxn id="87" idx="3"/>
            <a:endCxn id="59" idx="4"/>
          </p:cNvCxnSpPr>
          <p:nvPr/>
        </p:nvCxnSpPr>
        <p:spPr>
          <a:xfrm flipV="1">
            <a:off x="1907720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E01492B4-74DB-50E6-2DDA-C517BFB2C77C}"/>
              </a:ext>
            </a:extLst>
          </p:cNvPr>
          <p:cNvCxnSpPr>
            <a:cxnSpLocks/>
            <a:stCxn id="88" idx="3"/>
            <a:endCxn id="63" idx="4"/>
          </p:cNvCxnSpPr>
          <p:nvPr/>
        </p:nvCxnSpPr>
        <p:spPr>
          <a:xfrm flipV="1">
            <a:off x="1907720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8B8ACDE-177D-7AF5-8462-3B8A634F1789}"/>
              </a:ext>
            </a:extLst>
          </p:cNvPr>
          <p:cNvCxnSpPr>
            <a:cxnSpLocks/>
            <a:stCxn id="89" idx="3"/>
            <a:endCxn id="67" idx="4"/>
          </p:cNvCxnSpPr>
          <p:nvPr/>
        </p:nvCxnSpPr>
        <p:spPr>
          <a:xfrm flipV="1">
            <a:off x="1907720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C9164EA-DFEB-221B-B9D9-3C061011AB43}"/>
              </a:ext>
            </a:extLst>
          </p:cNvPr>
          <p:cNvCxnSpPr>
            <a:cxnSpLocks/>
            <a:stCxn id="90" idx="3"/>
            <a:endCxn id="71" idx="4"/>
          </p:cNvCxnSpPr>
          <p:nvPr/>
        </p:nvCxnSpPr>
        <p:spPr>
          <a:xfrm flipV="1">
            <a:off x="1907720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42CB544-EB73-C91A-23E4-A17C13C812BA}"/>
              </a:ext>
            </a:extLst>
          </p:cNvPr>
          <p:cNvCxnSpPr>
            <a:cxnSpLocks/>
            <a:stCxn id="91" idx="3"/>
            <a:endCxn id="75" idx="4"/>
          </p:cNvCxnSpPr>
          <p:nvPr/>
        </p:nvCxnSpPr>
        <p:spPr>
          <a:xfrm flipV="1">
            <a:off x="1907720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BB6A97C-D50B-8996-47C6-C5EC6B0B1766}"/>
              </a:ext>
            </a:extLst>
          </p:cNvPr>
          <p:cNvCxnSpPr>
            <a:cxnSpLocks/>
            <a:stCxn id="92" idx="3"/>
            <a:endCxn id="79" idx="4"/>
          </p:cNvCxnSpPr>
          <p:nvPr/>
        </p:nvCxnSpPr>
        <p:spPr>
          <a:xfrm flipV="1">
            <a:off x="1907720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AD42FA7-74E6-7695-8478-DBCD55BDBAE4}"/>
              </a:ext>
            </a:extLst>
          </p:cNvPr>
          <p:cNvCxnSpPr>
            <a:cxnSpLocks/>
            <a:stCxn id="93" idx="3"/>
            <a:endCxn id="83" idx="4"/>
          </p:cNvCxnSpPr>
          <p:nvPr/>
        </p:nvCxnSpPr>
        <p:spPr>
          <a:xfrm flipV="1">
            <a:off x="1907720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102606EC-C245-A223-3145-D790C92F299B}"/>
              </a:ext>
            </a:extLst>
          </p:cNvPr>
          <p:cNvCxnSpPr>
            <a:cxnSpLocks/>
            <a:stCxn id="158" idx="3"/>
            <a:endCxn id="127" idx="4"/>
          </p:cNvCxnSpPr>
          <p:nvPr/>
        </p:nvCxnSpPr>
        <p:spPr>
          <a:xfrm flipV="1">
            <a:off x="5232297" y="928759"/>
            <a:ext cx="279945" cy="1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9D8137-C8AB-92F1-4389-D5D7C9386B86}"/>
              </a:ext>
            </a:extLst>
          </p:cNvPr>
          <p:cNvCxnSpPr>
            <a:cxnSpLocks/>
            <a:stCxn id="159" idx="3"/>
            <a:endCxn id="131" idx="4"/>
          </p:cNvCxnSpPr>
          <p:nvPr/>
        </p:nvCxnSpPr>
        <p:spPr>
          <a:xfrm flipV="1">
            <a:off x="5232297" y="1620827"/>
            <a:ext cx="279945" cy="226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9E09E79-4E19-F6F9-A7A7-FDE0CC6FA522}"/>
              </a:ext>
            </a:extLst>
          </p:cNvPr>
          <p:cNvCxnSpPr>
            <a:cxnSpLocks/>
            <a:stCxn id="160" idx="3"/>
            <a:endCxn id="135" idx="4"/>
          </p:cNvCxnSpPr>
          <p:nvPr/>
        </p:nvCxnSpPr>
        <p:spPr>
          <a:xfrm flipV="1">
            <a:off x="5232297" y="2294715"/>
            <a:ext cx="279945" cy="24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9982512-581B-39CE-4475-C8267C72E630}"/>
              </a:ext>
            </a:extLst>
          </p:cNvPr>
          <p:cNvCxnSpPr>
            <a:cxnSpLocks/>
            <a:stCxn id="161" idx="3"/>
            <a:endCxn id="139" idx="4"/>
          </p:cNvCxnSpPr>
          <p:nvPr/>
        </p:nvCxnSpPr>
        <p:spPr>
          <a:xfrm flipV="1">
            <a:off x="5232297" y="2986783"/>
            <a:ext cx="279945" cy="177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BE21108-BCD5-1949-8E2C-F7BF09D4793B}"/>
              </a:ext>
            </a:extLst>
          </p:cNvPr>
          <p:cNvCxnSpPr>
            <a:cxnSpLocks/>
            <a:stCxn id="162" idx="3"/>
            <a:endCxn id="143" idx="4"/>
          </p:cNvCxnSpPr>
          <p:nvPr/>
        </p:nvCxnSpPr>
        <p:spPr>
          <a:xfrm flipV="1">
            <a:off x="5232297" y="3664117"/>
            <a:ext cx="279945" cy="24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AE4E30F-A19C-33E3-969C-F899DA8B6FA6}"/>
              </a:ext>
            </a:extLst>
          </p:cNvPr>
          <p:cNvCxnSpPr>
            <a:cxnSpLocks/>
            <a:stCxn id="163" idx="3"/>
            <a:endCxn id="147" idx="4"/>
          </p:cNvCxnSpPr>
          <p:nvPr/>
        </p:nvCxnSpPr>
        <p:spPr>
          <a:xfrm flipV="1">
            <a:off x="5232297" y="4356185"/>
            <a:ext cx="279945" cy="27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46D7D072-E1EE-EBC5-434D-ED59DC67F796}"/>
              </a:ext>
            </a:extLst>
          </p:cNvPr>
          <p:cNvCxnSpPr>
            <a:cxnSpLocks/>
            <a:stCxn id="164" idx="3"/>
            <a:endCxn id="151" idx="4"/>
          </p:cNvCxnSpPr>
          <p:nvPr/>
        </p:nvCxnSpPr>
        <p:spPr>
          <a:xfrm flipV="1">
            <a:off x="5232297" y="5030073"/>
            <a:ext cx="279945" cy="298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852278B8-93E3-1F0B-78BB-84382A9B3BDF}"/>
              </a:ext>
            </a:extLst>
          </p:cNvPr>
          <p:cNvCxnSpPr>
            <a:cxnSpLocks/>
            <a:stCxn id="165" idx="3"/>
            <a:endCxn id="155" idx="4"/>
          </p:cNvCxnSpPr>
          <p:nvPr/>
        </p:nvCxnSpPr>
        <p:spPr>
          <a:xfrm flipV="1">
            <a:off x="5232297" y="5722141"/>
            <a:ext cx="279945" cy="229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044A6DE-4238-66DE-9240-329CF7393310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1115821" y="790913"/>
            <a:ext cx="933998" cy="2508975"/>
          </a:xfrm>
          <a:prstGeom prst="bentConnector3">
            <a:avLst>
              <a:gd name="adj1" fmla="val 20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2AD9067-2947-DC92-985F-2DA5F26507FC}"/>
              </a:ext>
            </a:extLst>
          </p:cNvPr>
          <p:cNvCxnSpPr>
            <a:cxnSpLocks/>
            <a:stCxn id="38" idx="6"/>
            <a:endCxn id="59" idx="2"/>
          </p:cNvCxnSpPr>
          <p:nvPr/>
        </p:nvCxnSpPr>
        <p:spPr>
          <a:xfrm flipV="1">
            <a:off x="1115821" y="1482981"/>
            <a:ext cx="933998" cy="1816907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981BAA2-FB09-CFE1-7DE3-507CEE31C19B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 flipV="1">
            <a:off x="1115821" y="2156869"/>
            <a:ext cx="933998" cy="1143019"/>
          </a:xfrm>
          <a:prstGeom prst="bentConnector3">
            <a:avLst>
              <a:gd name="adj1" fmla="val 20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BB5B4AF1-8816-408F-81BE-70796817D971}"/>
              </a:ext>
            </a:extLst>
          </p:cNvPr>
          <p:cNvCxnSpPr>
            <a:cxnSpLocks/>
            <a:stCxn id="38" idx="6"/>
            <a:endCxn id="71" idx="2"/>
          </p:cNvCxnSpPr>
          <p:nvPr/>
        </p:nvCxnSpPr>
        <p:spPr>
          <a:xfrm>
            <a:off x="1115821" y="3299888"/>
            <a:ext cx="933998" cy="226383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A98FE7B5-E9D6-8F04-515E-95F4E255E050}"/>
              </a:ext>
            </a:extLst>
          </p:cNvPr>
          <p:cNvCxnSpPr>
            <a:cxnSpLocks/>
            <a:stCxn id="38" idx="6"/>
            <a:endCxn id="67" idx="2"/>
          </p:cNvCxnSpPr>
          <p:nvPr/>
        </p:nvCxnSpPr>
        <p:spPr>
          <a:xfrm flipV="1">
            <a:off x="1115821" y="2848937"/>
            <a:ext cx="933998" cy="4509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B7F10339-0851-165E-0013-F66DEFE1BE86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>
            <a:off x="1115821" y="3299888"/>
            <a:ext cx="933998" cy="918451"/>
          </a:xfrm>
          <a:prstGeom prst="bentConnector3">
            <a:avLst>
              <a:gd name="adj1" fmla="val 2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EFB5E430-9B19-360D-05BC-3582F4697521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>
            <a:off x="1115821" y="3299888"/>
            <a:ext cx="933998" cy="1592339"/>
          </a:xfrm>
          <a:prstGeom prst="bentConnector3">
            <a:avLst>
              <a:gd name="adj1" fmla="val 20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5550704B-56AC-96E7-B506-CB152E5EDFE5}"/>
              </a:ext>
            </a:extLst>
          </p:cNvPr>
          <p:cNvCxnSpPr>
            <a:cxnSpLocks/>
            <a:stCxn id="38" idx="6"/>
            <a:endCxn id="83" idx="2"/>
          </p:cNvCxnSpPr>
          <p:nvPr/>
        </p:nvCxnSpPr>
        <p:spPr>
          <a:xfrm>
            <a:off x="1115821" y="3299888"/>
            <a:ext cx="933998" cy="2284407"/>
          </a:xfrm>
          <a:prstGeom prst="bentConnector3">
            <a:avLst>
              <a:gd name="adj1" fmla="val 21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18037206-7B6E-B7FE-6D48-A9B064ABC6EA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 flipV="1">
            <a:off x="1115821" y="790913"/>
            <a:ext cx="4258575" cy="2508975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15A7D90D-A912-841F-7481-D38004F9E781}"/>
              </a:ext>
            </a:extLst>
          </p:cNvPr>
          <p:cNvCxnSpPr>
            <a:cxnSpLocks/>
            <a:stCxn id="38" idx="6"/>
            <a:endCxn id="131" idx="2"/>
          </p:cNvCxnSpPr>
          <p:nvPr/>
        </p:nvCxnSpPr>
        <p:spPr>
          <a:xfrm flipV="1">
            <a:off x="1115821" y="1482981"/>
            <a:ext cx="4258575" cy="1816907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2ED6E9E0-1F91-4DD1-9B78-7A14E022B968}"/>
              </a:ext>
            </a:extLst>
          </p:cNvPr>
          <p:cNvCxnSpPr>
            <a:cxnSpLocks/>
            <a:stCxn id="38" idx="6"/>
            <a:endCxn id="135" idx="2"/>
          </p:cNvCxnSpPr>
          <p:nvPr/>
        </p:nvCxnSpPr>
        <p:spPr>
          <a:xfrm flipV="1">
            <a:off x="1115821" y="2156869"/>
            <a:ext cx="4258575" cy="1143019"/>
          </a:xfrm>
          <a:prstGeom prst="bentConnector3">
            <a:avLst>
              <a:gd name="adj1" fmla="val 80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04CFCA37-CF24-3570-D2BE-A8D8F5E4E2E6}"/>
              </a:ext>
            </a:extLst>
          </p:cNvPr>
          <p:cNvCxnSpPr>
            <a:cxnSpLocks/>
            <a:stCxn id="38" idx="6"/>
            <a:endCxn id="139" idx="2"/>
          </p:cNvCxnSpPr>
          <p:nvPr/>
        </p:nvCxnSpPr>
        <p:spPr>
          <a:xfrm flipV="1">
            <a:off x="1115821" y="2848937"/>
            <a:ext cx="4258575" cy="450951"/>
          </a:xfrm>
          <a:prstGeom prst="bentConnector3">
            <a:avLst>
              <a:gd name="adj1" fmla="val 79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FD463176-87B1-C034-D8B6-3DACA6410998}"/>
              </a:ext>
            </a:extLst>
          </p:cNvPr>
          <p:cNvCxnSpPr>
            <a:cxnSpLocks/>
            <a:stCxn id="38" idx="6"/>
            <a:endCxn id="143" idx="2"/>
          </p:cNvCxnSpPr>
          <p:nvPr/>
        </p:nvCxnSpPr>
        <p:spPr>
          <a:xfrm>
            <a:off x="1115821" y="3299888"/>
            <a:ext cx="4258575" cy="226383"/>
          </a:xfrm>
          <a:prstGeom prst="bentConnector3">
            <a:avLst>
              <a:gd name="adj1" fmla="val 8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55539376-6619-3DE9-E9C9-26586433DD2C}"/>
              </a:ext>
            </a:extLst>
          </p:cNvPr>
          <p:cNvCxnSpPr>
            <a:cxnSpLocks/>
            <a:stCxn id="38" idx="6"/>
            <a:endCxn id="147" idx="2"/>
          </p:cNvCxnSpPr>
          <p:nvPr/>
        </p:nvCxnSpPr>
        <p:spPr>
          <a:xfrm>
            <a:off x="1115821" y="3299888"/>
            <a:ext cx="4258575" cy="918451"/>
          </a:xfrm>
          <a:prstGeom prst="bentConnector3">
            <a:avLst>
              <a:gd name="adj1" fmla="val 8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9D7613C9-FAEF-3477-FF0A-EAB0DD6375AC}"/>
              </a:ext>
            </a:extLst>
          </p:cNvPr>
          <p:cNvCxnSpPr>
            <a:cxnSpLocks/>
            <a:stCxn id="38" idx="6"/>
            <a:endCxn id="151" idx="2"/>
          </p:cNvCxnSpPr>
          <p:nvPr/>
        </p:nvCxnSpPr>
        <p:spPr>
          <a:xfrm>
            <a:off x="1115821" y="3299888"/>
            <a:ext cx="4258575" cy="1592339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EEE90F68-507A-9B0D-D60C-3938690B67B3}"/>
              </a:ext>
            </a:extLst>
          </p:cNvPr>
          <p:cNvCxnSpPr>
            <a:cxnSpLocks/>
            <a:stCxn id="38" idx="6"/>
            <a:endCxn id="155" idx="2"/>
          </p:cNvCxnSpPr>
          <p:nvPr/>
        </p:nvCxnSpPr>
        <p:spPr>
          <a:xfrm>
            <a:off x="1115821" y="3299888"/>
            <a:ext cx="4258575" cy="2284407"/>
          </a:xfrm>
          <a:prstGeom prst="bentConnector3">
            <a:avLst>
              <a:gd name="adj1" fmla="val 7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2" name="표 302">
            <a:extLst>
              <a:ext uri="{FF2B5EF4-FFF2-40B4-BE49-F238E27FC236}">
                <a16:creationId xmlns:a16="http://schemas.microsoft.com/office/drawing/2014/main" id="{F8F34299-301F-6965-33A7-EF1A65366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9163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7B792874-1F2D-F059-1426-36629B5C0084}"/>
              </a:ext>
            </a:extLst>
          </p:cNvPr>
          <p:cNvCxnSpPr>
            <a:cxnSpLocks/>
            <a:stCxn id="51" idx="6"/>
            <a:endCxn id="5" idx="1"/>
          </p:cNvCxnSpPr>
          <p:nvPr/>
        </p:nvCxnSpPr>
        <p:spPr>
          <a:xfrm>
            <a:off x="2325511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BE09190F-C2A9-E549-0D47-E889E7C70C98}"/>
              </a:ext>
            </a:extLst>
          </p:cNvPr>
          <p:cNvCxnSpPr>
            <a:cxnSpLocks/>
            <a:stCxn id="59" idx="6"/>
            <a:endCxn id="10" idx="1"/>
          </p:cNvCxnSpPr>
          <p:nvPr/>
        </p:nvCxnSpPr>
        <p:spPr>
          <a:xfrm flipV="1">
            <a:off x="2325511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2FD5B49A-1400-B417-2EB9-A79009797E1E}"/>
              </a:ext>
            </a:extLst>
          </p:cNvPr>
          <p:cNvCxnSpPr>
            <a:cxnSpLocks/>
            <a:stCxn id="63" idx="6"/>
            <a:endCxn id="14" idx="1"/>
          </p:cNvCxnSpPr>
          <p:nvPr/>
        </p:nvCxnSpPr>
        <p:spPr>
          <a:xfrm flipV="1">
            <a:off x="2325511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연결선: 꺾임 311">
            <a:extLst>
              <a:ext uri="{FF2B5EF4-FFF2-40B4-BE49-F238E27FC236}">
                <a16:creationId xmlns:a16="http://schemas.microsoft.com/office/drawing/2014/main" id="{B4FC9BFF-14D7-94B2-BF07-41F403EB3846}"/>
              </a:ext>
            </a:extLst>
          </p:cNvPr>
          <p:cNvCxnSpPr>
            <a:cxnSpLocks/>
            <a:stCxn id="67" idx="6"/>
            <a:endCxn id="18" idx="1"/>
          </p:cNvCxnSpPr>
          <p:nvPr/>
        </p:nvCxnSpPr>
        <p:spPr>
          <a:xfrm flipV="1">
            <a:off x="2325511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연결선: 꺾임 314">
            <a:extLst>
              <a:ext uri="{FF2B5EF4-FFF2-40B4-BE49-F238E27FC236}">
                <a16:creationId xmlns:a16="http://schemas.microsoft.com/office/drawing/2014/main" id="{C610BF5F-7FF8-6D0E-357B-DED11BB4AD50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flipV="1">
            <a:off x="2325511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연결선: 꺾임 317">
            <a:extLst>
              <a:ext uri="{FF2B5EF4-FFF2-40B4-BE49-F238E27FC236}">
                <a16:creationId xmlns:a16="http://schemas.microsoft.com/office/drawing/2014/main" id="{1D47C159-6002-73D2-2E2F-313135CD80DC}"/>
              </a:ext>
            </a:extLst>
          </p:cNvPr>
          <p:cNvCxnSpPr>
            <a:cxnSpLocks/>
            <a:stCxn id="75" idx="6"/>
            <a:endCxn id="26" idx="1"/>
          </p:cNvCxnSpPr>
          <p:nvPr/>
        </p:nvCxnSpPr>
        <p:spPr>
          <a:xfrm flipV="1">
            <a:off x="2325511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8B3B23F2-1E75-3FD5-17E8-01E5243A291C}"/>
              </a:ext>
            </a:extLst>
          </p:cNvPr>
          <p:cNvCxnSpPr>
            <a:cxnSpLocks/>
            <a:stCxn id="79" idx="6"/>
            <a:endCxn id="30" idx="1"/>
          </p:cNvCxnSpPr>
          <p:nvPr/>
        </p:nvCxnSpPr>
        <p:spPr>
          <a:xfrm flipV="1">
            <a:off x="2325511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323">
            <a:extLst>
              <a:ext uri="{FF2B5EF4-FFF2-40B4-BE49-F238E27FC236}">
                <a16:creationId xmlns:a16="http://schemas.microsoft.com/office/drawing/2014/main" id="{84211495-9326-7812-2162-95F907CC7A94}"/>
              </a:ext>
            </a:extLst>
          </p:cNvPr>
          <p:cNvCxnSpPr>
            <a:cxnSpLocks/>
            <a:stCxn id="83" idx="6"/>
            <a:endCxn id="34" idx="1"/>
          </p:cNvCxnSpPr>
          <p:nvPr/>
        </p:nvCxnSpPr>
        <p:spPr>
          <a:xfrm flipV="1">
            <a:off x="2325511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A941468-A6B6-2954-8ADD-E131F1BD7267}"/>
              </a:ext>
            </a:extLst>
          </p:cNvPr>
          <p:cNvCxnSpPr>
            <a:cxnSpLocks/>
            <a:stCxn id="127" idx="6"/>
            <a:endCxn id="96" idx="1"/>
          </p:cNvCxnSpPr>
          <p:nvPr/>
        </p:nvCxnSpPr>
        <p:spPr>
          <a:xfrm>
            <a:off x="5650088" y="790913"/>
            <a:ext cx="5616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81DF0337-093D-7660-4A4C-DC1535169BBC}"/>
              </a:ext>
            </a:extLst>
          </p:cNvPr>
          <p:cNvCxnSpPr>
            <a:cxnSpLocks/>
            <a:stCxn id="131" idx="6"/>
            <a:endCxn id="100" idx="1"/>
          </p:cNvCxnSpPr>
          <p:nvPr/>
        </p:nvCxnSpPr>
        <p:spPr>
          <a:xfrm flipV="1">
            <a:off x="5650088" y="146824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42688205-DBDD-609F-801A-746552FB365B}"/>
              </a:ext>
            </a:extLst>
          </p:cNvPr>
          <p:cNvCxnSpPr>
            <a:cxnSpLocks/>
            <a:stCxn id="135" idx="6"/>
            <a:endCxn id="104" idx="1"/>
          </p:cNvCxnSpPr>
          <p:nvPr/>
        </p:nvCxnSpPr>
        <p:spPr>
          <a:xfrm flipV="1">
            <a:off x="5650088" y="2139936"/>
            <a:ext cx="561622" cy="16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FB0F819-603B-0988-CCE7-0C711C421DBA}"/>
              </a:ext>
            </a:extLst>
          </p:cNvPr>
          <p:cNvCxnSpPr>
            <a:cxnSpLocks/>
            <a:stCxn id="139" idx="6"/>
            <a:endCxn id="108" idx="1"/>
          </p:cNvCxnSpPr>
          <p:nvPr/>
        </p:nvCxnSpPr>
        <p:spPr>
          <a:xfrm flipV="1">
            <a:off x="5650088" y="2834202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94A95C7-D0EE-C9E8-76A7-0D42DA1AA613}"/>
              </a:ext>
            </a:extLst>
          </p:cNvPr>
          <p:cNvCxnSpPr>
            <a:cxnSpLocks/>
            <a:stCxn id="143" idx="6"/>
            <a:endCxn id="112" idx="1"/>
          </p:cNvCxnSpPr>
          <p:nvPr/>
        </p:nvCxnSpPr>
        <p:spPr>
          <a:xfrm flipV="1">
            <a:off x="5650088" y="3511536"/>
            <a:ext cx="561622" cy="14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AC9E29C9-172B-7FBD-37B7-CFDB9300E828}"/>
              </a:ext>
            </a:extLst>
          </p:cNvPr>
          <p:cNvCxnSpPr>
            <a:cxnSpLocks/>
            <a:stCxn id="147" idx="6"/>
            <a:endCxn id="116" idx="1"/>
          </p:cNvCxnSpPr>
          <p:nvPr/>
        </p:nvCxnSpPr>
        <p:spPr>
          <a:xfrm flipV="1">
            <a:off x="5650088" y="4188868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950BE717-871E-85FE-8B34-7CE6D419138F}"/>
              </a:ext>
            </a:extLst>
          </p:cNvPr>
          <p:cNvCxnSpPr>
            <a:cxnSpLocks/>
            <a:stCxn id="151" idx="6"/>
            <a:endCxn id="120" idx="1"/>
          </p:cNvCxnSpPr>
          <p:nvPr/>
        </p:nvCxnSpPr>
        <p:spPr>
          <a:xfrm flipV="1">
            <a:off x="5650088" y="4860558"/>
            <a:ext cx="561622" cy="31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3469882-1435-FE26-E439-B28499B405FB}"/>
              </a:ext>
            </a:extLst>
          </p:cNvPr>
          <p:cNvCxnSpPr>
            <a:cxnSpLocks/>
            <a:stCxn id="155" idx="6"/>
            <a:endCxn id="124" idx="1"/>
          </p:cNvCxnSpPr>
          <p:nvPr/>
        </p:nvCxnSpPr>
        <p:spPr>
          <a:xfrm flipV="1">
            <a:off x="5650088" y="5554824"/>
            <a:ext cx="561622" cy="29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7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2B3593-B4B6-F560-9E40-0BCE47F61BE9}"/>
              </a:ext>
            </a:extLst>
          </p:cNvPr>
          <p:cNvGrpSpPr/>
          <p:nvPr/>
        </p:nvGrpSpPr>
        <p:grpSpPr>
          <a:xfrm>
            <a:off x="944033" y="498095"/>
            <a:ext cx="1438468" cy="585638"/>
            <a:chOff x="2887133" y="498095"/>
            <a:chExt cx="1438468" cy="585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663D30-2D12-723A-ECF5-CE324050B917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dds_compiler_0</a:t>
              </a:r>
              <a:endParaRPr lang="ko-KR" altLang="en-US" sz="9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5C072-45BB-61CD-8CE0-D5AC54A3A2BF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CC92FF-FE10-A32C-938E-313F6485D27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41FF1C-CB23-4D97-EB1C-E4514C70AEFB}"/>
              </a:ext>
            </a:extLst>
          </p:cNvPr>
          <p:cNvGrpSpPr/>
          <p:nvPr/>
        </p:nvGrpSpPr>
        <p:grpSpPr>
          <a:xfrm>
            <a:off x="944033" y="1175427"/>
            <a:ext cx="1438468" cy="585638"/>
            <a:chOff x="2887133" y="498095"/>
            <a:chExt cx="1438468" cy="5856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CF9F5-7917-E3C1-5BD3-49FF89A6EBC2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6357B8-3391-5EAC-77F2-83D0E4D09F8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15EC-A651-D976-6D25-6A556E0C9E0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4E0AE6-70EA-18AF-871E-18080A07D10F}"/>
              </a:ext>
            </a:extLst>
          </p:cNvPr>
          <p:cNvGrpSpPr/>
          <p:nvPr/>
        </p:nvGrpSpPr>
        <p:grpSpPr>
          <a:xfrm>
            <a:off x="944033" y="1847117"/>
            <a:ext cx="1438468" cy="585638"/>
            <a:chOff x="2887133" y="498095"/>
            <a:chExt cx="1438468" cy="5856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ADB3AF-1593-FC0F-CB9A-1EEBDD61969D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dds_compiler_2</a:t>
              </a:r>
              <a:endParaRPr lang="ko-KR" altLang="en-US"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AB47B-962D-189D-44AB-FA0FFA8857C4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9C1FC1-0743-CB94-9950-FBDEDA5E096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9131D0-ABDE-C5DE-ADCF-F83894FC4326}"/>
              </a:ext>
            </a:extLst>
          </p:cNvPr>
          <p:cNvGrpSpPr/>
          <p:nvPr/>
        </p:nvGrpSpPr>
        <p:grpSpPr>
          <a:xfrm>
            <a:off x="944033" y="2541383"/>
            <a:ext cx="1438468" cy="585638"/>
            <a:chOff x="2887133" y="498095"/>
            <a:chExt cx="1438468" cy="5856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10164F-B0EE-200A-E929-5CFB8CAED97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dds_compiler_3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90768-A188-474F-79C0-428C6748568D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783CB-8927-FE4E-BC3B-C42C5E008CC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2F6191-F1AE-F7DE-6B42-1EAF3DE2217E}"/>
              </a:ext>
            </a:extLst>
          </p:cNvPr>
          <p:cNvGrpSpPr/>
          <p:nvPr/>
        </p:nvGrpSpPr>
        <p:grpSpPr>
          <a:xfrm>
            <a:off x="944033" y="3218717"/>
            <a:ext cx="1438468" cy="585638"/>
            <a:chOff x="2887133" y="498095"/>
            <a:chExt cx="1438468" cy="58563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794EFD7-DF74-D8AD-C814-06F30AB2D708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dds_compiler_4</a:t>
              </a:r>
              <a:endParaRPr lang="ko-KR" altLang="en-US" sz="9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2E2AF0-C121-3677-43B4-1B1EEEA934C6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B192A5-F455-94F5-0FA3-703243F7BA90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1D3458-F570-5E57-DA38-3C45322D9FD1}"/>
              </a:ext>
            </a:extLst>
          </p:cNvPr>
          <p:cNvGrpSpPr/>
          <p:nvPr/>
        </p:nvGrpSpPr>
        <p:grpSpPr>
          <a:xfrm>
            <a:off x="944033" y="3896049"/>
            <a:ext cx="1438468" cy="585638"/>
            <a:chOff x="2887133" y="498095"/>
            <a:chExt cx="1438468" cy="58563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6DD573-6CB1-135F-CE00-8D6DABEDF09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dds_compiler_5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A29E2-DE0D-AC0D-4786-7B6D1AD4B3E9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4761C0-1512-FF4C-567C-3342325EF6F6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FC7164-245A-562B-5E90-0991D3E128A1}"/>
              </a:ext>
            </a:extLst>
          </p:cNvPr>
          <p:cNvGrpSpPr/>
          <p:nvPr/>
        </p:nvGrpSpPr>
        <p:grpSpPr>
          <a:xfrm>
            <a:off x="944033" y="4567739"/>
            <a:ext cx="1438468" cy="585638"/>
            <a:chOff x="2887133" y="498095"/>
            <a:chExt cx="1438468" cy="58563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F1A23B-CD1F-7D87-64B7-617232136DB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dds_compiler_6</a:t>
              </a:r>
              <a:endParaRPr lang="ko-KR" alt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1DF42F-C89F-A556-B965-F2195407608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A3C95-CF14-01D6-A015-A59B2489219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9BC199-2EAF-A72E-5A49-592EDA48EAEA}"/>
              </a:ext>
            </a:extLst>
          </p:cNvPr>
          <p:cNvGrpSpPr/>
          <p:nvPr/>
        </p:nvGrpSpPr>
        <p:grpSpPr>
          <a:xfrm>
            <a:off x="944033" y="5262005"/>
            <a:ext cx="1438468" cy="585638"/>
            <a:chOff x="2887133" y="498095"/>
            <a:chExt cx="1438468" cy="58563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D275E4-0C0C-4B01-CEE5-6509A1038355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dds_compiler_7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C5A2E9-594A-0DCC-054E-E5E7CF81BAC7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C1310B-59C6-6BF5-D862-FE80CFADF68F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891668C5-87D6-833F-A0A7-CAD1CB0526F6}"/>
              </a:ext>
            </a:extLst>
          </p:cNvPr>
          <p:cNvSpPr/>
          <p:nvPr/>
        </p:nvSpPr>
        <p:spPr>
          <a:xfrm>
            <a:off x="2989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93AAA6-A845-C948-CA94-F180217A593F}"/>
              </a:ext>
            </a:extLst>
          </p:cNvPr>
          <p:cNvGrpSpPr/>
          <p:nvPr/>
        </p:nvGrpSpPr>
        <p:grpSpPr>
          <a:xfrm>
            <a:off x="6211710" y="498095"/>
            <a:ext cx="1438468" cy="585638"/>
            <a:chOff x="2887133" y="498095"/>
            <a:chExt cx="1438468" cy="5856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097EB8-41F1-B303-8FF2-266CDC2B5D8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dds_compiler_8</a:t>
              </a:r>
              <a:endParaRPr lang="ko-KR" alt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7E1B0F-F36D-B1AA-CDB3-D5E5E6CDEFC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E63203-05C2-506B-B39A-5BCF7FC560F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B1975BC-2D63-AC27-9A53-440EF90D313E}"/>
              </a:ext>
            </a:extLst>
          </p:cNvPr>
          <p:cNvGrpSpPr/>
          <p:nvPr/>
        </p:nvGrpSpPr>
        <p:grpSpPr>
          <a:xfrm>
            <a:off x="6211710" y="1175427"/>
            <a:ext cx="1438468" cy="585638"/>
            <a:chOff x="2887133" y="498095"/>
            <a:chExt cx="1438468" cy="58563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B4451FC-3F4F-5DDA-6DB4-61D4950C4D7F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dds_compiler_9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D3E163-4017-1BFB-52F3-07CA014792E3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C4C9B1-08DC-FADF-722A-DDD74DF9C1A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24605A-5938-D823-3C0D-2BC81B0B193B}"/>
              </a:ext>
            </a:extLst>
          </p:cNvPr>
          <p:cNvGrpSpPr/>
          <p:nvPr/>
        </p:nvGrpSpPr>
        <p:grpSpPr>
          <a:xfrm>
            <a:off x="6211710" y="1847117"/>
            <a:ext cx="1438468" cy="585638"/>
            <a:chOff x="2887133" y="498095"/>
            <a:chExt cx="1438468" cy="5856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782595-899F-ED13-36BE-9BDC93F51363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D5C76B-3A7E-6843-5791-AD4A7F32AF01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BAA2B1-9A73-2389-8154-0C1090871BBB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973CAB2-1663-7178-EB49-26B64295BE5B}"/>
              </a:ext>
            </a:extLst>
          </p:cNvPr>
          <p:cNvGrpSpPr/>
          <p:nvPr/>
        </p:nvGrpSpPr>
        <p:grpSpPr>
          <a:xfrm>
            <a:off x="6211710" y="2541383"/>
            <a:ext cx="1438468" cy="585638"/>
            <a:chOff x="2887133" y="498095"/>
            <a:chExt cx="1438468" cy="5856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425AFAE-E938-C505-A936-0F637B633360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dds_compiler_11</a:t>
              </a:r>
              <a:endParaRPr lang="ko-KR" alt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7AD99C-89FE-A686-059E-99B0ED28E69E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B1945E-9C1C-FC5B-839F-930FD1003082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ACB4DB7-7B8E-54C4-1754-2D88378AE1D1}"/>
              </a:ext>
            </a:extLst>
          </p:cNvPr>
          <p:cNvGrpSpPr/>
          <p:nvPr/>
        </p:nvGrpSpPr>
        <p:grpSpPr>
          <a:xfrm>
            <a:off x="6211710" y="3218717"/>
            <a:ext cx="1438468" cy="585638"/>
            <a:chOff x="2887133" y="498095"/>
            <a:chExt cx="1438468" cy="5856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8F0CC7E-1F10-30CD-0516-E63381CDCC59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dds_compiler_12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6D9579-A69B-A022-39D9-B76B502067D8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EF00EF-BF24-6BCD-8E14-0E4A98C96E18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A0A3905-F0D7-A87A-9B13-99CA29B5B35C}"/>
              </a:ext>
            </a:extLst>
          </p:cNvPr>
          <p:cNvGrpSpPr/>
          <p:nvPr/>
        </p:nvGrpSpPr>
        <p:grpSpPr>
          <a:xfrm>
            <a:off x="6211710" y="3896049"/>
            <a:ext cx="1438468" cy="585638"/>
            <a:chOff x="2887133" y="498095"/>
            <a:chExt cx="1438468" cy="5856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D6317-F65E-C506-1954-52E0F7F50BEB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dds_compiler_13</a:t>
              </a:r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D11DCE-F509-4FF5-E56D-16AD26D501E2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82747C-1FD7-C0CF-DFA5-DA5FBF900024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CBAAF-166F-539B-DB57-2BB3E5DA8E4B}"/>
              </a:ext>
            </a:extLst>
          </p:cNvPr>
          <p:cNvGrpSpPr/>
          <p:nvPr/>
        </p:nvGrpSpPr>
        <p:grpSpPr>
          <a:xfrm>
            <a:off x="6211710" y="4567739"/>
            <a:ext cx="1438468" cy="585638"/>
            <a:chOff x="2887133" y="498095"/>
            <a:chExt cx="1438468" cy="5856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73EF61B-1CC0-0F62-E46F-D3144D0E43F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dds_compiler_14</a:t>
              </a:r>
              <a:endParaRPr lang="ko-KR" altLang="en-US" sz="9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EAB8EE-7B93-C958-54D0-E44B0E60441B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0B89564-015A-69F6-8B71-DE8E4D60FDE5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8D8AB3-2F65-B858-FB8B-3F09B444CD82}"/>
              </a:ext>
            </a:extLst>
          </p:cNvPr>
          <p:cNvGrpSpPr/>
          <p:nvPr/>
        </p:nvGrpSpPr>
        <p:grpSpPr>
          <a:xfrm>
            <a:off x="6211710" y="5262005"/>
            <a:ext cx="1438468" cy="585638"/>
            <a:chOff x="2887133" y="498095"/>
            <a:chExt cx="1438468" cy="58563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A9DFB0E-F886-ED8F-E658-087F0CDB0661}"/>
                </a:ext>
              </a:extLst>
            </p:cNvPr>
            <p:cNvSpPr/>
            <p:nvPr/>
          </p:nvSpPr>
          <p:spPr>
            <a:xfrm>
              <a:off x="2940010" y="498095"/>
              <a:ext cx="1337501" cy="585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dds_compiler_15</a:t>
              </a:r>
              <a:endParaRPr lang="ko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A8CEE-FE93-3B23-6575-1B73A2E3B5F0}"/>
                </a:ext>
              </a:extLst>
            </p:cNvPr>
            <p:cNvSpPr txBox="1"/>
            <p:nvPr/>
          </p:nvSpPr>
          <p:spPr>
            <a:xfrm>
              <a:off x="2887133" y="667803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phase</a:t>
              </a:r>
              <a:endParaRPr lang="ko-KR" altLang="en-US" sz="10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10DBC9-8E7A-963B-334A-892682477A03}"/>
                </a:ext>
              </a:extLst>
            </p:cNvPr>
            <p:cNvSpPr txBox="1"/>
            <p:nvPr/>
          </p:nvSpPr>
          <p:spPr>
            <a:xfrm>
              <a:off x="3749802" y="667803"/>
              <a:ext cx="5757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/>
                <a:t>output</a:t>
              </a:r>
              <a:endParaRPr lang="ko-KR" altLang="en-US" sz="1000"/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716A2117-31F1-99CB-B47F-E165ECB2F924}"/>
              </a:ext>
            </a:extLst>
          </p:cNvPr>
          <p:cNvSpPr/>
          <p:nvPr/>
        </p:nvSpPr>
        <p:spPr>
          <a:xfrm>
            <a:off x="3010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D62ADA8-15B9-BC67-FF38-5BC421418FA4}"/>
              </a:ext>
            </a:extLst>
          </p:cNvPr>
          <p:cNvSpPr/>
          <p:nvPr/>
        </p:nvSpPr>
        <p:spPr>
          <a:xfrm>
            <a:off x="2989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A3707D-D90A-32D9-865C-72FDD9493F84}"/>
              </a:ext>
            </a:extLst>
          </p:cNvPr>
          <p:cNvSpPr/>
          <p:nvPr/>
        </p:nvSpPr>
        <p:spPr>
          <a:xfrm>
            <a:off x="3010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EB44318-BA88-FB6C-0DCA-FF149D7A79AF}"/>
              </a:ext>
            </a:extLst>
          </p:cNvPr>
          <p:cNvSpPr/>
          <p:nvPr/>
        </p:nvSpPr>
        <p:spPr>
          <a:xfrm>
            <a:off x="2989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810B6A1-8480-AA93-0E48-2B23163F0FE4}"/>
              </a:ext>
            </a:extLst>
          </p:cNvPr>
          <p:cNvSpPr/>
          <p:nvPr/>
        </p:nvSpPr>
        <p:spPr>
          <a:xfrm>
            <a:off x="3010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9A1235F-C035-86C7-EEE0-28AB56CAE680}"/>
              </a:ext>
            </a:extLst>
          </p:cNvPr>
          <p:cNvSpPr/>
          <p:nvPr/>
        </p:nvSpPr>
        <p:spPr>
          <a:xfrm>
            <a:off x="2989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01FB6B-EC34-AC38-E872-826B6B27A452}"/>
              </a:ext>
            </a:extLst>
          </p:cNvPr>
          <p:cNvSpPr/>
          <p:nvPr/>
        </p:nvSpPr>
        <p:spPr>
          <a:xfrm>
            <a:off x="3010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2D3FDD0-2F86-DCDC-B290-40193FFC1CD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2382501" y="790913"/>
            <a:ext cx="6067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822557B-8DD9-26BB-69C7-25F1DD393A8B}"/>
              </a:ext>
            </a:extLst>
          </p:cNvPr>
          <p:cNvCxnSpPr>
            <a:cxnSpLocks/>
            <a:stCxn id="11" idx="3"/>
            <a:endCxn id="69" idx="2"/>
          </p:cNvCxnSpPr>
          <p:nvPr/>
        </p:nvCxnSpPr>
        <p:spPr>
          <a:xfrm>
            <a:off x="2382501" y="1468246"/>
            <a:ext cx="627989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2D79FB8-F800-FE61-11C7-923860ACD924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2382501" y="2131938"/>
            <a:ext cx="606702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7D7C8B8-5CE1-E708-C674-655BE7803D61}"/>
              </a:ext>
            </a:extLst>
          </p:cNvPr>
          <p:cNvCxnSpPr>
            <a:cxnSpLocks/>
            <a:stCxn id="19" idx="3"/>
            <a:endCxn id="71" idx="2"/>
          </p:cNvCxnSpPr>
          <p:nvPr/>
        </p:nvCxnSpPr>
        <p:spPr>
          <a:xfrm flipV="1">
            <a:off x="2382501" y="2821736"/>
            <a:ext cx="627989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387893C-3606-E952-BD6E-ECBA8FD8AC00}"/>
              </a:ext>
            </a:extLst>
          </p:cNvPr>
          <p:cNvCxnSpPr>
            <a:cxnSpLocks/>
            <a:stCxn id="23" idx="3"/>
            <a:endCxn id="72" idx="2"/>
          </p:cNvCxnSpPr>
          <p:nvPr/>
        </p:nvCxnSpPr>
        <p:spPr>
          <a:xfrm>
            <a:off x="2382501" y="3511536"/>
            <a:ext cx="606702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D63CEC0-536E-E2C6-EEC2-3ECF608DD9A9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>
            <a:off x="2382501" y="4188868"/>
            <a:ext cx="627989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52C564F-CBA5-E91C-D17C-682271168E5A}"/>
              </a:ext>
            </a:extLst>
          </p:cNvPr>
          <p:cNvCxnSpPr>
            <a:cxnSpLocks/>
            <a:stCxn id="31" idx="3"/>
            <a:endCxn id="74" idx="2"/>
          </p:cNvCxnSpPr>
          <p:nvPr/>
        </p:nvCxnSpPr>
        <p:spPr>
          <a:xfrm>
            <a:off x="2382501" y="4860558"/>
            <a:ext cx="606702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8992D1F-D2A9-1236-06BC-1254F5489807}"/>
              </a:ext>
            </a:extLst>
          </p:cNvPr>
          <p:cNvCxnSpPr>
            <a:cxnSpLocks/>
            <a:stCxn id="35" idx="3"/>
            <a:endCxn id="75" idx="2"/>
          </p:cNvCxnSpPr>
          <p:nvPr/>
        </p:nvCxnSpPr>
        <p:spPr>
          <a:xfrm>
            <a:off x="2382501" y="5554824"/>
            <a:ext cx="627989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055F64D-00C8-B28A-81AE-56F6AB4911BC}"/>
              </a:ext>
            </a:extLst>
          </p:cNvPr>
          <p:cNvSpPr/>
          <p:nvPr/>
        </p:nvSpPr>
        <p:spPr>
          <a:xfrm>
            <a:off x="8323203" y="655337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999C60B-1271-D8BD-6582-444AF7B1C9BE}"/>
              </a:ext>
            </a:extLst>
          </p:cNvPr>
          <p:cNvSpPr/>
          <p:nvPr/>
        </p:nvSpPr>
        <p:spPr>
          <a:xfrm>
            <a:off x="8344490" y="134513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122C766-F97A-6E69-8C01-6744818621B3}"/>
              </a:ext>
            </a:extLst>
          </p:cNvPr>
          <p:cNvSpPr/>
          <p:nvPr/>
        </p:nvSpPr>
        <p:spPr>
          <a:xfrm>
            <a:off x="8323203" y="1996362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6E5F7CC-B6A9-309C-296E-4A02AE96F310}"/>
              </a:ext>
            </a:extLst>
          </p:cNvPr>
          <p:cNvSpPr/>
          <p:nvPr/>
        </p:nvSpPr>
        <p:spPr>
          <a:xfrm>
            <a:off x="8344490" y="268616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AD0D705-E64D-1866-ED06-DD22D882D816}"/>
              </a:ext>
            </a:extLst>
          </p:cNvPr>
          <p:cNvSpPr/>
          <p:nvPr/>
        </p:nvSpPr>
        <p:spPr>
          <a:xfrm>
            <a:off x="8323203" y="3429000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4647C6-7CF3-8598-1E9D-FCAE0A9E5B74}"/>
              </a:ext>
            </a:extLst>
          </p:cNvPr>
          <p:cNvSpPr/>
          <p:nvPr/>
        </p:nvSpPr>
        <p:spPr>
          <a:xfrm>
            <a:off x="8344490" y="4118798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B0BB05A-FD2E-BB68-1B75-941831E0FD94}"/>
              </a:ext>
            </a:extLst>
          </p:cNvPr>
          <p:cNvSpPr/>
          <p:nvPr/>
        </p:nvSpPr>
        <p:spPr>
          <a:xfrm>
            <a:off x="8323203" y="4770025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A3A965-6D89-FDF5-E512-91B004463C7B}"/>
              </a:ext>
            </a:extLst>
          </p:cNvPr>
          <p:cNvSpPr/>
          <p:nvPr/>
        </p:nvSpPr>
        <p:spPr>
          <a:xfrm>
            <a:off x="8344490" y="5459823"/>
            <a:ext cx="271152" cy="271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2920DF36-3B7F-F79A-5D8F-E2AB001A5761}"/>
              </a:ext>
            </a:extLst>
          </p:cNvPr>
          <p:cNvCxnSpPr>
            <a:cxnSpLocks/>
            <a:stCxn id="40" idx="3"/>
            <a:endCxn id="109" idx="2"/>
          </p:cNvCxnSpPr>
          <p:nvPr/>
        </p:nvCxnSpPr>
        <p:spPr>
          <a:xfrm flipV="1">
            <a:off x="7650178" y="790913"/>
            <a:ext cx="67302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89D72B1-166D-92D6-CD4C-F4E8BFC2051F}"/>
              </a:ext>
            </a:extLst>
          </p:cNvPr>
          <p:cNvCxnSpPr>
            <a:cxnSpLocks/>
            <a:stCxn id="44" idx="3"/>
            <a:endCxn id="110" idx="2"/>
          </p:cNvCxnSpPr>
          <p:nvPr/>
        </p:nvCxnSpPr>
        <p:spPr>
          <a:xfrm>
            <a:off x="7650178" y="1468246"/>
            <a:ext cx="694312" cy="12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53C4412-2077-3180-7223-F98EBF98BE06}"/>
              </a:ext>
            </a:extLst>
          </p:cNvPr>
          <p:cNvCxnSpPr>
            <a:cxnSpLocks/>
            <a:stCxn id="48" idx="3"/>
            <a:endCxn id="111" idx="2"/>
          </p:cNvCxnSpPr>
          <p:nvPr/>
        </p:nvCxnSpPr>
        <p:spPr>
          <a:xfrm flipV="1">
            <a:off x="7650178" y="2131938"/>
            <a:ext cx="673025" cy="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FFE4300-23E9-DF24-E9FF-1FC4A8D0587B}"/>
              </a:ext>
            </a:extLst>
          </p:cNvPr>
          <p:cNvCxnSpPr>
            <a:cxnSpLocks/>
            <a:stCxn id="52" idx="3"/>
            <a:endCxn id="112" idx="2"/>
          </p:cNvCxnSpPr>
          <p:nvPr/>
        </p:nvCxnSpPr>
        <p:spPr>
          <a:xfrm flipV="1">
            <a:off x="7650178" y="2821736"/>
            <a:ext cx="694312" cy="1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3A77100B-11C1-A94A-AFFF-A75BF2EFBE8A}"/>
              </a:ext>
            </a:extLst>
          </p:cNvPr>
          <p:cNvCxnSpPr>
            <a:cxnSpLocks/>
            <a:stCxn id="56" idx="3"/>
            <a:endCxn id="113" idx="2"/>
          </p:cNvCxnSpPr>
          <p:nvPr/>
        </p:nvCxnSpPr>
        <p:spPr>
          <a:xfrm>
            <a:off x="7650178" y="3511536"/>
            <a:ext cx="673025" cy="53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8CC79F-724C-FB38-4403-FFDD17E16D0D}"/>
              </a:ext>
            </a:extLst>
          </p:cNvPr>
          <p:cNvCxnSpPr>
            <a:cxnSpLocks/>
            <a:stCxn id="60" idx="3"/>
            <a:endCxn id="114" idx="2"/>
          </p:cNvCxnSpPr>
          <p:nvPr/>
        </p:nvCxnSpPr>
        <p:spPr>
          <a:xfrm>
            <a:off x="7650178" y="4188868"/>
            <a:ext cx="694312" cy="65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B2AE02F-3850-12A3-9C13-1E938D1FC188}"/>
              </a:ext>
            </a:extLst>
          </p:cNvPr>
          <p:cNvCxnSpPr>
            <a:cxnSpLocks/>
            <a:stCxn id="64" idx="3"/>
            <a:endCxn id="115" idx="2"/>
          </p:cNvCxnSpPr>
          <p:nvPr/>
        </p:nvCxnSpPr>
        <p:spPr>
          <a:xfrm>
            <a:off x="7650178" y="4860558"/>
            <a:ext cx="673025" cy="450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3590425-3155-DA51-A284-F6D4406A81C0}"/>
              </a:ext>
            </a:extLst>
          </p:cNvPr>
          <p:cNvCxnSpPr>
            <a:cxnSpLocks/>
            <a:stCxn id="68" idx="3"/>
            <a:endCxn id="116" idx="2"/>
          </p:cNvCxnSpPr>
          <p:nvPr/>
        </p:nvCxnSpPr>
        <p:spPr>
          <a:xfrm>
            <a:off x="7650178" y="5554824"/>
            <a:ext cx="694312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9F6040-1BA4-D609-92D4-7214F0FB5B33}"/>
              </a:ext>
            </a:extLst>
          </p:cNvPr>
          <p:cNvSpPr/>
          <p:nvPr/>
        </p:nvSpPr>
        <p:spPr>
          <a:xfrm rot="5400000">
            <a:off x="-85613" y="294767"/>
            <a:ext cx="662519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[13:0]amp</a:t>
            </a:r>
            <a:endParaRPr lang="ko-KR" altLang="en-US" sz="8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13DDBBC-ABD3-9CD8-4547-CC0D5E882EFB}"/>
              </a:ext>
            </a:extLst>
          </p:cNvPr>
          <p:cNvCxnSpPr>
            <a:cxnSpLocks/>
            <a:stCxn id="134" idx="0"/>
            <a:endCxn id="36" idx="0"/>
          </p:cNvCxnSpPr>
          <p:nvPr/>
        </p:nvCxnSpPr>
        <p:spPr>
          <a:xfrm>
            <a:off x="365745" y="414866"/>
            <a:ext cx="2759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6D0ED45D-165B-C209-F6A2-E4DDF82D8D00}"/>
              </a:ext>
            </a:extLst>
          </p:cNvPr>
          <p:cNvCxnSpPr>
            <a:cxnSpLocks/>
            <a:stCxn id="134" idx="0"/>
            <a:endCxn id="69" idx="0"/>
          </p:cNvCxnSpPr>
          <p:nvPr/>
        </p:nvCxnSpPr>
        <p:spPr>
          <a:xfrm>
            <a:off x="365745" y="414866"/>
            <a:ext cx="2780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4A2477D2-2940-CB2D-C6FE-031F9F32305F}"/>
              </a:ext>
            </a:extLst>
          </p:cNvPr>
          <p:cNvCxnSpPr>
            <a:cxnSpLocks/>
            <a:stCxn id="134" idx="0"/>
            <a:endCxn id="70" idx="0"/>
          </p:cNvCxnSpPr>
          <p:nvPr/>
        </p:nvCxnSpPr>
        <p:spPr>
          <a:xfrm>
            <a:off x="365745" y="414866"/>
            <a:ext cx="2759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8BA5BCA-846C-338D-4450-9272882CD049}"/>
              </a:ext>
            </a:extLst>
          </p:cNvPr>
          <p:cNvCxnSpPr>
            <a:cxnSpLocks/>
            <a:stCxn id="134" idx="0"/>
            <a:endCxn id="71" idx="0"/>
          </p:cNvCxnSpPr>
          <p:nvPr/>
        </p:nvCxnSpPr>
        <p:spPr>
          <a:xfrm>
            <a:off x="365745" y="414866"/>
            <a:ext cx="2780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924F8179-AA5D-E357-9B0D-1E8AF3548B17}"/>
              </a:ext>
            </a:extLst>
          </p:cNvPr>
          <p:cNvCxnSpPr>
            <a:cxnSpLocks/>
            <a:stCxn id="134" idx="0"/>
            <a:endCxn id="72" idx="0"/>
          </p:cNvCxnSpPr>
          <p:nvPr/>
        </p:nvCxnSpPr>
        <p:spPr>
          <a:xfrm>
            <a:off x="365745" y="414866"/>
            <a:ext cx="2759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BB5EB674-350E-B40D-A979-0C7CBEA7A745}"/>
              </a:ext>
            </a:extLst>
          </p:cNvPr>
          <p:cNvCxnSpPr>
            <a:cxnSpLocks/>
            <a:stCxn id="134" idx="0"/>
            <a:endCxn id="73" idx="0"/>
          </p:cNvCxnSpPr>
          <p:nvPr/>
        </p:nvCxnSpPr>
        <p:spPr>
          <a:xfrm>
            <a:off x="365745" y="414866"/>
            <a:ext cx="2780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7D9304C-C38F-1595-6968-5D20F29E66F9}"/>
              </a:ext>
            </a:extLst>
          </p:cNvPr>
          <p:cNvCxnSpPr>
            <a:cxnSpLocks/>
            <a:stCxn id="134" idx="0"/>
            <a:endCxn id="74" idx="0"/>
          </p:cNvCxnSpPr>
          <p:nvPr/>
        </p:nvCxnSpPr>
        <p:spPr>
          <a:xfrm>
            <a:off x="365745" y="414866"/>
            <a:ext cx="2759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ED95298-4E94-853E-D72A-F8B2110E6FAE}"/>
              </a:ext>
            </a:extLst>
          </p:cNvPr>
          <p:cNvCxnSpPr>
            <a:cxnSpLocks/>
            <a:stCxn id="134" idx="0"/>
            <a:endCxn id="75" idx="0"/>
          </p:cNvCxnSpPr>
          <p:nvPr/>
        </p:nvCxnSpPr>
        <p:spPr>
          <a:xfrm>
            <a:off x="365745" y="414866"/>
            <a:ext cx="2780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937F2A55-0367-34C6-71E3-EEB1CD95D68B}"/>
              </a:ext>
            </a:extLst>
          </p:cNvPr>
          <p:cNvCxnSpPr>
            <a:cxnSpLocks/>
            <a:stCxn id="134" idx="0"/>
            <a:endCxn id="109" idx="0"/>
          </p:cNvCxnSpPr>
          <p:nvPr/>
        </p:nvCxnSpPr>
        <p:spPr>
          <a:xfrm>
            <a:off x="365745" y="414866"/>
            <a:ext cx="8093034" cy="240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48A375FC-024B-A557-2457-DC2FB77F3704}"/>
              </a:ext>
            </a:extLst>
          </p:cNvPr>
          <p:cNvCxnSpPr>
            <a:cxnSpLocks/>
            <a:stCxn id="134" idx="0"/>
            <a:endCxn id="110" idx="0"/>
          </p:cNvCxnSpPr>
          <p:nvPr/>
        </p:nvCxnSpPr>
        <p:spPr>
          <a:xfrm>
            <a:off x="365745" y="414866"/>
            <a:ext cx="8114321" cy="930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8179C26-1031-CF0C-64F1-C71086267BB0}"/>
              </a:ext>
            </a:extLst>
          </p:cNvPr>
          <p:cNvCxnSpPr>
            <a:cxnSpLocks/>
            <a:stCxn id="134" idx="0"/>
            <a:endCxn id="111" idx="0"/>
          </p:cNvCxnSpPr>
          <p:nvPr/>
        </p:nvCxnSpPr>
        <p:spPr>
          <a:xfrm>
            <a:off x="365745" y="414866"/>
            <a:ext cx="8093034" cy="1581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F0CED04A-40F0-DE6C-67E3-206072EB961D}"/>
              </a:ext>
            </a:extLst>
          </p:cNvPr>
          <p:cNvCxnSpPr>
            <a:cxnSpLocks/>
            <a:stCxn id="134" idx="0"/>
            <a:endCxn id="112" idx="0"/>
          </p:cNvCxnSpPr>
          <p:nvPr/>
        </p:nvCxnSpPr>
        <p:spPr>
          <a:xfrm>
            <a:off x="365745" y="414866"/>
            <a:ext cx="8114321" cy="2271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99563900-F20A-8ED0-3190-81C91E338DC9}"/>
              </a:ext>
            </a:extLst>
          </p:cNvPr>
          <p:cNvCxnSpPr>
            <a:cxnSpLocks/>
            <a:stCxn id="134" idx="0"/>
            <a:endCxn id="113" idx="0"/>
          </p:cNvCxnSpPr>
          <p:nvPr/>
        </p:nvCxnSpPr>
        <p:spPr>
          <a:xfrm>
            <a:off x="365745" y="414866"/>
            <a:ext cx="8093034" cy="3014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D7EF702A-C411-759C-E776-47B33F63D96D}"/>
              </a:ext>
            </a:extLst>
          </p:cNvPr>
          <p:cNvCxnSpPr>
            <a:cxnSpLocks/>
            <a:stCxn id="134" idx="0"/>
            <a:endCxn id="114" idx="0"/>
          </p:cNvCxnSpPr>
          <p:nvPr/>
        </p:nvCxnSpPr>
        <p:spPr>
          <a:xfrm>
            <a:off x="365745" y="414866"/>
            <a:ext cx="8114321" cy="3703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566AB25-E549-C431-62B6-B49B54923F16}"/>
              </a:ext>
            </a:extLst>
          </p:cNvPr>
          <p:cNvCxnSpPr>
            <a:cxnSpLocks/>
            <a:stCxn id="134" idx="0"/>
            <a:endCxn id="115" idx="0"/>
          </p:cNvCxnSpPr>
          <p:nvPr/>
        </p:nvCxnSpPr>
        <p:spPr>
          <a:xfrm>
            <a:off x="365745" y="414866"/>
            <a:ext cx="8093034" cy="4355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EB8BA668-9EF3-C0D1-3EE0-E45D816D5908}"/>
              </a:ext>
            </a:extLst>
          </p:cNvPr>
          <p:cNvCxnSpPr>
            <a:cxnSpLocks/>
            <a:stCxn id="134" idx="0"/>
            <a:endCxn id="116" idx="0"/>
          </p:cNvCxnSpPr>
          <p:nvPr/>
        </p:nvCxnSpPr>
        <p:spPr>
          <a:xfrm>
            <a:off x="365745" y="414866"/>
            <a:ext cx="8114321" cy="5044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E327A5B-5995-4CD4-DA55-517949281F52}"/>
              </a:ext>
            </a:extLst>
          </p:cNvPr>
          <p:cNvSpPr/>
          <p:nvPr/>
        </p:nvSpPr>
        <p:spPr>
          <a:xfrm>
            <a:off x="4422038" y="62463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[0]</a:t>
            </a:r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371665A-2EC4-8DF0-2BDE-8B614D30395F}"/>
              </a:ext>
            </a:extLst>
          </p:cNvPr>
          <p:cNvSpPr/>
          <p:nvPr/>
        </p:nvSpPr>
        <p:spPr>
          <a:xfrm>
            <a:off x="4429101" y="1299513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[1]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70EF756-9433-3325-91A5-1C6535B69B46}"/>
              </a:ext>
            </a:extLst>
          </p:cNvPr>
          <p:cNvSpPr/>
          <p:nvPr/>
        </p:nvSpPr>
        <p:spPr>
          <a:xfrm>
            <a:off x="4428652" y="198235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[2]</a:t>
            </a:r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4753A1B5-4B92-4EFE-8468-B1875E2A28B0}"/>
              </a:ext>
            </a:extLst>
          </p:cNvPr>
          <p:cNvSpPr/>
          <p:nvPr/>
        </p:nvSpPr>
        <p:spPr>
          <a:xfrm>
            <a:off x="4443325" y="265358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[3]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A96BFBF-7EA8-F1B1-514A-B92A6C32EBF0}"/>
              </a:ext>
            </a:extLst>
          </p:cNvPr>
          <p:cNvSpPr/>
          <p:nvPr/>
        </p:nvSpPr>
        <p:spPr>
          <a:xfrm>
            <a:off x="4452403" y="337926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[4]</a:t>
            </a:r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9DACAE-9D85-F497-B19F-43785779C3F2}"/>
              </a:ext>
            </a:extLst>
          </p:cNvPr>
          <p:cNvSpPr/>
          <p:nvPr/>
        </p:nvSpPr>
        <p:spPr>
          <a:xfrm>
            <a:off x="4460567" y="412550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[5]</a:t>
            </a:r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C9425F3-44BF-B586-9919-ABAA327D233A}"/>
              </a:ext>
            </a:extLst>
          </p:cNvPr>
          <p:cNvSpPr/>
          <p:nvPr/>
        </p:nvSpPr>
        <p:spPr>
          <a:xfrm>
            <a:off x="4452403" y="474927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[6]</a:t>
            </a:r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A589FE-19F7-B63E-6D8A-D811C5B7E1D4}"/>
              </a:ext>
            </a:extLst>
          </p:cNvPr>
          <p:cNvSpPr/>
          <p:nvPr/>
        </p:nvSpPr>
        <p:spPr>
          <a:xfrm>
            <a:off x="4452403" y="542349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[7]</a:t>
            </a:r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D0FE654-3182-77CB-7368-82F391616987}"/>
              </a:ext>
            </a:extLst>
          </p:cNvPr>
          <p:cNvSpPr/>
          <p:nvPr/>
        </p:nvSpPr>
        <p:spPr>
          <a:xfrm>
            <a:off x="9641748" y="63652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[8]</a:t>
            </a:r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9024F56-DDDF-65F0-78B0-F187507ACA88}"/>
              </a:ext>
            </a:extLst>
          </p:cNvPr>
          <p:cNvSpPr/>
          <p:nvPr/>
        </p:nvSpPr>
        <p:spPr>
          <a:xfrm>
            <a:off x="9639005" y="1308145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[9]</a:t>
            </a:r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7E58DC3-5907-DE9A-25FD-94E69A29EEF3}"/>
              </a:ext>
            </a:extLst>
          </p:cNvPr>
          <p:cNvSpPr/>
          <p:nvPr/>
        </p:nvSpPr>
        <p:spPr>
          <a:xfrm>
            <a:off x="9639005" y="1979769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[10]</a:t>
            </a:r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0E001DD-E446-D986-F0D7-91713E2A356A}"/>
              </a:ext>
            </a:extLst>
          </p:cNvPr>
          <p:cNvSpPr/>
          <p:nvPr/>
        </p:nvSpPr>
        <p:spPr>
          <a:xfrm>
            <a:off x="9639005" y="267181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[11]</a:t>
            </a:r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94D0FBF-AB8D-35D0-E070-D1151EDD56E2}"/>
              </a:ext>
            </a:extLst>
          </p:cNvPr>
          <p:cNvSpPr/>
          <p:nvPr/>
        </p:nvSpPr>
        <p:spPr>
          <a:xfrm>
            <a:off x="9639005" y="341465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[12]</a:t>
            </a:r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B5919DE-9EF1-484A-EDC2-8CD3ED5F3B96}"/>
              </a:ext>
            </a:extLst>
          </p:cNvPr>
          <p:cNvSpPr/>
          <p:nvPr/>
        </p:nvSpPr>
        <p:spPr>
          <a:xfrm>
            <a:off x="9647588" y="4157491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[13]</a:t>
            </a:r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77398A6-B862-5066-A117-536DDC75090B}"/>
              </a:ext>
            </a:extLst>
          </p:cNvPr>
          <p:cNvSpPr/>
          <p:nvPr/>
        </p:nvSpPr>
        <p:spPr>
          <a:xfrm>
            <a:off x="9639005" y="4822457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[14]</a:t>
            </a:r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8D86794-2ADE-8045-0D51-300CA52C8E2F}"/>
              </a:ext>
            </a:extLst>
          </p:cNvPr>
          <p:cNvSpPr/>
          <p:nvPr/>
        </p:nvSpPr>
        <p:spPr>
          <a:xfrm>
            <a:off x="9647588" y="5447968"/>
            <a:ext cx="55245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[15]</a:t>
            </a:r>
            <a:endParaRPr lang="ko-KR" altLang="en-US"/>
          </a:p>
        </p:txBody>
      </p: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CFCADFF6-0B01-093E-85EB-18485B1C2D60}"/>
              </a:ext>
            </a:extLst>
          </p:cNvPr>
          <p:cNvCxnSpPr>
            <a:cxnSpLocks/>
            <a:stCxn id="36" idx="6"/>
            <a:endCxn id="195" idx="1"/>
          </p:cNvCxnSpPr>
          <p:nvPr/>
        </p:nvCxnSpPr>
        <p:spPr>
          <a:xfrm>
            <a:off x="3260355" y="790913"/>
            <a:ext cx="1161683" cy="24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06DDB407-2D6F-805A-E3E7-ED67160AA0F2}"/>
              </a:ext>
            </a:extLst>
          </p:cNvPr>
          <p:cNvCxnSpPr>
            <a:cxnSpLocks/>
            <a:stCxn id="69" idx="6"/>
            <a:endCxn id="196" idx="1"/>
          </p:cNvCxnSpPr>
          <p:nvPr/>
        </p:nvCxnSpPr>
        <p:spPr>
          <a:xfrm>
            <a:off x="3281642" y="1480711"/>
            <a:ext cx="1147459" cy="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0E1FE8FA-C691-F120-ABE8-2D64A847E5C2}"/>
              </a:ext>
            </a:extLst>
          </p:cNvPr>
          <p:cNvCxnSpPr>
            <a:cxnSpLocks/>
            <a:stCxn id="70" idx="6"/>
            <a:endCxn id="197" idx="1"/>
          </p:cNvCxnSpPr>
          <p:nvPr/>
        </p:nvCxnSpPr>
        <p:spPr>
          <a:xfrm>
            <a:off x="3260355" y="2131938"/>
            <a:ext cx="1168297" cy="40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39422B10-4D5C-A2A2-BDB0-C145B9014BD2}"/>
              </a:ext>
            </a:extLst>
          </p:cNvPr>
          <p:cNvCxnSpPr>
            <a:cxnSpLocks/>
            <a:stCxn id="71" idx="6"/>
            <a:endCxn id="198" idx="1"/>
          </p:cNvCxnSpPr>
          <p:nvPr/>
        </p:nvCxnSpPr>
        <p:spPr>
          <a:xfrm>
            <a:off x="3281642" y="2821736"/>
            <a:ext cx="1161683" cy="22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0390C0A-6D92-D44F-A8E5-50F3B25241A7}"/>
              </a:ext>
            </a:extLst>
          </p:cNvPr>
          <p:cNvCxnSpPr>
            <a:cxnSpLocks/>
            <a:stCxn id="72" idx="6"/>
            <a:endCxn id="199" idx="1"/>
          </p:cNvCxnSpPr>
          <p:nvPr/>
        </p:nvCxnSpPr>
        <p:spPr>
          <a:xfrm>
            <a:off x="3260355" y="3564576"/>
            <a:ext cx="1192048" cy="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A939B7A0-FE15-7D29-B93E-89626DF92BA7}"/>
              </a:ext>
            </a:extLst>
          </p:cNvPr>
          <p:cNvCxnSpPr>
            <a:cxnSpLocks/>
            <a:stCxn id="73" idx="6"/>
            <a:endCxn id="200" idx="1"/>
          </p:cNvCxnSpPr>
          <p:nvPr/>
        </p:nvCxnSpPr>
        <p:spPr>
          <a:xfrm>
            <a:off x="3281642" y="4254374"/>
            <a:ext cx="1178925" cy="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BDE743E0-29A1-326F-1AB5-0B77FB80CA85}"/>
              </a:ext>
            </a:extLst>
          </p:cNvPr>
          <p:cNvCxnSpPr>
            <a:cxnSpLocks/>
            <a:stCxn id="74" idx="6"/>
            <a:endCxn id="201" idx="1"/>
          </p:cNvCxnSpPr>
          <p:nvPr/>
        </p:nvCxnSpPr>
        <p:spPr>
          <a:xfrm>
            <a:off x="3260355" y="4905601"/>
            <a:ext cx="1192048" cy="34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991C81B-BBE1-532F-B822-6A5FA803A305}"/>
              </a:ext>
            </a:extLst>
          </p:cNvPr>
          <p:cNvCxnSpPr>
            <a:cxnSpLocks/>
            <a:stCxn id="75" idx="6"/>
            <a:endCxn id="202" idx="1"/>
          </p:cNvCxnSpPr>
          <p:nvPr/>
        </p:nvCxnSpPr>
        <p:spPr>
          <a:xfrm>
            <a:off x="3281642" y="5595399"/>
            <a:ext cx="1170761" cy="1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20209519-37B2-4687-A775-9C1E1360D9F7}"/>
              </a:ext>
            </a:extLst>
          </p:cNvPr>
          <p:cNvCxnSpPr>
            <a:cxnSpLocks/>
            <a:stCxn id="109" idx="6"/>
            <a:endCxn id="203" idx="1"/>
          </p:cNvCxnSpPr>
          <p:nvPr/>
        </p:nvCxnSpPr>
        <p:spPr>
          <a:xfrm>
            <a:off x="8594355" y="790913"/>
            <a:ext cx="1047393" cy="36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F47CEA2D-9976-1C6D-1B58-A058AEC36F5E}"/>
              </a:ext>
            </a:extLst>
          </p:cNvPr>
          <p:cNvCxnSpPr>
            <a:cxnSpLocks/>
            <a:stCxn id="110" idx="6"/>
            <a:endCxn id="204" idx="1"/>
          </p:cNvCxnSpPr>
          <p:nvPr/>
        </p:nvCxnSpPr>
        <p:spPr>
          <a:xfrm>
            <a:off x="8615642" y="1480711"/>
            <a:ext cx="1023363" cy="17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E3675AFE-D909-4C7F-FC16-DDBA8418DB0E}"/>
              </a:ext>
            </a:extLst>
          </p:cNvPr>
          <p:cNvCxnSpPr>
            <a:cxnSpLocks/>
            <a:stCxn id="111" idx="6"/>
            <a:endCxn id="205" idx="1"/>
          </p:cNvCxnSpPr>
          <p:nvPr/>
        </p:nvCxnSpPr>
        <p:spPr>
          <a:xfrm>
            <a:off x="8594355" y="2131938"/>
            <a:ext cx="1044650" cy="38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969654A9-2861-14E2-74C9-B6F2338D2174}"/>
              </a:ext>
            </a:extLst>
          </p:cNvPr>
          <p:cNvCxnSpPr>
            <a:cxnSpLocks/>
            <a:stCxn id="112" idx="6"/>
            <a:endCxn id="206" idx="1"/>
          </p:cNvCxnSpPr>
          <p:nvPr/>
        </p:nvCxnSpPr>
        <p:spPr>
          <a:xfrm>
            <a:off x="8615642" y="2821736"/>
            <a:ext cx="1023363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E28F4635-40C6-FBFC-3329-6C53CB0133E6}"/>
              </a:ext>
            </a:extLst>
          </p:cNvPr>
          <p:cNvCxnSpPr>
            <a:cxnSpLocks/>
            <a:stCxn id="113" idx="6"/>
            <a:endCxn id="207" idx="1"/>
          </p:cNvCxnSpPr>
          <p:nvPr/>
        </p:nvCxnSpPr>
        <p:spPr>
          <a:xfrm>
            <a:off x="8594355" y="3564576"/>
            <a:ext cx="1044650" cy="4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F3C223F-CF61-E90E-324E-AD233BC71332}"/>
              </a:ext>
            </a:extLst>
          </p:cNvPr>
          <p:cNvCxnSpPr>
            <a:cxnSpLocks/>
            <a:stCxn id="114" idx="6"/>
            <a:endCxn id="208" idx="1"/>
          </p:cNvCxnSpPr>
          <p:nvPr/>
        </p:nvCxnSpPr>
        <p:spPr>
          <a:xfrm>
            <a:off x="8615642" y="4254374"/>
            <a:ext cx="1031946" cy="93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4DBA74AF-1797-7585-9835-449D5BE5D160}"/>
              </a:ext>
            </a:extLst>
          </p:cNvPr>
          <p:cNvCxnSpPr>
            <a:cxnSpLocks/>
            <a:stCxn id="115" idx="6"/>
            <a:endCxn id="209" idx="1"/>
          </p:cNvCxnSpPr>
          <p:nvPr/>
        </p:nvCxnSpPr>
        <p:spPr>
          <a:xfrm>
            <a:off x="8594355" y="4905601"/>
            <a:ext cx="1044650" cy="107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908F13B8-6913-3C05-CE0C-49F0E97AD141}"/>
              </a:ext>
            </a:extLst>
          </p:cNvPr>
          <p:cNvCxnSpPr>
            <a:cxnSpLocks/>
            <a:stCxn id="116" idx="6"/>
            <a:endCxn id="210" idx="1"/>
          </p:cNvCxnSpPr>
          <p:nvPr/>
        </p:nvCxnSpPr>
        <p:spPr>
          <a:xfrm>
            <a:off x="8615642" y="5595399"/>
            <a:ext cx="1031946" cy="43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8" name="표 302">
            <a:extLst>
              <a:ext uri="{FF2B5EF4-FFF2-40B4-BE49-F238E27FC236}">
                <a16:creationId xmlns:a16="http://schemas.microsoft.com/office/drawing/2014/main" id="{9FB89FF5-0B19-E0A9-9FAC-FAFC65CA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91866"/>
              </p:ext>
            </p:extLst>
          </p:nvPr>
        </p:nvGraphicFramePr>
        <p:xfrm>
          <a:off x="3236930" y="644017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66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02">
            <a:extLst>
              <a:ext uri="{FF2B5EF4-FFF2-40B4-BE49-F238E27FC236}">
                <a16:creationId xmlns:a16="http://schemas.microsoft.com/office/drawing/2014/main" id="{0079C61B-7699-4AE8-B678-3A0DD926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0608"/>
              </p:ext>
            </p:extLst>
          </p:nvPr>
        </p:nvGraphicFramePr>
        <p:xfrm>
          <a:off x="1789130" y="2877820"/>
          <a:ext cx="8826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56">
                  <a:extLst>
                    <a:ext uri="{9D8B030D-6E8A-4147-A177-3AD203B41FA5}">
                      <a16:colId xmlns:a16="http://schemas.microsoft.com/office/drawing/2014/main" val="343054381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370650764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6053579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13908534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8141563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206908732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5742922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85959541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1318690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6303889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97928471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121414183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37992502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3476969090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405260975"/>
                    </a:ext>
                  </a:extLst>
                </a:gridCol>
                <a:gridCol w="551656">
                  <a:extLst>
                    <a:ext uri="{9D8B030D-6E8A-4147-A177-3AD203B41FA5}">
                      <a16:colId xmlns:a16="http://schemas.microsoft.com/office/drawing/2014/main" val="201736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[9]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[8]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[7]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[6]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[5]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[4]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[3]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[0]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1898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7ED394B-B3F5-29FB-32E5-582A3C11157F}"/>
              </a:ext>
            </a:extLst>
          </p:cNvPr>
          <p:cNvSpPr/>
          <p:nvPr/>
        </p:nvSpPr>
        <p:spPr>
          <a:xfrm rot="5400000">
            <a:off x="11048584" y="43132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[255:0]m00_axis</a:t>
            </a:r>
            <a:endParaRPr lang="ko-KR" altLang="en-US" sz="8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D1B5332-A2BE-5B45-14C0-5FE5F8BC1CA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8223111" y="1227926"/>
            <a:ext cx="1184704" cy="5226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0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BB3CED1-5BA2-4CF2-A86B-DB7A61E3FC49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6577861" y="3262952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A78503D-3927-43B1-8B4E-EEE463846D5F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7846812" y="2114385"/>
            <a:ext cx="13071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B8DB41-CA10-B11A-7249-E09F5398FE82}"/>
              </a:ext>
            </a:extLst>
          </p:cNvPr>
          <p:cNvGrpSpPr/>
          <p:nvPr/>
        </p:nvGrpSpPr>
        <p:grpSpPr>
          <a:xfrm>
            <a:off x="3478396" y="1928118"/>
            <a:ext cx="372533" cy="372533"/>
            <a:chOff x="2464082" y="3863622"/>
            <a:chExt cx="372533" cy="3725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5F809C8-D724-58C1-CBFA-46FA8275DA4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E583084-8ACE-A79E-679B-7F97FDF1A405}"/>
                </a:ext>
              </a:extLst>
            </p:cNvPr>
            <p:cNvCxnSpPr>
              <a:cxnSpLocks/>
              <a:stCxn id="35" idx="2"/>
              <a:endCxn id="35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9CC46-30FD-BBBD-8B98-2918046DBC0F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97B992-BCA4-9D06-0F31-568A5462C916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>
            <a:off x="3664661" y="1157134"/>
            <a:ext cx="2" cy="770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5F9F0F-5D78-B5DD-6E2B-2F13BC3C323E}"/>
              </a:ext>
            </a:extLst>
          </p:cNvPr>
          <p:cNvSpPr/>
          <p:nvPr/>
        </p:nvSpPr>
        <p:spPr>
          <a:xfrm>
            <a:off x="8963496" y="1716463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221108-9316-D1F4-524E-66E75603BF22}"/>
              </a:ext>
            </a:extLst>
          </p:cNvPr>
          <p:cNvCxnSpPr>
            <a:cxnSpLocks/>
            <a:stCxn id="35" idx="6"/>
            <a:endCxn id="87" idx="2"/>
          </p:cNvCxnSpPr>
          <p:nvPr/>
        </p:nvCxnSpPr>
        <p:spPr>
          <a:xfrm flipV="1">
            <a:off x="3850929" y="2111318"/>
            <a:ext cx="1637342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75E4DE-3712-156E-72FE-4E1996C9A797}"/>
              </a:ext>
            </a:extLst>
          </p:cNvPr>
          <p:cNvSpPr/>
          <p:nvPr/>
        </p:nvSpPr>
        <p:spPr>
          <a:xfrm>
            <a:off x="8626529" y="1972822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C1ACEF-5DC3-E9FC-4F67-1FAD4D015783}"/>
              </a:ext>
            </a:extLst>
          </p:cNvPr>
          <p:cNvGrpSpPr/>
          <p:nvPr/>
        </p:nvGrpSpPr>
        <p:grpSpPr>
          <a:xfrm>
            <a:off x="3141429" y="2184477"/>
            <a:ext cx="372533" cy="372533"/>
            <a:chOff x="2464082" y="3863622"/>
            <a:chExt cx="372533" cy="37253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2431A0-34B0-E4F3-5FD3-74B4DE3F68DB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7864155-3ED8-1278-A3F0-08D1C3FEC9C4}"/>
                </a:ext>
              </a:extLst>
            </p:cNvPr>
            <p:cNvCxnSpPr>
              <a:cxnSpLocks/>
              <a:stCxn id="43" idx="2"/>
              <a:endCxn id="4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D5067B-EA63-68F0-9BB7-E6100AD01F43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685FA8-9720-B691-69EF-F1DD17C2D85E}"/>
              </a:ext>
            </a:extLst>
          </p:cNvPr>
          <p:cNvCxnSpPr>
            <a:cxnSpLocks/>
            <a:stCxn id="43" idx="6"/>
            <a:endCxn id="79" idx="2"/>
          </p:cNvCxnSpPr>
          <p:nvPr/>
        </p:nvCxnSpPr>
        <p:spPr>
          <a:xfrm flipV="1">
            <a:off x="3513962" y="2368881"/>
            <a:ext cx="1613575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ED3BEB-F756-1143-A6AF-4A3529FE34B0}"/>
              </a:ext>
            </a:extLst>
          </p:cNvPr>
          <p:cNvSpPr/>
          <p:nvPr/>
        </p:nvSpPr>
        <p:spPr>
          <a:xfrm>
            <a:off x="3051789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38F22A1-7888-C3CF-85EA-AB5E7D294E0E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3327694" y="1157134"/>
            <a:ext cx="2" cy="102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C3B4C0-E678-786A-3E56-222BE3634F11}"/>
              </a:ext>
            </a:extLst>
          </p:cNvPr>
          <p:cNvSpPr/>
          <p:nvPr/>
        </p:nvSpPr>
        <p:spPr>
          <a:xfrm>
            <a:off x="3388756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0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056293D-FBC2-5C0C-0A94-A1D262BD8865}"/>
              </a:ext>
            </a:extLst>
          </p:cNvPr>
          <p:cNvGrpSpPr/>
          <p:nvPr/>
        </p:nvGrpSpPr>
        <p:grpSpPr>
          <a:xfrm>
            <a:off x="2209445" y="3076685"/>
            <a:ext cx="372533" cy="372533"/>
            <a:chOff x="2464082" y="3863622"/>
            <a:chExt cx="372533" cy="372533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DDFB8F7-4E89-74E8-BF9B-2EACBB2A9431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D9A51EE-D229-6A1A-7147-6B95F6874C60}"/>
                </a:ext>
              </a:extLst>
            </p:cNvPr>
            <p:cNvCxnSpPr>
              <a:cxnSpLocks/>
              <a:stCxn id="106" idx="2"/>
              <a:endCxn id="106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B9B01C-1FD9-F179-E2CF-2F86A56F88AA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2C2F648-861D-C069-158D-10CC9CB88912}"/>
              </a:ext>
            </a:extLst>
          </p:cNvPr>
          <p:cNvCxnSpPr>
            <a:cxnSpLocks/>
            <a:stCxn id="110" idx="2"/>
            <a:endCxn id="106" idx="0"/>
          </p:cNvCxnSpPr>
          <p:nvPr/>
        </p:nvCxnSpPr>
        <p:spPr>
          <a:xfrm>
            <a:off x="2395710" y="1157134"/>
            <a:ext cx="2" cy="1919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288E92F-00B7-F141-A80E-FAB0CAC4998B}"/>
              </a:ext>
            </a:extLst>
          </p:cNvPr>
          <p:cNvSpPr/>
          <p:nvPr/>
        </p:nvSpPr>
        <p:spPr>
          <a:xfrm>
            <a:off x="7694545" y="2865030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SIN LUT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84A0A13-8F62-0981-DD13-178D3F94C7F9}"/>
              </a:ext>
            </a:extLst>
          </p:cNvPr>
          <p:cNvCxnSpPr>
            <a:cxnSpLocks/>
            <a:stCxn id="106" idx="6"/>
            <a:endCxn id="75" idx="2"/>
          </p:cNvCxnSpPr>
          <p:nvPr/>
        </p:nvCxnSpPr>
        <p:spPr>
          <a:xfrm flipV="1">
            <a:off x="2581978" y="3262408"/>
            <a:ext cx="1624070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5B9A-AE9B-1186-F65A-5F1F0FE940E5}"/>
              </a:ext>
            </a:extLst>
          </p:cNvPr>
          <p:cNvSpPr/>
          <p:nvPr/>
        </p:nvSpPr>
        <p:spPr>
          <a:xfrm>
            <a:off x="7357578" y="3121389"/>
            <a:ext cx="1697174" cy="79584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3A7054-CC4F-1FC3-0CE5-3CAE71F21391}"/>
              </a:ext>
            </a:extLst>
          </p:cNvPr>
          <p:cNvGrpSpPr/>
          <p:nvPr/>
        </p:nvGrpSpPr>
        <p:grpSpPr>
          <a:xfrm>
            <a:off x="3880652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06FE0C3-D944-C15E-1D5C-A8908A1EF0A2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114AAC-3F8A-F7F3-1809-C0D766F29766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F47CE97-B44A-E466-716A-07C6781A04DC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E6A9D-BEA4-EA4F-8980-683C8F49008A}"/>
              </a:ext>
            </a:extLst>
          </p:cNvPr>
          <p:cNvGrpSpPr/>
          <p:nvPr/>
        </p:nvGrpSpPr>
        <p:grpSpPr>
          <a:xfrm>
            <a:off x="1872478" y="3333044"/>
            <a:ext cx="372533" cy="372533"/>
            <a:chOff x="2464082" y="3863622"/>
            <a:chExt cx="372533" cy="37253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48872D3-978C-7D38-2BF9-57ADDA503CA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5A50EF-1E58-D7AB-A8BF-FB3A840B1092}"/>
                </a:ext>
              </a:extLst>
            </p:cNvPr>
            <p:cNvCxnSpPr>
              <a:cxnSpLocks/>
              <a:stCxn id="11" idx="2"/>
              <a:endCxn id="11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35366B-2D6C-8937-756B-5A17F270C69D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EFDFD-8EA6-A5C4-5D70-932B16C4C48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245011" y="3519311"/>
            <a:ext cx="1635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F7D9D5-00A6-AD58-FB26-BF2D512D70D6}"/>
              </a:ext>
            </a:extLst>
          </p:cNvPr>
          <p:cNvSpPr/>
          <p:nvPr/>
        </p:nvSpPr>
        <p:spPr>
          <a:xfrm>
            <a:off x="1782838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FC02B-B539-7717-EC4D-F2287E23FA82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2058743" y="1157134"/>
            <a:ext cx="2" cy="2175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3031C0-DD21-2A5A-3ABA-D356F0AED4FD}"/>
              </a:ext>
            </a:extLst>
          </p:cNvPr>
          <p:cNvSpPr/>
          <p:nvPr/>
        </p:nvSpPr>
        <p:spPr>
          <a:xfrm>
            <a:off x="2119805" y="716870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B50A295-6E29-25E5-82AD-0AB910F97674}"/>
              </a:ext>
            </a:extLst>
          </p:cNvPr>
          <p:cNvSpPr/>
          <p:nvPr/>
        </p:nvSpPr>
        <p:spPr>
          <a:xfrm>
            <a:off x="2562844" y="67452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. . 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DF46805-5471-EF0B-7B6C-02736D5F5E40}"/>
              </a:ext>
            </a:extLst>
          </p:cNvPr>
          <p:cNvSpPr/>
          <p:nvPr/>
        </p:nvSpPr>
        <p:spPr>
          <a:xfrm rot="18900000">
            <a:off x="8696679" y="2428059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3F7D0C-482D-F2CA-ED5A-933974A72053}"/>
              </a:ext>
            </a:extLst>
          </p:cNvPr>
          <p:cNvSpPr/>
          <p:nvPr/>
        </p:nvSpPr>
        <p:spPr>
          <a:xfrm>
            <a:off x="4698612" y="706496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69508-DCCB-3DCA-1DBA-77BFA019B76A}"/>
              </a:ext>
            </a:extLst>
          </p:cNvPr>
          <p:cNvSpPr/>
          <p:nvPr/>
        </p:nvSpPr>
        <p:spPr>
          <a:xfrm>
            <a:off x="-140269" y="2322892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D1B3FEEB-1150-C989-009F-FAE93BD5E800}"/>
              </a:ext>
            </a:extLst>
          </p:cNvPr>
          <p:cNvSpPr/>
          <p:nvPr/>
        </p:nvSpPr>
        <p:spPr>
          <a:xfrm rot="16200000">
            <a:off x="9293798" y="175680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FD0528-883B-C611-1EEC-8E125DC51170}"/>
              </a:ext>
            </a:extLst>
          </p:cNvPr>
          <p:cNvSpPr/>
          <p:nvPr/>
        </p:nvSpPr>
        <p:spPr>
          <a:xfrm>
            <a:off x="8963496" y="716870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16 SIN LUT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DD8797-BBD9-8A68-796E-509E1018AD2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346408" y="3519311"/>
            <a:ext cx="526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CCEF529-6E10-5DE7-3A6B-2BB6FDEEC79C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1592645" y="3262952"/>
            <a:ext cx="61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A8767F1-C831-C915-75B3-24B3E510C5CA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468568" y="2370744"/>
            <a:ext cx="672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9FDFD59-3687-D09F-0203-C51F1AB0B7CC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13577" y="2114385"/>
            <a:ext cx="76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9212CE-13AB-3F6A-7F78-2D5C37B1D140}"/>
              </a:ext>
            </a:extLst>
          </p:cNvPr>
          <p:cNvCxnSpPr>
            <a:cxnSpLocks/>
          </p:cNvCxnSpPr>
          <p:nvPr/>
        </p:nvCxnSpPr>
        <p:spPr>
          <a:xfrm flipH="1">
            <a:off x="1346408" y="2114385"/>
            <a:ext cx="1380650" cy="1404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968AD9B-8EE4-9F51-8625-430B192402CE}"/>
              </a:ext>
            </a:extLst>
          </p:cNvPr>
          <p:cNvSpPr/>
          <p:nvPr/>
        </p:nvSpPr>
        <p:spPr>
          <a:xfrm>
            <a:off x="8530535" y="475412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[255:240]axis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233A0A-CED0-8983-B5D8-93773316CC35}"/>
              </a:ext>
            </a:extLst>
          </p:cNvPr>
          <p:cNvSpPr/>
          <p:nvPr/>
        </p:nvSpPr>
        <p:spPr>
          <a:xfrm>
            <a:off x="9335880" y="436380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[239:224]axis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A87BEA-5EDA-0216-BB1F-7CEA49AE6CC5}"/>
              </a:ext>
            </a:extLst>
          </p:cNvPr>
          <p:cNvSpPr/>
          <p:nvPr/>
        </p:nvSpPr>
        <p:spPr>
          <a:xfrm>
            <a:off x="10028195" y="3929653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74C746-43D7-AFC4-50C6-DDAA25662C9B}"/>
              </a:ext>
            </a:extLst>
          </p:cNvPr>
          <p:cNvSpPr/>
          <p:nvPr/>
        </p:nvSpPr>
        <p:spPr>
          <a:xfrm>
            <a:off x="10694668" y="3550237"/>
            <a:ext cx="19050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BF1CF42-F219-3EBD-28C2-AA7CDEA23697}"/>
              </a:ext>
            </a:extLst>
          </p:cNvPr>
          <p:cNvCxnSpPr>
            <a:stCxn id="4" idx="3"/>
            <a:endCxn id="83" idx="0"/>
          </p:cNvCxnSpPr>
          <p:nvPr/>
        </p:nvCxnSpPr>
        <p:spPr>
          <a:xfrm>
            <a:off x="9054752" y="3519312"/>
            <a:ext cx="428284" cy="12348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021D0C35-E511-4114-6369-4C556B7641DD}"/>
              </a:ext>
            </a:extLst>
          </p:cNvPr>
          <p:cNvCxnSpPr>
            <a:cxnSpLocks/>
            <a:stCxn id="104" idx="3"/>
            <a:endCxn id="84" idx="0"/>
          </p:cNvCxnSpPr>
          <p:nvPr/>
        </p:nvCxnSpPr>
        <p:spPr>
          <a:xfrm>
            <a:off x="9391719" y="3262953"/>
            <a:ext cx="896662" cy="1100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F1979F8-2B6A-AFE4-7740-8EF8B8138A3C}"/>
              </a:ext>
            </a:extLst>
          </p:cNvPr>
          <p:cNvCxnSpPr>
            <a:cxnSpLocks/>
            <a:stCxn id="41" idx="3"/>
            <a:endCxn id="85" idx="0"/>
          </p:cNvCxnSpPr>
          <p:nvPr/>
        </p:nvCxnSpPr>
        <p:spPr>
          <a:xfrm>
            <a:off x="10323703" y="2370745"/>
            <a:ext cx="656993" cy="15589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3EB7F55-1AB7-DFC5-039B-46E62DA88581}"/>
              </a:ext>
            </a:extLst>
          </p:cNvPr>
          <p:cNvCxnSpPr>
            <a:cxnSpLocks/>
            <a:stCxn id="39" idx="3"/>
            <a:endCxn id="86" idx="0"/>
          </p:cNvCxnSpPr>
          <p:nvPr/>
        </p:nvCxnSpPr>
        <p:spPr>
          <a:xfrm>
            <a:off x="10660670" y="2114386"/>
            <a:ext cx="986499" cy="14358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0D298FB-7EF9-468D-CD7B-BA8150938065}"/>
              </a:ext>
            </a:extLst>
          </p:cNvPr>
          <p:cNvCxnSpPr>
            <a:cxnSpLocks/>
          </p:cNvCxnSpPr>
          <p:nvPr/>
        </p:nvCxnSpPr>
        <p:spPr>
          <a:xfrm flipH="1">
            <a:off x="4931962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552899B-08A8-B5E5-3414-15A9EDB58459}"/>
              </a:ext>
            </a:extLst>
          </p:cNvPr>
          <p:cNvSpPr/>
          <p:nvPr/>
        </p:nvSpPr>
        <p:spPr>
          <a:xfrm>
            <a:off x="6198995" y="1548087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14bit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F2DFF15-3335-EB38-4556-88F573D391F0}"/>
              </a:ext>
            </a:extLst>
          </p:cNvPr>
          <p:cNvSpPr/>
          <p:nvPr/>
        </p:nvSpPr>
        <p:spPr>
          <a:xfrm>
            <a:off x="6508019" y="711683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</a:t>
            </a:r>
            <a:r>
              <a:rPr lang="en-US" altLang="ko-KR" b="1" dirty="0" err="1">
                <a:solidFill>
                  <a:schemeClr val="tx1"/>
                </a:solidFill>
              </a:rPr>
              <a:t>phase_offset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4CBF96-1216-4BB1-96A8-B45FC6C29367}"/>
              </a:ext>
            </a:extLst>
          </p:cNvPr>
          <p:cNvGrpSpPr/>
          <p:nvPr/>
        </p:nvGrpSpPr>
        <p:grpSpPr>
          <a:xfrm>
            <a:off x="4206048" y="3076141"/>
            <a:ext cx="372533" cy="372533"/>
            <a:chOff x="1219765" y="3863622"/>
            <a:chExt cx="372533" cy="37253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3DCB17-C894-4AE5-912C-32E8DEFD45E5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EA9B2C0-2039-4F57-B213-E6AD9F10951A}"/>
                </a:ext>
              </a:extLst>
            </p:cNvPr>
            <p:cNvCxnSpPr>
              <a:stCxn id="75" idx="1"/>
              <a:endCxn id="7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93F7EDA-47A9-4FD3-9DEF-3EF132D93895}"/>
                </a:ext>
              </a:extLst>
            </p:cNvPr>
            <p:cNvCxnSpPr>
              <a:cxnSpLocks/>
              <a:stCxn id="75" idx="7"/>
              <a:endCxn id="7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88534BC-7D54-49E1-8710-8F05785CF17A}"/>
              </a:ext>
            </a:extLst>
          </p:cNvPr>
          <p:cNvGrpSpPr/>
          <p:nvPr/>
        </p:nvGrpSpPr>
        <p:grpSpPr>
          <a:xfrm>
            <a:off x="5127537" y="2182614"/>
            <a:ext cx="372533" cy="372533"/>
            <a:chOff x="1219765" y="3863622"/>
            <a:chExt cx="372533" cy="372533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5F0DD99-1A8B-4178-B1E7-4BD53B76F35F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D7B3F2-0590-411D-A8E3-AC545B8C71D2}"/>
                </a:ext>
              </a:extLst>
            </p:cNvPr>
            <p:cNvCxnSpPr>
              <a:stCxn id="79" idx="1"/>
              <a:endCxn id="79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AC1B2EC-A154-4C78-B356-39A796054B69}"/>
                </a:ext>
              </a:extLst>
            </p:cNvPr>
            <p:cNvCxnSpPr>
              <a:cxnSpLocks/>
              <a:stCxn id="79" idx="7"/>
              <a:endCxn id="79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57DC484-E09F-4B2E-865C-084732B430C9}"/>
              </a:ext>
            </a:extLst>
          </p:cNvPr>
          <p:cNvGrpSpPr/>
          <p:nvPr/>
        </p:nvGrpSpPr>
        <p:grpSpPr>
          <a:xfrm>
            <a:off x="5488271" y="1925051"/>
            <a:ext cx="372533" cy="372533"/>
            <a:chOff x="1219765" y="3863622"/>
            <a:chExt cx="372533" cy="3725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F52AC73-A913-4264-BD24-94492BACE514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8E0A27A-CD45-4011-94F4-E7A039E53B71}"/>
                </a:ext>
              </a:extLst>
            </p:cNvPr>
            <p:cNvCxnSpPr>
              <a:stCxn id="87" idx="1"/>
              <a:endCxn id="87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622A6F0-98A4-46CF-92F5-E13A16943A7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A9B14C-C49D-4668-8070-B61C2EFB7363}"/>
              </a:ext>
            </a:extLst>
          </p:cNvPr>
          <p:cNvGrpSpPr/>
          <p:nvPr/>
        </p:nvGrpSpPr>
        <p:grpSpPr>
          <a:xfrm>
            <a:off x="7474279" y="1928118"/>
            <a:ext cx="372533" cy="372533"/>
            <a:chOff x="2464082" y="3863622"/>
            <a:chExt cx="372533" cy="372533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F3A5DEB-4E40-445A-899B-8D2C015D6A47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60F8776-B150-445E-B706-9C92B8277842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D4A898-E0FC-47CB-8CDC-3FCCA9274A3C}"/>
                </a:ext>
              </a:extLst>
            </p:cNvPr>
            <p:cNvCxnSpPr>
              <a:cxnSpLocks/>
              <a:stCxn id="94" idx="0"/>
              <a:endCxn id="94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4B1C8BA-73F4-4279-95B8-387429B55B32}"/>
              </a:ext>
            </a:extLst>
          </p:cNvPr>
          <p:cNvGrpSpPr/>
          <p:nvPr/>
        </p:nvGrpSpPr>
        <p:grpSpPr>
          <a:xfrm>
            <a:off x="7137312" y="2184477"/>
            <a:ext cx="372533" cy="372533"/>
            <a:chOff x="2464082" y="3863622"/>
            <a:chExt cx="372533" cy="372533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B1B7CD-9A0D-4529-A203-DBD65BD6B1E0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B95A895-7558-4078-8A65-5AE8D6A84279}"/>
                </a:ext>
              </a:extLst>
            </p:cNvPr>
            <p:cNvCxnSpPr>
              <a:cxnSpLocks/>
              <a:stCxn id="99" idx="2"/>
              <a:endCxn id="9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CDF16A1-CE19-4CD8-9975-5FE61835C26F}"/>
                </a:ext>
              </a:extLst>
            </p:cNvPr>
            <p:cNvCxnSpPr>
              <a:cxnSpLocks/>
              <a:stCxn id="99" idx="0"/>
              <a:endCxn id="9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FEF08E6-CB9E-4AA8-815E-D99B71F97A29}"/>
              </a:ext>
            </a:extLst>
          </p:cNvPr>
          <p:cNvGrpSpPr/>
          <p:nvPr/>
        </p:nvGrpSpPr>
        <p:grpSpPr>
          <a:xfrm>
            <a:off x="6205328" y="3076685"/>
            <a:ext cx="372533" cy="372533"/>
            <a:chOff x="2464082" y="3863622"/>
            <a:chExt cx="372533" cy="37253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D733032-CA3E-487D-930E-1E5D1492929C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882A637-F377-4A3F-B180-D09B4FA6C39B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E6BA317-FBC3-4DA2-9C79-F2ABE684D0DD}"/>
                </a:ext>
              </a:extLst>
            </p:cNvPr>
            <p:cNvCxnSpPr>
              <a:cxnSpLocks/>
              <a:stCxn id="113" idx="0"/>
              <a:endCxn id="113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5D540F9-4DBC-40A0-BD8A-0FD980A0AEA3}"/>
              </a:ext>
            </a:extLst>
          </p:cNvPr>
          <p:cNvGrpSpPr/>
          <p:nvPr/>
        </p:nvGrpSpPr>
        <p:grpSpPr>
          <a:xfrm>
            <a:off x="5868361" y="3333044"/>
            <a:ext cx="372533" cy="372533"/>
            <a:chOff x="2464082" y="3863622"/>
            <a:chExt cx="372533" cy="3725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5B773F5-FD6B-4B5C-BC15-AED068C4F84F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FC7841B-0417-458F-B763-773A5F6D105D}"/>
                </a:ext>
              </a:extLst>
            </p:cNvPr>
            <p:cNvCxnSpPr>
              <a:cxnSpLocks/>
              <a:stCxn id="119" idx="2"/>
              <a:endCxn id="11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0A4F23A-210C-4B48-8193-A9E790119577}"/>
                </a:ext>
              </a:extLst>
            </p:cNvPr>
            <p:cNvCxnSpPr>
              <a:cxnSpLocks/>
              <a:stCxn id="119" idx="0"/>
              <a:endCxn id="11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1C311B-4F8E-4479-99E8-005975BF4425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54628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32A2177-8E8F-4664-A3C7-41782B1A5EF9}"/>
              </a:ext>
            </a:extLst>
          </p:cNvPr>
          <p:cNvCxnSpPr>
            <a:cxnSpLocks/>
          </p:cNvCxnSpPr>
          <p:nvPr/>
        </p:nvCxnSpPr>
        <p:spPr>
          <a:xfrm flipH="1">
            <a:off x="6059942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1C9AE3A-488F-42CE-964C-6F8BB1A0720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391266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F28506-1F11-4EE3-B31F-EE448D49B61F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7320941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946F8DF-7709-4AB4-9583-E61FCE16063C}"/>
              </a:ext>
            </a:extLst>
          </p:cNvPr>
          <p:cNvCxnSpPr>
            <a:cxnSpLocks/>
            <a:stCxn id="116" idx="2"/>
            <a:endCxn id="94" idx="0"/>
          </p:cNvCxnSpPr>
          <p:nvPr/>
        </p:nvCxnSpPr>
        <p:spPr>
          <a:xfrm>
            <a:off x="7660545" y="1151947"/>
            <a:ext cx="1" cy="77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B8018CA-A1FD-4315-8A5E-1A2426B42C55}"/>
              </a:ext>
            </a:extLst>
          </p:cNvPr>
          <p:cNvCxnSpPr>
            <a:cxnSpLocks/>
          </p:cNvCxnSpPr>
          <p:nvPr/>
        </p:nvCxnSpPr>
        <p:spPr>
          <a:xfrm>
            <a:off x="4065369" y="2981207"/>
            <a:ext cx="0" cy="351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3CB4A2D-5547-45B8-8066-929EA3B6BBA6}"/>
              </a:ext>
            </a:extLst>
          </p:cNvPr>
          <p:cNvCxnSpPr>
            <a:cxnSpLocks/>
          </p:cNvCxnSpPr>
          <p:nvPr/>
        </p:nvCxnSpPr>
        <p:spPr>
          <a:xfrm flipH="1">
            <a:off x="4057950" y="1360201"/>
            <a:ext cx="1604545" cy="16327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37986DB-ED0B-47F2-9D42-5C154BFCAEF6}"/>
              </a:ext>
            </a:extLst>
          </p:cNvPr>
          <p:cNvCxnSpPr>
            <a:cxnSpLocks/>
          </p:cNvCxnSpPr>
          <p:nvPr/>
        </p:nvCxnSpPr>
        <p:spPr>
          <a:xfrm>
            <a:off x="4402007" y="2657288"/>
            <a:ext cx="329" cy="419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5AD63A6-35DC-4321-9EC6-371429AA9004}"/>
              </a:ext>
            </a:extLst>
          </p:cNvPr>
          <p:cNvCxnSpPr>
            <a:cxnSpLocks/>
          </p:cNvCxnSpPr>
          <p:nvPr/>
        </p:nvCxnSpPr>
        <p:spPr>
          <a:xfrm>
            <a:off x="5331682" y="1716463"/>
            <a:ext cx="2638" cy="468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9D36740-3C33-4FEF-A391-8746C0C8E88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71287" y="1146760"/>
            <a:ext cx="0" cy="78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2EA5036-7B6D-4ADC-B6A1-8E3E38CB226C}"/>
              </a:ext>
            </a:extLst>
          </p:cNvPr>
          <p:cNvCxnSpPr>
            <a:cxnSpLocks/>
            <a:stCxn id="5" idx="6"/>
            <a:endCxn id="119" idx="2"/>
          </p:cNvCxnSpPr>
          <p:nvPr/>
        </p:nvCxnSpPr>
        <p:spPr>
          <a:xfrm>
            <a:off x="4253185" y="3519311"/>
            <a:ext cx="16151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CFFF70F-360E-4A7E-A90F-6598CB184D8B}"/>
              </a:ext>
            </a:extLst>
          </p:cNvPr>
          <p:cNvCxnSpPr>
            <a:cxnSpLocks/>
            <a:stCxn id="75" idx="6"/>
            <a:endCxn id="113" idx="2"/>
          </p:cNvCxnSpPr>
          <p:nvPr/>
        </p:nvCxnSpPr>
        <p:spPr>
          <a:xfrm>
            <a:off x="4578581" y="3262408"/>
            <a:ext cx="1626747" cy="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F820A5C-D9BE-4C6B-893B-1C510C905E16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5500070" y="2368881"/>
            <a:ext cx="1637242" cy="1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3ADFC50-9B42-484F-B8E7-FCCD57E7C095}"/>
              </a:ext>
            </a:extLst>
          </p:cNvPr>
          <p:cNvCxnSpPr>
            <a:cxnSpLocks/>
            <a:stCxn id="87" idx="6"/>
            <a:endCxn id="94" idx="2"/>
          </p:cNvCxnSpPr>
          <p:nvPr/>
        </p:nvCxnSpPr>
        <p:spPr>
          <a:xfrm>
            <a:off x="5860804" y="2111318"/>
            <a:ext cx="1613475" cy="3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0EDB49F-C0F9-41C3-B255-47FD8E99ECB9}"/>
              </a:ext>
            </a:extLst>
          </p:cNvPr>
          <p:cNvCxnSpPr>
            <a:cxnSpLocks/>
            <a:stCxn id="119" idx="6"/>
            <a:endCxn id="4" idx="1"/>
          </p:cNvCxnSpPr>
          <p:nvPr/>
        </p:nvCxnSpPr>
        <p:spPr>
          <a:xfrm>
            <a:off x="6240894" y="3519311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675C656-0B5F-4F30-B416-E529313776D6}"/>
              </a:ext>
            </a:extLst>
          </p:cNvPr>
          <p:cNvCxnSpPr>
            <a:cxnSpLocks/>
            <a:stCxn id="99" idx="6"/>
            <a:endCxn id="41" idx="1"/>
          </p:cNvCxnSpPr>
          <p:nvPr/>
        </p:nvCxnSpPr>
        <p:spPr>
          <a:xfrm>
            <a:off x="7509845" y="2370744"/>
            <a:ext cx="11166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EA5DF8A-829A-4906-A035-6F3647322184}"/>
              </a:ext>
            </a:extLst>
          </p:cNvPr>
          <p:cNvSpPr/>
          <p:nvPr/>
        </p:nvSpPr>
        <p:spPr>
          <a:xfrm rot="18900000">
            <a:off x="10348262" y="3270008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DA876A3-A4B7-42A4-86F8-2D7D1DEA701A}"/>
              </a:ext>
            </a:extLst>
          </p:cNvPr>
          <p:cNvCxnSpPr>
            <a:cxnSpLocks/>
          </p:cNvCxnSpPr>
          <p:nvPr/>
        </p:nvCxnSpPr>
        <p:spPr>
          <a:xfrm flipH="1">
            <a:off x="1839708" y="2590649"/>
            <a:ext cx="4053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A428DD4-F21C-4CB3-A275-4775363BFF52}"/>
              </a:ext>
            </a:extLst>
          </p:cNvPr>
          <p:cNvCxnSpPr>
            <a:cxnSpLocks/>
          </p:cNvCxnSpPr>
          <p:nvPr/>
        </p:nvCxnSpPr>
        <p:spPr>
          <a:xfrm flipH="1">
            <a:off x="5257357" y="3089111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B1F2142B-2346-4908-8711-6454A55811F2}"/>
              </a:ext>
            </a:extLst>
          </p:cNvPr>
          <p:cNvCxnSpPr>
            <a:cxnSpLocks/>
          </p:cNvCxnSpPr>
          <p:nvPr/>
        </p:nvCxnSpPr>
        <p:spPr>
          <a:xfrm flipH="1">
            <a:off x="6195406" y="2194989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524CBC4-2AC9-4F14-9FDA-6DFC33A8868D}"/>
              </a:ext>
            </a:extLst>
          </p:cNvPr>
          <p:cNvCxnSpPr>
            <a:cxnSpLocks/>
          </p:cNvCxnSpPr>
          <p:nvPr/>
        </p:nvCxnSpPr>
        <p:spPr>
          <a:xfrm flipH="1">
            <a:off x="6549329" y="193556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오른쪽 중괄호 224">
            <a:extLst>
              <a:ext uri="{FF2B5EF4-FFF2-40B4-BE49-F238E27FC236}">
                <a16:creationId xmlns:a16="http://schemas.microsoft.com/office/drawing/2014/main" id="{CE94C51A-F44F-4307-AEAA-24D333601E27}"/>
              </a:ext>
            </a:extLst>
          </p:cNvPr>
          <p:cNvSpPr/>
          <p:nvPr/>
        </p:nvSpPr>
        <p:spPr>
          <a:xfrm rot="16200000" flipH="1">
            <a:off x="5214112" y="2743400"/>
            <a:ext cx="151904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A5A8BD-AC28-4F26-B44F-0A1574B863D0}"/>
              </a:ext>
            </a:extLst>
          </p:cNvPr>
          <p:cNvSpPr/>
          <p:nvPr/>
        </p:nvSpPr>
        <p:spPr>
          <a:xfrm>
            <a:off x="4079052" y="4363803"/>
            <a:ext cx="2422023" cy="814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Pipelined</a:t>
            </a:r>
          </a:p>
          <a:p>
            <a:pPr algn="ctr"/>
            <a:r>
              <a:rPr lang="en-US" altLang="ko-KR" sz="2500" b="1" dirty="0" err="1">
                <a:solidFill>
                  <a:schemeClr val="tx1"/>
                </a:solidFill>
              </a:rPr>
              <a:t>Mul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and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Sum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CC54916-18C7-4D01-A142-7339436BC52B}"/>
              </a:ext>
            </a:extLst>
          </p:cNvPr>
          <p:cNvGrpSpPr/>
          <p:nvPr/>
        </p:nvGrpSpPr>
        <p:grpSpPr>
          <a:xfrm>
            <a:off x="2086777" y="3333044"/>
            <a:ext cx="372533" cy="372533"/>
            <a:chOff x="1219765" y="3863622"/>
            <a:chExt cx="372533" cy="37253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D02041B-1C0D-4C62-93F0-9BC9BF65F7C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04D929C-8147-4391-AD27-489789FBC739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3C3E4F-27E1-442C-8796-66A46DBDC61D}"/>
                </a:ext>
              </a:extLst>
            </p:cNvPr>
            <p:cNvCxnSpPr>
              <a:cxnSpLocks/>
              <a:stCxn id="5" idx="7"/>
              <a:endCxn id="5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D6CA4DF-AF12-45A3-8981-B53CBDDD75D4}"/>
              </a:ext>
            </a:extLst>
          </p:cNvPr>
          <p:cNvGrpSpPr/>
          <p:nvPr/>
        </p:nvGrpSpPr>
        <p:grpSpPr>
          <a:xfrm>
            <a:off x="2805163" y="3333044"/>
            <a:ext cx="372533" cy="372533"/>
            <a:chOff x="2464082" y="3863622"/>
            <a:chExt cx="372533" cy="37253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774AB0-53B7-447F-A6F0-C13F7BAAD794}"/>
                </a:ext>
              </a:extLst>
            </p:cNvPr>
            <p:cNvSpPr/>
            <p:nvPr/>
          </p:nvSpPr>
          <p:spPr>
            <a:xfrm>
              <a:off x="2464082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A62BE16-E3F1-4DC9-BD40-EB87AF445F78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2464082" y="4049889"/>
              <a:ext cx="3725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3AA793-F892-410C-A301-44229E9F7FE3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2650349" y="3863622"/>
              <a:ext cx="0" cy="3725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9E4EC-0A5B-4044-A610-B5925C63E361}"/>
              </a:ext>
            </a:extLst>
          </p:cNvPr>
          <p:cNvSpPr/>
          <p:nvPr/>
        </p:nvSpPr>
        <p:spPr>
          <a:xfrm>
            <a:off x="-76214" y="3299178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[47:0]frequency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544DF-77D8-4CBD-8ACC-D8738EEAD4B6}"/>
              </a:ext>
            </a:extLst>
          </p:cNvPr>
          <p:cNvSpPr/>
          <p:nvPr/>
        </p:nvSpPr>
        <p:spPr>
          <a:xfrm>
            <a:off x="1225292" y="4391378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501EBF-7300-477D-8B2F-ECE2911A4B8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2273043" y="3705577"/>
            <a:ext cx="1" cy="685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421179-E15C-4044-85A9-A86C11E313B8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1869136" y="3519310"/>
            <a:ext cx="217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3A08B-5F03-453C-8E15-6BF2F089C02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59310" y="3519311"/>
            <a:ext cx="34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7341F8-16C1-4EAE-949C-50AEDEB029C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3177696" y="3517250"/>
            <a:ext cx="532119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16FEDA-7DF0-418E-B4F5-3E1BE4E15F12}"/>
              </a:ext>
            </a:extLst>
          </p:cNvPr>
          <p:cNvCxnSpPr>
            <a:cxnSpLocks/>
          </p:cNvCxnSpPr>
          <p:nvPr/>
        </p:nvCxnSpPr>
        <p:spPr>
          <a:xfrm flipH="1">
            <a:off x="2551385" y="3346014"/>
            <a:ext cx="85841" cy="3595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61EC84-2F52-41F9-AE99-C57AC4F30692}"/>
              </a:ext>
            </a:extLst>
          </p:cNvPr>
          <p:cNvSpPr/>
          <p:nvPr/>
        </p:nvSpPr>
        <p:spPr>
          <a:xfrm>
            <a:off x="2219297" y="2841500"/>
            <a:ext cx="75001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14bit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F9495-0CCD-4E5E-B9D8-99B179D2AD17}"/>
              </a:ext>
            </a:extLst>
          </p:cNvPr>
          <p:cNvSpPr/>
          <p:nvPr/>
        </p:nvSpPr>
        <p:spPr>
          <a:xfrm>
            <a:off x="1838903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[13:0]phase_offset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059AE-32F7-4AD8-9C90-81A113AB7CD2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2991429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16D8FD-C705-435E-8C6A-CA63A473C948}"/>
              </a:ext>
            </a:extLst>
          </p:cNvPr>
          <p:cNvGrpSpPr/>
          <p:nvPr/>
        </p:nvGrpSpPr>
        <p:grpSpPr>
          <a:xfrm rot="5400000">
            <a:off x="3436251" y="3144864"/>
            <a:ext cx="1291901" cy="744773"/>
            <a:chOff x="4006591" y="3146925"/>
            <a:chExt cx="1291901" cy="7447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B5AEB-30FB-4BB2-A075-B80E033473FE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9B5ADB45-0725-4E59-A038-E7BADDC2F270}"/>
                </a:ext>
              </a:extLst>
            </p:cNvPr>
            <p:cNvSpPr/>
            <p:nvPr/>
          </p:nvSpPr>
          <p:spPr>
            <a:xfrm rot="16200000">
              <a:off x="5082711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C9E71-C45F-4890-959D-59CDE1F9CF25}"/>
              </a:ext>
            </a:extLst>
          </p:cNvPr>
          <p:cNvSpPr/>
          <p:nvPr/>
        </p:nvSpPr>
        <p:spPr>
          <a:xfrm>
            <a:off x="4766778" y="2871299"/>
            <a:ext cx="1329222" cy="129190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 LUT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2D241E-19AD-40EE-9086-F342CAE9BFC8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4454588" y="3517250"/>
            <a:ext cx="312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B3C1AC-BD1B-4B34-9718-F2AD47767EA3}"/>
              </a:ext>
            </a:extLst>
          </p:cNvPr>
          <p:cNvGrpSpPr/>
          <p:nvPr/>
        </p:nvGrpSpPr>
        <p:grpSpPr>
          <a:xfrm>
            <a:off x="6646495" y="3333044"/>
            <a:ext cx="372533" cy="372533"/>
            <a:chOff x="1219765" y="3863622"/>
            <a:chExt cx="372533" cy="372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C016FA-A1A0-4B9F-86BE-E94296546CA1}"/>
                </a:ext>
              </a:extLst>
            </p:cNvPr>
            <p:cNvSpPr/>
            <p:nvPr/>
          </p:nvSpPr>
          <p:spPr>
            <a:xfrm>
              <a:off x="1219765" y="3863622"/>
              <a:ext cx="372533" cy="37253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0B2952-25DD-4B32-B950-5E55E237F7FE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4DEA03-6628-4C52-8290-A85760A4CBBF}"/>
                </a:ext>
              </a:extLst>
            </p:cNvPr>
            <p:cNvCxnSpPr>
              <a:cxnSpLocks/>
              <a:stCxn id="32" idx="7"/>
              <a:endCxn id="32" idx="3"/>
            </p:cNvCxnSpPr>
            <p:nvPr/>
          </p:nvCxnSpPr>
          <p:spPr>
            <a:xfrm flipH="1">
              <a:off x="1274321" y="3918178"/>
              <a:ext cx="263421" cy="2634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8E4683-7F53-4AC6-8EEA-7108CD7E0994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832761" y="2457013"/>
            <a:ext cx="1" cy="87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C4FCE4-B6A9-4714-8463-43AB251DD940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6096000" y="3517250"/>
            <a:ext cx="550495" cy="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C94826-F951-4D79-9DCF-E2FDD9984E00}"/>
              </a:ext>
            </a:extLst>
          </p:cNvPr>
          <p:cNvSpPr/>
          <p:nvPr/>
        </p:nvSpPr>
        <p:spPr>
          <a:xfrm>
            <a:off x="5680235" y="2016749"/>
            <a:ext cx="230505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[13:0]amp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390A2F-E5CB-4299-9726-21FA8AE190EB}"/>
              </a:ext>
            </a:extLst>
          </p:cNvPr>
          <p:cNvGrpSpPr/>
          <p:nvPr/>
        </p:nvGrpSpPr>
        <p:grpSpPr>
          <a:xfrm rot="5400000">
            <a:off x="7109839" y="3144864"/>
            <a:ext cx="1291900" cy="744773"/>
            <a:chOff x="4006591" y="3146925"/>
            <a:chExt cx="1291900" cy="74477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50678C-82A9-4822-A915-20E1E4D29833}"/>
                </a:ext>
              </a:extLst>
            </p:cNvPr>
            <p:cNvSpPr/>
            <p:nvPr/>
          </p:nvSpPr>
          <p:spPr>
            <a:xfrm>
              <a:off x="4006591" y="3146925"/>
              <a:ext cx="1291900" cy="7447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8525871-7D1C-44D4-BD53-E844AFA3204C}"/>
                </a:ext>
              </a:extLst>
            </p:cNvPr>
            <p:cNvSpPr/>
            <p:nvPr/>
          </p:nvSpPr>
          <p:spPr>
            <a:xfrm rot="16200000">
              <a:off x="5082710" y="3406029"/>
              <a:ext cx="205001" cy="22656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05258D-AF0D-48CD-9E11-6B5DED4AFA30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 flipV="1">
            <a:off x="7019028" y="3517251"/>
            <a:ext cx="364375" cy="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E35767-3652-49D7-813C-E8C84E07C2E8}"/>
              </a:ext>
            </a:extLst>
          </p:cNvPr>
          <p:cNvSpPr/>
          <p:nvPr/>
        </p:nvSpPr>
        <p:spPr>
          <a:xfrm>
            <a:off x="8591193" y="3297117"/>
            <a:ext cx="157438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[255:0]axis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3199F4-12AA-482C-BF22-1842E4DCBFD7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V="1">
            <a:off x="8128176" y="3517249"/>
            <a:ext cx="46301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44A492-9AB6-40E7-B4F0-C5D84537CFC4}"/>
              </a:ext>
            </a:extLst>
          </p:cNvPr>
          <p:cNvSpPr/>
          <p:nvPr/>
        </p:nvSpPr>
        <p:spPr>
          <a:xfrm>
            <a:off x="1225292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64 bit X 48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99BF97-43E1-4AA3-85C6-3509138EFA33}"/>
              </a:ext>
            </a:extLst>
          </p:cNvPr>
          <p:cNvSpPr/>
          <p:nvPr/>
        </p:nvSpPr>
        <p:spPr>
          <a:xfrm>
            <a:off x="5785009" y="890684"/>
            <a:ext cx="2095501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X 14 bit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1872DF-FBBC-4D7A-AC4B-7D15AB19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285875"/>
            <a:ext cx="6353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22D427-A3A8-468E-B28F-E592F12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57225"/>
            <a:ext cx="10086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02C2-5388-4395-B6AD-F6450A493B93}"/>
              </a:ext>
            </a:extLst>
          </p:cNvPr>
          <p:cNvSpPr/>
          <p:nvPr/>
        </p:nvSpPr>
        <p:spPr>
          <a:xfrm>
            <a:off x="243779" y="123395"/>
            <a:ext cx="3657101" cy="62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DSP is 27 * 18 Multiplier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Pipelined Multiplication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EB776-DCFD-4F8A-8830-41039E2C9911}"/>
              </a:ext>
            </a:extLst>
          </p:cNvPr>
          <p:cNvSpPr/>
          <p:nvPr/>
        </p:nvSpPr>
        <p:spPr>
          <a:xfrm>
            <a:off x="6711942" y="846430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863A1-D6CE-4B60-8C4F-1AB67885C922}"/>
              </a:ext>
            </a:extLst>
          </p:cNvPr>
          <p:cNvSpPr/>
          <p:nvPr/>
        </p:nvSpPr>
        <p:spPr>
          <a:xfrm>
            <a:off x="7383561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A33EBF-7B81-4FBD-BD73-2D48B1C7EB5C}"/>
              </a:ext>
            </a:extLst>
          </p:cNvPr>
          <p:cNvSpPr/>
          <p:nvPr/>
        </p:nvSpPr>
        <p:spPr>
          <a:xfrm>
            <a:off x="5219574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C44545-997F-4345-B0AC-CE29260DBA8C}"/>
              </a:ext>
            </a:extLst>
          </p:cNvPr>
          <p:cNvSpPr/>
          <p:nvPr/>
        </p:nvSpPr>
        <p:spPr>
          <a:xfrm>
            <a:off x="2962186" y="1161175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9EA9A-B925-4136-ADA2-BC5867958998}"/>
              </a:ext>
            </a:extLst>
          </p:cNvPr>
          <p:cNvSpPr/>
          <p:nvPr/>
        </p:nvSpPr>
        <p:spPr>
          <a:xfrm>
            <a:off x="4454554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6CA38-4D0C-43DE-9E3A-93F0E58C7EEB}"/>
              </a:ext>
            </a:extLst>
          </p:cNvPr>
          <p:cNvSpPr/>
          <p:nvPr/>
        </p:nvSpPr>
        <p:spPr>
          <a:xfrm>
            <a:off x="2197166" y="846430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70FDAE-F9DB-4929-BEB9-D418E7333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0906"/>
              </p:ext>
            </p:extLst>
          </p:nvPr>
        </p:nvGraphicFramePr>
        <p:xfrm>
          <a:off x="1901322" y="1894124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9900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33337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2128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[47:16]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1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4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[15:0]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[63:32]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[31:16]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[79:48]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[47:32]timestamp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[47:32]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[95:64] 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0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8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5B675F-6AE6-4EBB-AA05-EB30C65007CE}"/>
              </a:ext>
            </a:extLst>
          </p:cNvPr>
          <p:cNvSpPr/>
          <p:nvPr/>
        </p:nvSpPr>
        <p:spPr>
          <a:xfrm>
            <a:off x="4272880" y="104775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CCB452-EB20-4AAF-87AD-5F3AB498F694}"/>
              </a:ext>
            </a:extLst>
          </p:cNvPr>
          <p:cNvSpPr/>
          <p:nvPr/>
        </p:nvSpPr>
        <p:spPr>
          <a:xfrm>
            <a:off x="4272880" y="9429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828F15-33DB-46CF-A749-8CEC8D4DEDC3}"/>
              </a:ext>
            </a:extLst>
          </p:cNvPr>
          <p:cNvSpPr/>
          <p:nvPr/>
        </p:nvSpPr>
        <p:spPr>
          <a:xfrm>
            <a:off x="4272880" y="17811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Dubugging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687077-AB34-4832-B328-28C20D91782C}"/>
              </a:ext>
            </a:extLst>
          </p:cNvPr>
          <p:cNvSpPr/>
          <p:nvPr/>
        </p:nvSpPr>
        <p:spPr>
          <a:xfrm>
            <a:off x="4272880" y="2619375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50622E5-82A1-4B83-B566-428517928065}"/>
              </a:ext>
            </a:extLst>
          </p:cNvPr>
          <p:cNvSpPr/>
          <p:nvPr/>
        </p:nvSpPr>
        <p:spPr>
          <a:xfrm rot="10800000">
            <a:off x="5518383" y="8086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8908502-CC3A-40D9-ADFF-090BA3369CE1}"/>
              </a:ext>
            </a:extLst>
          </p:cNvPr>
          <p:cNvSpPr/>
          <p:nvPr/>
        </p:nvSpPr>
        <p:spPr>
          <a:xfrm rot="10800000">
            <a:off x="5518383" y="1646834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C92DEE3-5A19-4984-8D6F-57E3B680B92F}"/>
              </a:ext>
            </a:extLst>
          </p:cNvPr>
          <p:cNvSpPr/>
          <p:nvPr/>
        </p:nvSpPr>
        <p:spPr>
          <a:xfrm rot="10800000">
            <a:off x="5518383" y="2485035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1C9A13C-7BB3-4130-BECD-C4527004A165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4272880" y="1278535"/>
            <a:ext cx="12700" cy="838200"/>
          </a:xfrm>
          <a:prstGeom prst="curvedConnector3">
            <a:avLst>
              <a:gd name="adj1" fmla="val 42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B83DC4-3430-4A3C-B733-E1E55AE9A415}"/>
              </a:ext>
            </a:extLst>
          </p:cNvPr>
          <p:cNvSpPr/>
          <p:nvPr/>
        </p:nvSpPr>
        <p:spPr>
          <a:xfrm>
            <a:off x="4272880" y="3457576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49932E0-9340-48B3-A265-04C28A207871}"/>
              </a:ext>
            </a:extLst>
          </p:cNvPr>
          <p:cNvSpPr/>
          <p:nvPr/>
        </p:nvSpPr>
        <p:spPr>
          <a:xfrm rot="10800000">
            <a:off x="5518383" y="3323236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8816F24-1983-4488-9010-D50D4284B9AC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4272880" y="1278536"/>
            <a:ext cx="12700" cy="2514601"/>
          </a:xfrm>
          <a:prstGeom prst="curvedConnector3">
            <a:avLst>
              <a:gd name="adj1" fmla="val 142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955B7BE-5B7B-4A51-90E7-418AD0D426F4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4272880" y="2954936"/>
            <a:ext cx="12700" cy="838201"/>
          </a:xfrm>
          <a:prstGeom prst="curvedConnector3">
            <a:avLst>
              <a:gd name="adj1" fmla="val 442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9F6F4A5-9EAE-43B1-8AA1-88644AFF79F9}"/>
              </a:ext>
            </a:extLst>
          </p:cNvPr>
          <p:cNvSpPr/>
          <p:nvPr/>
        </p:nvSpPr>
        <p:spPr>
          <a:xfrm>
            <a:off x="4272880" y="4295777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2E57DA5-4F6A-4412-825F-F19AF56D68AB}"/>
              </a:ext>
            </a:extLst>
          </p:cNvPr>
          <p:cNvSpPr/>
          <p:nvPr/>
        </p:nvSpPr>
        <p:spPr>
          <a:xfrm rot="10800000">
            <a:off x="5518383" y="4161437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9E05B0-C5DA-4DBE-9AA4-A38E60D60412}"/>
              </a:ext>
            </a:extLst>
          </p:cNvPr>
          <p:cNvSpPr/>
          <p:nvPr/>
        </p:nvSpPr>
        <p:spPr>
          <a:xfrm>
            <a:off x="4272880" y="5133978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7CFBDD2-21B8-4A09-8E3C-9AFF92405A99}"/>
              </a:ext>
            </a:extLst>
          </p:cNvPr>
          <p:cNvSpPr/>
          <p:nvPr/>
        </p:nvSpPr>
        <p:spPr>
          <a:xfrm rot="10800000">
            <a:off x="5518383" y="4999638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40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41C5FA-49D1-49BA-B54F-8E01E6D10502}"/>
              </a:ext>
            </a:extLst>
          </p:cNvPr>
          <p:cNvSpPr/>
          <p:nvPr/>
        </p:nvSpPr>
        <p:spPr>
          <a:xfrm>
            <a:off x="8246384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9A8ABA-B716-4D08-8FDB-9D5CFD4F243D}"/>
              </a:ext>
            </a:extLst>
          </p:cNvPr>
          <p:cNvSpPr/>
          <p:nvPr/>
        </p:nvSpPr>
        <p:spPr>
          <a:xfrm>
            <a:off x="8246384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44E2A5-A971-444A-8600-ECD95D7D8D42}"/>
              </a:ext>
            </a:extLst>
          </p:cNvPr>
          <p:cNvSpPr/>
          <p:nvPr/>
        </p:nvSpPr>
        <p:spPr>
          <a:xfrm>
            <a:off x="6049819" y="2765502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42D01-199F-4785-823A-74783F281255}"/>
              </a:ext>
            </a:extLst>
          </p:cNvPr>
          <p:cNvSpPr/>
          <p:nvPr/>
        </p:nvSpPr>
        <p:spPr>
          <a:xfrm>
            <a:off x="6049819" y="230201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613D1-E06A-4601-94F2-AFE03151664D}"/>
              </a:ext>
            </a:extLst>
          </p:cNvPr>
          <p:cNvSpPr/>
          <p:nvPr/>
        </p:nvSpPr>
        <p:spPr>
          <a:xfrm>
            <a:off x="8246384" y="183851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95029-6F87-4767-8FA7-944F1C78D85E}"/>
              </a:ext>
            </a:extLst>
          </p:cNvPr>
          <p:cNvSpPr/>
          <p:nvPr/>
        </p:nvSpPr>
        <p:spPr>
          <a:xfrm>
            <a:off x="8172301" y="178161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544515-B9DB-449C-946C-9933C9F7EC65}"/>
              </a:ext>
            </a:extLst>
          </p:cNvPr>
          <p:cNvSpPr/>
          <p:nvPr/>
        </p:nvSpPr>
        <p:spPr>
          <a:xfrm>
            <a:off x="6049818" y="3270938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DDE85D-C4DD-4717-8649-74A033C65121}"/>
              </a:ext>
            </a:extLst>
          </p:cNvPr>
          <p:cNvSpPr/>
          <p:nvPr/>
        </p:nvSpPr>
        <p:spPr>
          <a:xfrm>
            <a:off x="6049818" y="3734429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D50D35-10FB-4E09-B502-D5B6FB8BE991}"/>
              </a:ext>
            </a:extLst>
          </p:cNvPr>
          <p:cNvSpPr/>
          <p:nvPr/>
        </p:nvSpPr>
        <p:spPr>
          <a:xfrm>
            <a:off x="6049818" y="4197920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191BC1-C0E6-4960-8AE9-6FDD9A6AB2D2}"/>
              </a:ext>
            </a:extLst>
          </p:cNvPr>
          <p:cNvSpPr/>
          <p:nvPr/>
        </p:nvSpPr>
        <p:spPr>
          <a:xfrm>
            <a:off x="5983399" y="2263281"/>
            <a:ext cx="1293582" cy="9269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341F4-3188-4152-A5A3-3ABD5A5105E6}"/>
              </a:ext>
            </a:extLst>
          </p:cNvPr>
          <p:cNvSpPr/>
          <p:nvPr/>
        </p:nvSpPr>
        <p:spPr>
          <a:xfrm>
            <a:off x="5983399" y="3233325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48D36B-BB88-4910-9537-9766C7BE6ABE}"/>
              </a:ext>
            </a:extLst>
          </p:cNvPr>
          <p:cNvSpPr/>
          <p:nvPr/>
        </p:nvSpPr>
        <p:spPr>
          <a:xfrm>
            <a:off x="6049818" y="4854084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09327B-6727-4925-8C81-F3958B0E8A57}"/>
              </a:ext>
            </a:extLst>
          </p:cNvPr>
          <p:cNvSpPr/>
          <p:nvPr/>
        </p:nvSpPr>
        <p:spPr>
          <a:xfrm>
            <a:off x="6049818" y="5317575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AA7B81-0942-4DA0-A7E0-0F4E431DFBB5}"/>
              </a:ext>
            </a:extLst>
          </p:cNvPr>
          <p:cNvSpPr/>
          <p:nvPr/>
        </p:nvSpPr>
        <p:spPr>
          <a:xfrm>
            <a:off x="6049818" y="5781066"/>
            <a:ext cx="1149292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93B235-FDC9-4358-B858-83CFAAAFB9DB}"/>
              </a:ext>
            </a:extLst>
          </p:cNvPr>
          <p:cNvSpPr/>
          <p:nvPr/>
        </p:nvSpPr>
        <p:spPr>
          <a:xfrm>
            <a:off x="5983399" y="4816471"/>
            <a:ext cx="1293582" cy="14086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E313C9E-EE7D-45D1-B9AC-D69BA9D9B7E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flipH="1">
            <a:off x="7199110" y="3190264"/>
            <a:ext cx="1619982" cy="1860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FE3D9-8749-4DCA-840E-A5F943F07134}"/>
              </a:ext>
            </a:extLst>
          </p:cNvPr>
          <p:cNvSpPr/>
          <p:nvPr/>
        </p:nvSpPr>
        <p:spPr>
          <a:xfrm>
            <a:off x="6049818" y="6363543"/>
            <a:ext cx="902323" cy="3942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[47:34]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62823A5-DD15-4AB7-B175-914F3FFA9A5F}"/>
              </a:ext>
            </a:extLst>
          </p:cNvPr>
          <p:cNvCxnSpPr>
            <a:cxnSpLocks/>
          </p:cNvCxnSpPr>
          <p:nvPr/>
        </p:nvCxnSpPr>
        <p:spPr>
          <a:xfrm>
            <a:off x="3394710" y="165885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1A670D-BCE2-43E4-93AB-1B94AC75278E}"/>
              </a:ext>
            </a:extLst>
          </p:cNvPr>
          <p:cNvSpPr/>
          <p:nvPr/>
        </p:nvSpPr>
        <p:spPr>
          <a:xfrm>
            <a:off x="823245" y="1508242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16 bit multiplication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DF70E4-D73B-4289-BEB8-4F2AAB54AB43}"/>
              </a:ext>
            </a:extLst>
          </p:cNvPr>
          <p:cNvSpPr/>
          <p:nvPr/>
        </p:nvSpPr>
        <p:spPr>
          <a:xfrm>
            <a:off x="9534369" y="667847"/>
            <a:ext cx="209550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7FE0D-DC3C-4987-8C98-28388DABD388}"/>
              </a:ext>
            </a:extLst>
          </p:cNvPr>
          <p:cNvSpPr/>
          <p:nvPr/>
        </p:nvSpPr>
        <p:spPr>
          <a:xfrm>
            <a:off x="10205988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0274A6-83B2-4F28-8398-605BA2FF8798}"/>
              </a:ext>
            </a:extLst>
          </p:cNvPr>
          <p:cNvSpPr/>
          <p:nvPr/>
        </p:nvSpPr>
        <p:spPr>
          <a:xfrm>
            <a:off x="8042001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4FCD3-5E44-4539-AD7F-FCD14D86548E}"/>
              </a:ext>
            </a:extLst>
          </p:cNvPr>
          <p:cNvSpPr/>
          <p:nvPr/>
        </p:nvSpPr>
        <p:spPr>
          <a:xfrm>
            <a:off x="5784613" y="982592"/>
            <a:ext cx="142388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</a:t>
            </a:r>
            <a:r>
              <a:rPr lang="en-US" altLang="ko-KR" b="1" dirty="0" err="1">
                <a:solidFill>
                  <a:schemeClr val="tx1"/>
                </a:solidFill>
              </a:rPr>
              <a:t>freq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27B41E-1ED7-4EA1-9666-9851A5A0C62D}"/>
              </a:ext>
            </a:extLst>
          </p:cNvPr>
          <p:cNvSpPr/>
          <p:nvPr/>
        </p:nvSpPr>
        <p:spPr>
          <a:xfrm>
            <a:off x="7276981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[31:16]timestamp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8193A6-4F06-4D6A-822A-A33F6E69FEA8}"/>
              </a:ext>
            </a:extLst>
          </p:cNvPr>
          <p:cNvSpPr/>
          <p:nvPr/>
        </p:nvSpPr>
        <p:spPr>
          <a:xfrm>
            <a:off x="5019593" y="667847"/>
            <a:ext cx="218890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chemeClr val="tx1"/>
                </a:solidFill>
              </a:rPr>
              <a:t>[47:32]timestamp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A1BD63-8857-4F8A-9630-891EA63A89E7}"/>
              </a:ext>
            </a:extLst>
          </p:cNvPr>
          <p:cNvSpPr/>
          <p:nvPr/>
        </p:nvSpPr>
        <p:spPr>
          <a:xfrm>
            <a:off x="10361203" y="183851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[15:0]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027D5-3255-43B3-ACAF-2A1EFA727596}"/>
              </a:ext>
            </a:extLst>
          </p:cNvPr>
          <p:cNvSpPr/>
          <p:nvPr/>
        </p:nvSpPr>
        <p:spPr>
          <a:xfrm>
            <a:off x="3792492" y="3270938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2F6885-E4E8-41B3-88F9-3E5E42879739}"/>
              </a:ext>
            </a:extLst>
          </p:cNvPr>
          <p:cNvSpPr/>
          <p:nvPr/>
        </p:nvSpPr>
        <p:spPr>
          <a:xfrm>
            <a:off x="3792492" y="3734429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4E816A-BC30-4067-8EB9-117891E37231}"/>
              </a:ext>
            </a:extLst>
          </p:cNvPr>
          <p:cNvSpPr/>
          <p:nvPr/>
        </p:nvSpPr>
        <p:spPr>
          <a:xfrm>
            <a:off x="3792492" y="4197920"/>
            <a:ext cx="1149292" cy="394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[63:48]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DF7979-47BC-416B-888E-3FF7C2DFC373}"/>
              </a:ext>
            </a:extLst>
          </p:cNvPr>
          <p:cNvCxnSpPr>
            <a:cxnSpLocks/>
          </p:cNvCxnSpPr>
          <p:nvPr/>
        </p:nvCxnSpPr>
        <p:spPr>
          <a:xfrm>
            <a:off x="3394710" y="4729224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9DC93A-826D-4BBF-A402-B24DA24CB50D}"/>
              </a:ext>
            </a:extLst>
          </p:cNvPr>
          <p:cNvCxnSpPr>
            <a:cxnSpLocks/>
          </p:cNvCxnSpPr>
          <p:nvPr/>
        </p:nvCxnSpPr>
        <p:spPr>
          <a:xfrm>
            <a:off x="3394710" y="6294333"/>
            <a:ext cx="833056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BBA5C0-E61F-46C6-927F-E2E867FFF966}"/>
              </a:ext>
            </a:extLst>
          </p:cNvPr>
          <p:cNvSpPr/>
          <p:nvPr/>
        </p:nvSpPr>
        <p:spPr>
          <a:xfrm>
            <a:off x="823245" y="4602163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FA59FE-3126-4F5D-8B31-5B4EE55DB96D}"/>
              </a:ext>
            </a:extLst>
          </p:cNvPr>
          <p:cNvSpPr/>
          <p:nvPr/>
        </p:nvSpPr>
        <p:spPr>
          <a:xfrm>
            <a:off x="823245" y="6157648"/>
            <a:ext cx="2461189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3 - 16bit addition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1785C-67C7-4A69-85EB-B58F3200186D}"/>
              </a:ext>
            </a:extLst>
          </p:cNvPr>
          <p:cNvSpPr/>
          <p:nvPr/>
        </p:nvSpPr>
        <p:spPr>
          <a:xfrm>
            <a:off x="1036819" y="2590087"/>
            <a:ext cx="2034041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DSP48E2 input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59916E-827D-4167-ACB4-A51E93FC8385}"/>
              </a:ext>
            </a:extLst>
          </p:cNvPr>
          <p:cNvSpPr/>
          <p:nvPr/>
        </p:nvSpPr>
        <p:spPr>
          <a:xfrm>
            <a:off x="8042001" y="3908750"/>
            <a:ext cx="2660857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Carryout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45F22C3-1019-4FFF-91AD-F0CD984B5D60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>
            <a:off x="3070860" y="2726772"/>
            <a:ext cx="2912539" cy="1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819-6CBF-46E6-B34F-BDBAC3E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TTLx8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542F17-0A27-4797-8492-7A86FF2047A3}"/>
              </a:ext>
            </a:extLst>
          </p:cNvPr>
          <p:cNvGrpSpPr/>
          <p:nvPr/>
        </p:nvGrpSpPr>
        <p:grpSpPr>
          <a:xfrm>
            <a:off x="2355307" y="88791"/>
            <a:ext cx="1124431" cy="341495"/>
            <a:chOff x="4006591" y="3239532"/>
            <a:chExt cx="1291901" cy="5595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A5E331-FBE7-45A1-99BA-1DC51E93ACE1}"/>
                </a:ext>
              </a:extLst>
            </p:cNvPr>
            <p:cNvSpPr/>
            <p:nvPr/>
          </p:nvSpPr>
          <p:spPr>
            <a:xfrm>
              <a:off x="4006591" y="3239532"/>
              <a:ext cx="1291900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last_bit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B83D0F4-D23D-40E9-A108-EE87B66F33C2}"/>
                </a:ext>
              </a:extLst>
            </p:cNvPr>
            <p:cNvSpPr/>
            <p:nvPr/>
          </p:nvSpPr>
          <p:spPr>
            <a:xfrm rot="16200000">
              <a:off x="5127123" y="3450441"/>
              <a:ext cx="205001" cy="1377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772D5B-A9EF-4FD1-96D3-3918AC56C18F}"/>
              </a:ext>
            </a:extLst>
          </p:cNvPr>
          <p:cNvSpPr/>
          <p:nvPr/>
        </p:nvSpPr>
        <p:spPr>
          <a:xfrm>
            <a:off x="9801225" y="583472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1DC7D-4367-4EC6-A40C-59A87177E2B3}"/>
              </a:ext>
            </a:extLst>
          </p:cNvPr>
          <p:cNvSpPr/>
          <p:nvPr/>
        </p:nvSpPr>
        <p:spPr>
          <a:xfrm>
            <a:off x="9801225" y="12228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D90715-0EFA-4AEA-BCF4-EB05DA32C34F}"/>
              </a:ext>
            </a:extLst>
          </p:cNvPr>
          <p:cNvSpPr/>
          <p:nvPr/>
        </p:nvSpPr>
        <p:spPr>
          <a:xfrm>
            <a:off x="9801225" y="185916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DC55A-9CAA-4A90-A9CA-3CECE49EE900}"/>
              </a:ext>
            </a:extLst>
          </p:cNvPr>
          <p:cNvSpPr/>
          <p:nvPr/>
        </p:nvSpPr>
        <p:spPr>
          <a:xfrm>
            <a:off x="9801225" y="2495510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4750D32-0E16-4A02-B469-DBA277240152}"/>
              </a:ext>
            </a:extLst>
          </p:cNvPr>
          <p:cNvSpPr/>
          <p:nvPr/>
        </p:nvSpPr>
        <p:spPr>
          <a:xfrm>
            <a:off x="9801225" y="3136938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932CE5-45CC-477A-969A-13606F3619A0}"/>
              </a:ext>
            </a:extLst>
          </p:cNvPr>
          <p:cNvSpPr/>
          <p:nvPr/>
        </p:nvSpPr>
        <p:spPr>
          <a:xfrm>
            <a:off x="9801225" y="377478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C76D3D0-4FCF-4BBA-B64E-A3BE2BD8E9A1}"/>
              </a:ext>
            </a:extLst>
          </p:cNvPr>
          <p:cNvSpPr/>
          <p:nvPr/>
        </p:nvSpPr>
        <p:spPr>
          <a:xfrm>
            <a:off x="9801225" y="4410521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61A0C1E-EFE3-4771-AFC7-BA62969A386B}"/>
              </a:ext>
            </a:extLst>
          </p:cNvPr>
          <p:cNvSpPr/>
          <p:nvPr/>
        </p:nvSpPr>
        <p:spPr>
          <a:xfrm>
            <a:off x="9801225" y="5043317"/>
            <a:ext cx="1402623" cy="400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8488618-9B71-42AB-B1EE-ED285E026F42}"/>
              </a:ext>
            </a:extLst>
          </p:cNvPr>
          <p:cNvSpPr/>
          <p:nvPr/>
        </p:nvSpPr>
        <p:spPr>
          <a:xfrm>
            <a:off x="86946" y="1016824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E46B550-1E6D-450F-956E-74947D5D1AC8}"/>
              </a:ext>
            </a:extLst>
          </p:cNvPr>
          <p:cNvSpPr/>
          <p:nvPr/>
        </p:nvSpPr>
        <p:spPr>
          <a:xfrm>
            <a:off x="86946" y="1654670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12CD35-3E06-4EF2-8738-B237DD53ED82}"/>
              </a:ext>
            </a:extLst>
          </p:cNvPr>
          <p:cNvSpPr/>
          <p:nvPr/>
        </p:nvSpPr>
        <p:spPr>
          <a:xfrm>
            <a:off x="86946" y="229251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6EC36A-A705-49A1-BB17-37DC3696B539}"/>
              </a:ext>
            </a:extLst>
          </p:cNvPr>
          <p:cNvSpPr/>
          <p:nvPr/>
        </p:nvSpPr>
        <p:spPr>
          <a:xfrm>
            <a:off x="86946" y="293036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selected_3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9DD4321-C4F5-4802-AED2-8F8EF8A39760}"/>
              </a:ext>
            </a:extLst>
          </p:cNvPr>
          <p:cNvSpPr/>
          <p:nvPr/>
        </p:nvSpPr>
        <p:spPr>
          <a:xfrm>
            <a:off x="86946" y="3568177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selected_4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6E33CD7-D909-41D0-B48F-16726A4F2814}"/>
              </a:ext>
            </a:extLst>
          </p:cNvPr>
          <p:cNvSpPr/>
          <p:nvPr/>
        </p:nvSpPr>
        <p:spPr>
          <a:xfrm>
            <a:off x="86946" y="4206025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E2EAFF9-3276-47F2-B795-ADC284C79A05}"/>
              </a:ext>
            </a:extLst>
          </p:cNvPr>
          <p:cNvSpPr/>
          <p:nvPr/>
        </p:nvSpPr>
        <p:spPr>
          <a:xfrm>
            <a:off x="86946" y="4843872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F8856DD-852D-45A9-AE12-F25192CFA9EE}"/>
              </a:ext>
            </a:extLst>
          </p:cNvPr>
          <p:cNvSpPr/>
          <p:nvPr/>
        </p:nvSpPr>
        <p:spPr>
          <a:xfrm>
            <a:off x="86946" y="5481729"/>
            <a:ext cx="1402623" cy="28276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selected_7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B33E2D3-0B9B-40A3-8B22-55FCF38D3C52}"/>
              </a:ext>
            </a:extLst>
          </p:cNvPr>
          <p:cNvCxnSpPr>
            <a:cxnSpLocks/>
            <a:stCxn id="52" idx="1"/>
            <a:endCxn id="151" idx="0"/>
          </p:cNvCxnSpPr>
          <p:nvPr/>
        </p:nvCxnSpPr>
        <p:spPr>
          <a:xfrm rot="10800000" flipV="1">
            <a:off x="4527957" y="783522"/>
            <a:ext cx="5273269" cy="3630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B901387-8A79-4642-AA65-1AF9AC555D63}"/>
              </a:ext>
            </a:extLst>
          </p:cNvPr>
          <p:cNvCxnSpPr>
            <a:cxnSpLocks/>
            <a:stCxn id="27" idx="2"/>
            <a:endCxn id="150" idx="0"/>
          </p:cNvCxnSpPr>
          <p:nvPr/>
        </p:nvCxnSpPr>
        <p:spPr>
          <a:xfrm rot="16200000" flipH="1">
            <a:off x="3039967" y="307841"/>
            <a:ext cx="716304" cy="961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D536809-5764-4B5B-92DB-5E28F6A3DD67}"/>
              </a:ext>
            </a:extLst>
          </p:cNvPr>
          <p:cNvGrpSpPr/>
          <p:nvPr/>
        </p:nvGrpSpPr>
        <p:grpSpPr>
          <a:xfrm>
            <a:off x="3737555" y="1146590"/>
            <a:ext cx="912091" cy="213330"/>
            <a:chOff x="3029010" y="1164624"/>
            <a:chExt cx="1003300" cy="28394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27FE23F-C34E-41CC-ABDE-6A630EBFB610}"/>
                </a:ext>
              </a:extLst>
            </p:cNvPr>
            <p:cNvSpPr/>
            <p:nvPr/>
          </p:nvSpPr>
          <p:spPr>
            <a:xfrm>
              <a:off x="3120549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3E3B282-4863-4065-AEDF-BD22E149255C}"/>
                </a:ext>
              </a:extLst>
            </p:cNvPr>
            <p:cNvSpPr/>
            <p:nvPr/>
          </p:nvSpPr>
          <p:spPr>
            <a:xfrm>
              <a:off x="3834713" y="116462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74BA4596-F7D1-4A3F-B942-995FF6FE0F56}"/>
                </a:ext>
              </a:extLst>
            </p:cNvPr>
            <p:cNvSpPr/>
            <p:nvPr/>
          </p:nvSpPr>
          <p:spPr>
            <a:xfrm rot="10800000">
              <a:off x="3029010" y="1166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0C43DAE2-BE08-4140-BAED-99D6DFFD0965}"/>
              </a:ext>
            </a:extLst>
          </p:cNvPr>
          <p:cNvGrpSpPr/>
          <p:nvPr/>
        </p:nvGrpSpPr>
        <p:grpSpPr>
          <a:xfrm>
            <a:off x="3737555" y="1791752"/>
            <a:ext cx="912091" cy="212041"/>
            <a:chOff x="3691950" y="1863339"/>
            <a:chExt cx="1003300" cy="282227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CB5DED7B-7B7B-48E2-B337-EF5B46BA1406}"/>
                </a:ext>
              </a:extLst>
            </p:cNvPr>
            <p:cNvSpPr/>
            <p:nvPr/>
          </p:nvSpPr>
          <p:spPr>
            <a:xfrm>
              <a:off x="3783489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3C250BB9-04A3-4138-AA7D-08E96EFF8EF0}"/>
                </a:ext>
              </a:extLst>
            </p:cNvPr>
            <p:cNvSpPr/>
            <p:nvPr/>
          </p:nvSpPr>
          <p:spPr>
            <a:xfrm>
              <a:off x="4497653" y="186389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69292D5C-6249-4955-834B-C15AB92B88EB}"/>
                </a:ext>
              </a:extLst>
            </p:cNvPr>
            <p:cNvSpPr/>
            <p:nvPr/>
          </p:nvSpPr>
          <p:spPr>
            <a:xfrm rot="10800000">
              <a:off x="3691950" y="186333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3" name="그룹 722">
            <a:extLst>
              <a:ext uri="{FF2B5EF4-FFF2-40B4-BE49-F238E27FC236}">
                <a16:creationId xmlns:a16="http://schemas.microsoft.com/office/drawing/2014/main" id="{62162A34-0165-4740-80FC-AB686BCEB312}"/>
              </a:ext>
            </a:extLst>
          </p:cNvPr>
          <p:cNvGrpSpPr/>
          <p:nvPr/>
        </p:nvGrpSpPr>
        <p:grpSpPr>
          <a:xfrm>
            <a:off x="3737555" y="2427290"/>
            <a:ext cx="912091" cy="214007"/>
            <a:chOff x="3691950" y="2498551"/>
            <a:chExt cx="1003300" cy="284844"/>
          </a:xfrm>
        </p:grpSpPr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41D6694B-9A87-48B0-A0DC-B4C618FE47FC}"/>
                </a:ext>
              </a:extLst>
            </p:cNvPr>
            <p:cNvSpPr/>
            <p:nvPr/>
          </p:nvSpPr>
          <p:spPr>
            <a:xfrm>
              <a:off x="3783489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CDDFBC49-06C3-4E9A-933C-88C94414D08D}"/>
                </a:ext>
              </a:extLst>
            </p:cNvPr>
            <p:cNvSpPr/>
            <p:nvPr/>
          </p:nvSpPr>
          <p:spPr>
            <a:xfrm>
              <a:off x="4497653" y="2498551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사다리꼴 548">
              <a:extLst>
                <a:ext uri="{FF2B5EF4-FFF2-40B4-BE49-F238E27FC236}">
                  <a16:creationId xmlns:a16="http://schemas.microsoft.com/office/drawing/2014/main" id="{7CEA9EB8-DF1E-419C-8EFC-29112E1AE305}"/>
                </a:ext>
              </a:extLst>
            </p:cNvPr>
            <p:cNvSpPr/>
            <p:nvPr/>
          </p:nvSpPr>
          <p:spPr>
            <a:xfrm rot="10800000">
              <a:off x="3691950" y="2501168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C789B6C0-4140-419D-AF19-3F55EB0A188C}"/>
              </a:ext>
            </a:extLst>
          </p:cNvPr>
          <p:cNvGrpSpPr/>
          <p:nvPr/>
        </p:nvGrpSpPr>
        <p:grpSpPr>
          <a:xfrm>
            <a:off x="3737555" y="3067433"/>
            <a:ext cx="912091" cy="212041"/>
            <a:chOff x="3691950" y="3139020"/>
            <a:chExt cx="1003300" cy="282227"/>
          </a:xfrm>
        </p:grpSpPr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5CF8950E-E742-401C-8266-2E7FFC18CC6A}"/>
                </a:ext>
              </a:extLst>
            </p:cNvPr>
            <p:cNvSpPr/>
            <p:nvPr/>
          </p:nvSpPr>
          <p:spPr>
            <a:xfrm>
              <a:off x="3783489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22D124D7-7403-4F4B-8F69-1C338D22B29D}"/>
                </a:ext>
              </a:extLst>
            </p:cNvPr>
            <p:cNvSpPr/>
            <p:nvPr/>
          </p:nvSpPr>
          <p:spPr>
            <a:xfrm>
              <a:off x="4497653" y="3139577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16E575FF-3A8F-4B96-BF5B-4C84C24FB611}"/>
                </a:ext>
              </a:extLst>
            </p:cNvPr>
            <p:cNvSpPr/>
            <p:nvPr/>
          </p:nvSpPr>
          <p:spPr>
            <a:xfrm rot="10800000">
              <a:off x="3691950" y="3139020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5" name="그룹 724">
            <a:extLst>
              <a:ext uri="{FF2B5EF4-FFF2-40B4-BE49-F238E27FC236}">
                <a16:creationId xmlns:a16="http://schemas.microsoft.com/office/drawing/2014/main" id="{5894D601-E219-4E64-A020-297257E28FB9}"/>
              </a:ext>
            </a:extLst>
          </p:cNvPr>
          <p:cNvGrpSpPr/>
          <p:nvPr/>
        </p:nvGrpSpPr>
        <p:grpSpPr>
          <a:xfrm>
            <a:off x="3737555" y="3706379"/>
            <a:ext cx="912091" cy="212041"/>
            <a:chOff x="3691950" y="3777966"/>
            <a:chExt cx="1003300" cy="282227"/>
          </a:xfrm>
        </p:grpSpPr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D043375-D4AB-40D2-9040-3255FAAD1E66}"/>
                </a:ext>
              </a:extLst>
            </p:cNvPr>
            <p:cNvSpPr/>
            <p:nvPr/>
          </p:nvSpPr>
          <p:spPr>
            <a:xfrm>
              <a:off x="3783489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D6DD3D18-E295-4F3F-9CA0-643DAC832C10}"/>
                </a:ext>
              </a:extLst>
            </p:cNvPr>
            <p:cNvSpPr/>
            <p:nvPr/>
          </p:nvSpPr>
          <p:spPr>
            <a:xfrm>
              <a:off x="4497653" y="3778523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사다리꼴 578">
              <a:extLst>
                <a:ext uri="{FF2B5EF4-FFF2-40B4-BE49-F238E27FC236}">
                  <a16:creationId xmlns:a16="http://schemas.microsoft.com/office/drawing/2014/main" id="{6A6683FE-E056-405B-8A4C-84EA3A1CCA27}"/>
                </a:ext>
              </a:extLst>
            </p:cNvPr>
            <p:cNvSpPr/>
            <p:nvPr/>
          </p:nvSpPr>
          <p:spPr>
            <a:xfrm rot="10800000">
              <a:off x="3691950" y="3777966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6" name="그룹 725">
            <a:extLst>
              <a:ext uri="{FF2B5EF4-FFF2-40B4-BE49-F238E27FC236}">
                <a16:creationId xmlns:a16="http://schemas.microsoft.com/office/drawing/2014/main" id="{E71BD7DA-CCD3-40D9-81EF-403A35B66F54}"/>
              </a:ext>
            </a:extLst>
          </p:cNvPr>
          <p:cNvGrpSpPr/>
          <p:nvPr/>
        </p:nvGrpSpPr>
        <p:grpSpPr>
          <a:xfrm>
            <a:off x="3737555" y="4339670"/>
            <a:ext cx="912091" cy="212041"/>
            <a:chOff x="3691950" y="4411257"/>
            <a:chExt cx="1003300" cy="282227"/>
          </a:xfrm>
        </p:grpSpPr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4A377707-F6F5-48E1-830D-71C412A228CE}"/>
                </a:ext>
              </a:extLst>
            </p:cNvPr>
            <p:cNvSpPr/>
            <p:nvPr/>
          </p:nvSpPr>
          <p:spPr>
            <a:xfrm>
              <a:off x="3783489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CF7AC7C-2D79-4154-B0A8-7807AE674CCC}"/>
                </a:ext>
              </a:extLst>
            </p:cNvPr>
            <p:cNvSpPr/>
            <p:nvPr/>
          </p:nvSpPr>
          <p:spPr>
            <a:xfrm>
              <a:off x="4497653" y="4411814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사다리꼴 593">
              <a:extLst>
                <a:ext uri="{FF2B5EF4-FFF2-40B4-BE49-F238E27FC236}">
                  <a16:creationId xmlns:a16="http://schemas.microsoft.com/office/drawing/2014/main" id="{FC395E6D-20DD-43BE-8538-512E21865E5F}"/>
                </a:ext>
              </a:extLst>
            </p:cNvPr>
            <p:cNvSpPr/>
            <p:nvPr/>
          </p:nvSpPr>
          <p:spPr>
            <a:xfrm rot="10800000">
              <a:off x="3691950" y="4411257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7" name="그룹 726">
            <a:extLst>
              <a:ext uri="{FF2B5EF4-FFF2-40B4-BE49-F238E27FC236}">
                <a16:creationId xmlns:a16="http://schemas.microsoft.com/office/drawing/2014/main" id="{AF37FB24-124D-4FBF-BF70-E98AF545B19D}"/>
              </a:ext>
            </a:extLst>
          </p:cNvPr>
          <p:cNvGrpSpPr/>
          <p:nvPr/>
        </p:nvGrpSpPr>
        <p:grpSpPr>
          <a:xfrm>
            <a:off x="3737555" y="4966722"/>
            <a:ext cx="912091" cy="212041"/>
            <a:chOff x="3691950" y="5038309"/>
            <a:chExt cx="1003300" cy="282227"/>
          </a:xfrm>
        </p:grpSpPr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08DA848-B072-401C-A611-E5C021E956F6}"/>
                </a:ext>
              </a:extLst>
            </p:cNvPr>
            <p:cNvSpPr/>
            <p:nvPr/>
          </p:nvSpPr>
          <p:spPr>
            <a:xfrm>
              <a:off x="3783489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9B171E5E-2F77-4928-B9D0-91A8FFCF79F6}"/>
                </a:ext>
              </a:extLst>
            </p:cNvPr>
            <p:cNvSpPr/>
            <p:nvPr/>
          </p:nvSpPr>
          <p:spPr>
            <a:xfrm>
              <a:off x="4497653" y="5038866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사다리꼴 608">
              <a:extLst>
                <a:ext uri="{FF2B5EF4-FFF2-40B4-BE49-F238E27FC236}">
                  <a16:creationId xmlns:a16="http://schemas.microsoft.com/office/drawing/2014/main" id="{0E5F5504-C00D-4442-9F1E-8E5F62AEDB87}"/>
                </a:ext>
              </a:extLst>
            </p:cNvPr>
            <p:cNvSpPr/>
            <p:nvPr/>
          </p:nvSpPr>
          <p:spPr>
            <a:xfrm rot="10800000">
              <a:off x="3691950" y="5038309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3D6BC320-896A-4697-8010-B6E13691F72C}"/>
              </a:ext>
            </a:extLst>
          </p:cNvPr>
          <p:cNvGrpSpPr/>
          <p:nvPr/>
        </p:nvGrpSpPr>
        <p:grpSpPr>
          <a:xfrm>
            <a:off x="3737555" y="5615374"/>
            <a:ext cx="912091" cy="212041"/>
            <a:chOff x="3691950" y="5686961"/>
            <a:chExt cx="1003300" cy="282227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6EBFB7E3-1B39-4BBA-95F4-65B0AC576A28}"/>
                </a:ext>
              </a:extLst>
            </p:cNvPr>
            <p:cNvSpPr/>
            <p:nvPr/>
          </p:nvSpPr>
          <p:spPr>
            <a:xfrm>
              <a:off x="3783489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90E78411-D16A-420D-8C4A-EFB39715730A}"/>
                </a:ext>
              </a:extLst>
            </p:cNvPr>
            <p:cNvSpPr/>
            <p:nvPr/>
          </p:nvSpPr>
          <p:spPr>
            <a:xfrm>
              <a:off x="4497653" y="5687518"/>
              <a:ext cx="127476" cy="12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사다리꼴 623">
              <a:extLst>
                <a:ext uri="{FF2B5EF4-FFF2-40B4-BE49-F238E27FC236}">
                  <a16:creationId xmlns:a16="http://schemas.microsoft.com/office/drawing/2014/main" id="{3F1E794B-4F46-4590-ADB9-58E742CAE701}"/>
                </a:ext>
              </a:extLst>
            </p:cNvPr>
            <p:cNvSpPr/>
            <p:nvPr/>
          </p:nvSpPr>
          <p:spPr>
            <a:xfrm rot="10800000">
              <a:off x="3691950" y="5686961"/>
              <a:ext cx="1003300" cy="282227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77E75482-8445-4B4C-97E0-601754CA119E}"/>
              </a:ext>
            </a:extLst>
          </p:cNvPr>
          <p:cNvCxnSpPr>
            <a:cxnSpLocks/>
            <a:stCxn id="70" idx="1"/>
            <a:endCxn id="533" idx="0"/>
          </p:cNvCxnSpPr>
          <p:nvPr/>
        </p:nvCxnSpPr>
        <p:spPr>
          <a:xfrm rot="10800000" flipV="1">
            <a:off x="4527957" y="1422870"/>
            <a:ext cx="5273269" cy="3692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5C229CA0-2779-4EA4-82F7-35E626C4F4C7}"/>
              </a:ext>
            </a:extLst>
          </p:cNvPr>
          <p:cNvCxnSpPr>
            <a:cxnSpLocks/>
            <a:stCxn id="79" idx="1"/>
            <a:endCxn id="548" idx="0"/>
          </p:cNvCxnSpPr>
          <p:nvPr/>
        </p:nvCxnSpPr>
        <p:spPr>
          <a:xfrm rot="10800000" flipV="1">
            <a:off x="4527957" y="2059216"/>
            <a:ext cx="5273269" cy="368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7765AE64-B407-407A-9225-9A85DDBE4FC8}"/>
              </a:ext>
            </a:extLst>
          </p:cNvPr>
          <p:cNvCxnSpPr>
            <a:cxnSpLocks/>
            <a:stCxn id="88" idx="1"/>
            <a:endCxn id="563" idx="0"/>
          </p:cNvCxnSpPr>
          <p:nvPr/>
        </p:nvCxnSpPr>
        <p:spPr>
          <a:xfrm rot="10800000" flipV="1">
            <a:off x="4527957" y="2695559"/>
            <a:ext cx="5273269" cy="3722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연결선: 꺾임 644">
            <a:extLst>
              <a:ext uri="{FF2B5EF4-FFF2-40B4-BE49-F238E27FC236}">
                <a16:creationId xmlns:a16="http://schemas.microsoft.com/office/drawing/2014/main" id="{EEDCCE9E-3BBE-4756-86D8-0B690A870A41}"/>
              </a:ext>
            </a:extLst>
          </p:cNvPr>
          <p:cNvCxnSpPr>
            <a:cxnSpLocks/>
            <a:stCxn id="97" idx="1"/>
            <a:endCxn id="578" idx="0"/>
          </p:cNvCxnSpPr>
          <p:nvPr/>
        </p:nvCxnSpPr>
        <p:spPr>
          <a:xfrm rot="10800000" flipV="1">
            <a:off x="4527957" y="3336987"/>
            <a:ext cx="5273269" cy="369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A8CA91F7-3722-4D42-99EF-2A6697F7155D}"/>
              </a:ext>
            </a:extLst>
          </p:cNvPr>
          <p:cNvCxnSpPr>
            <a:cxnSpLocks/>
            <a:stCxn id="106" idx="1"/>
            <a:endCxn id="593" idx="0"/>
          </p:cNvCxnSpPr>
          <p:nvPr/>
        </p:nvCxnSpPr>
        <p:spPr>
          <a:xfrm rot="10800000" flipV="1">
            <a:off x="4527957" y="3974836"/>
            <a:ext cx="5273269" cy="36525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45C8945C-45D3-4554-86A3-D28C9CA227FD}"/>
              </a:ext>
            </a:extLst>
          </p:cNvPr>
          <p:cNvCxnSpPr>
            <a:cxnSpLocks/>
            <a:stCxn id="124" idx="1"/>
            <a:endCxn id="623" idx="0"/>
          </p:cNvCxnSpPr>
          <p:nvPr/>
        </p:nvCxnSpPr>
        <p:spPr>
          <a:xfrm rot="10800000" flipV="1">
            <a:off x="4527957" y="5243366"/>
            <a:ext cx="5273269" cy="3724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E3B0FFF-CBF4-46DE-BCD5-D2BC6B997BAF}"/>
              </a:ext>
            </a:extLst>
          </p:cNvPr>
          <p:cNvCxnSpPr>
            <a:cxnSpLocks/>
            <a:stCxn id="115" idx="1"/>
            <a:endCxn id="608" idx="0"/>
          </p:cNvCxnSpPr>
          <p:nvPr/>
        </p:nvCxnSpPr>
        <p:spPr>
          <a:xfrm rot="10800000" flipV="1">
            <a:off x="4527957" y="4610570"/>
            <a:ext cx="5273269" cy="35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1C7F6C14-44DA-4A75-8514-A90AEE43440A}"/>
              </a:ext>
            </a:extLst>
          </p:cNvPr>
          <p:cNvCxnSpPr>
            <a:cxnSpLocks/>
            <a:stCxn id="534" idx="0"/>
            <a:endCxn id="547" idx="0"/>
          </p:cNvCxnSpPr>
          <p:nvPr/>
        </p:nvCxnSpPr>
        <p:spPr>
          <a:xfrm rot="5400000">
            <a:off x="3824410" y="2058099"/>
            <a:ext cx="423497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꺾임 686">
            <a:extLst>
              <a:ext uri="{FF2B5EF4-FFF2-40B4-BE49-F238E27FC236}">
                <a16:creationId xmlns:a16="http://schemas.microsoft.com/office/drawing/2014/main" id="{D4A67CCA-7F82-437E-B105-0B2E1706A471}"/>
              </a:ext>
            </a:extLst>
          </p:cNvPr>
          <p:cNvCxnSpPr>
            <a:cxnSpLocks/>
            <a:stCxn id="549" idx="0"/>
            <a:endCxn id="562" idx="0"/>
          </p:cNvCxnSpPr>
          <p:nvPr/>
        </p:nvCxnSpPr>
        <p:spPr>
          <a:xfrm rot="5400000">
            <a:off x="3822881" y="2697132"/>
            <a:ext cx="426554" cy="314884"/>
          </a:xfrm>
          <a:prstGeom prst="bentConnector3">
            <a:avLst>
              <a:gd name="adj1" fmla="val 4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9E4ECDED-3F2B-45A1-8614-A57BD2B7BD12}"/>
              </a:ext>
            </a:extLst>
          </p:cNvPr>
          <p:cNvCxnSpPr>
            <a:cxnSpLocks/>
            <a:stCxn id="564" idx="0"/>
            <a:endCxn id="577" idx="0"/>
          </p:cNvCxnSpPr>
          <p:nvPr/>
        </p:nvCxnSpPr>
        <p:spPr>
          <a:xfrm rot="5400000">
            <a:off x="3822497" y="3335693"/>
            <a:ext cx="427323" cy="314884"/>
          </a:xfrm>
          <a:prstGeom prst="bentConnector3">
            <a:avLst>
              <a:gd name="adj1" fmla="val 4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연결선: 꺾임 688">
            <a:extLst>
              <a:ext uri="{FF2B5EF4-FFF2-40B4-BE49-F238E27FC236}">
                <a16:creationId xmlns:a16="http://schemas.microsoft.com/office/drawing/2014/main" id="{0057DB03-630A-40E0-8B90-6B19951CF487}"/>
              </a:ext>
            </a:extLst>
          </p:cNvPr>
          <p:cNvCxnSpPr>
            <a:cxnSpLocks/>
            <a:stCxn id="579" idx="0"/>
            <a:endCxn id="592" idx="0"/>
          </p:cNvCxnSpPr>
          <p:nvPr/>
        </p:nvCxnSpPr>
        <p:spPr>
          <a:xfrm rot="5400000">
            <a:off x="3825324" y="3971812"/>
            <a:ext cx="421668" cy="314884"/>
          </a:xfrm>
          <a:prstGeom prst="bentConnector3">
            <a:avLst>
              <a:gd name="adj1" fmla="val 4887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연결선: 꺾임 689">
            <a:extLst>
              <a:ext uri="{FF2B5EF4-FFF2-40B4-BE49-F238E27FC236}">
                <a16:creationId xmlns:a16="http://schemas.microsoft.com/office/drawing/2014/main" id="{8336A17D-62F5-4DB3-BE30-3A88D03742E6}"/>
              </a:ext>
            </a:extLst>
          </p:cNvPr>
          <p:cNvCxnSpPr>
            <a:cxnSpLocks/>
            <a:stCxn id="594" idx="0"/>
            <a:endCxn id="607" idx="0"/>
          </p:cNvCxnSpPr>
          <p:nvPr/>
        </p:nvCxnSpPr>
        <p:spPr>
          <a:xfrm rot="5400000">
            <a:off x="3828444" y="4601983"/>
            <a:ext cx="4154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0E3BEA94-6E34-491F-BA46-E2058AFCD0EC}"/>
              </a:ext>
            </a:extLst>
          </p:cNvPr>
          <p:cNvCxnSpPr>
            <a:cxnSpLocks/>
            <a:stCxn id="609" idx="0"/>
            <a:endCxn id="622" idx="0"/>
          </p:cNvCxnSpPr>
          <p:nvPr/>
        </p:nvCxnSpPr>
        <p:spPr>
          <a:xfrm rot="5400000">
            <a:off x="3817644" y="5239835"/>
            <a:ext cx="437029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연결선: 꺾임 691">
            <a:extLst>
              <a:ext uri="{FF2B5EF4-FFF2-40B4-BE49-F238E27FC236}">
                <a16:creationId xmlns:a16="http://schemas.microsoft.com/office/drawing/2014/main" id="{04432E41-6F36-4019-A5BD-9EDC7DE4B63A}"/>
              </a:ext>
            </a:extLst>
          </p:cNvPr>
          <p:cNvCxnSpPr>
            <a:cxnSpLocks/>
            <a:stCxn id="143" idx="0"/>
            <a:endCxn id="532" idx="0"/>
          </p:cNvCxnSpPr>
          <p:nvPr/>
        </p:nvCxnSpPr>
        <p:spPr>
          <a:xfrm rot="5400000">
            <a:off x="3820033" y="1418603"/>
            <a:ext cx="432250" cy="314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49D664-61C1-40C0-B9AC-217E39AA1A90}"/>
              </a:ext>
            </a:extLst>
          </p:cNvPr>
          <p:cNvGrpSpPr/>
          <p:nvPr/>
        </p:nvGrpSpPr>
        <p:grpSpPr>
          <a:xfrm>
            <a:off x="5549183" y="6342088"/>
            <a:ext cx="398291" cy="341495"/>
            <a:chOff x="6276975" y="1766064"/>
            <a:chExt cx="398291" cy="34149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5165E3E-785C-4885-B286-FC55F08E3EBE}"/>
                </a:ext>
              </a:extLst>
            </p:cNvPr>
            <p:cNvSpPr/>
            <p:nvPr/>
          </p:nvSpPr>
          <p:spPr>
            <a:xfrm>
              <a:off x="6276975" y="1766064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[7]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6F86578-5F8E-4FDE-BC05-D2D5D555E448}"/>
                </a:ext>
              </a:extLst>
            </p:cNvPr>
            <p:cNvSpPr/>
            <p:nvPr/>
          </p:nvSpPr>
          <p:spPr>
            <a:xfrm rot="16200000">
              <a:off x="6565137" y="1889238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6C64E8-C1D0-4A94-8657-81CDC89A998E}"/>
              </a:ext>
            </a:extLst>
          </p:cNvPr>
          <p:cNvGrpSpPr/>
          <p:nvPr/>
        </p:nvGrpSpPr>
        <p:grpSpPr>
          <a:xfrm>
            <a:off x="5993699" y="6341340"/>
            <a:ext cx="398291" cy="341495"/>
            <a:chOff x="6276975" y="2443769"/>
            <a:chExt cx="398291" cy="3414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F7DF901-9C9E-4AD8-8217-7BF830D98CAC}"/>
                </a:ext>
              </a:extLst>
            </p:cNvPr>
            <p:cNvSpPr/>
            <p:nvPr/>
          </p:nvSpPr>
          <p:spPr>
            <a:xfrm>
              <a:off x="6276975" y="2443769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38F0ADF1-D18C-47B3-A338-A2049638E790}"/>
                </a:ext>
              </a:extLst>
            </p:cNvPr>
            <p:cNvSpPr/>
            <p:nvPr/>
          </p:nvSpPr>
          <p:spPr>
            <a:xfrm rot="16200000">
              <a:off x="6565137" y="2566943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B7BB97-0C7E-4D30-BA9E-D505D0EE33CC}"/>
              </a:ext>
            </a:extLst>
          </p:cNvPr>
          <p:cNvGrpSpPr/>
          <p:nvPr/>
        </p:nvGrpSpPr>
        <p:grpSpPr>
          <a:xfrm>
            <a:off x="6438215" y="6341339"/>
            <a:ext cx="398291" cy="341495"/>
            <a:chOff x="6276975" y="3073493"/>
            <a:chExt cx="398291" cy="3414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777682-CA8F-47EF-BCEF-FEF61F857F36}"/>
                </a:ext>
              </a:extLst>
            </p:cNvPr>
            <p:cNvSpPr/>
            <p:nvPr/>
          </p:nvSpPr>
          <p:spPr>
            <a:xfrm flipH="1">
              <a:off x="6383094" y="3169710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81A87B-CC3C-4119-BE2F-5784C4DD0872}"/>
                </a:ext>
              </a:extLst>
            </p:cNvPr>
            <p:cNvSpPr/>
            <p:nvPr/>
          </p:nvSpPr>
          <p:spPr>
            <a:xfrm flipH="1">
              <a:off x="6383094" y="3280003"/>
              <a:ext cx="69297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6C47693-455D-4739-A7AB-ACA324F9333A}"/>
                </a:ext>
              </a:extLst>
            </p:cNvPr>
            <p:cNvSpPr/>
            <p:nvPr/>
          </p:nvSpPr>
          <p:spPr>
            <a:xfrm>
              <a:off x="6276975" y="3073493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[5]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8CCBB96D-7701-41A8-9B40-D8E197021FDD}"/>
                </a:ext>
              </a:extLst>
            </p:cNvPr>
            <p:cNvSpPr/>
            <p:nvPr/>
          </p:nvSpPr>
          <p:spPr>
            <a:xfrm rot="16200000">
              <a:off x="6565137" y="3196667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98BA1D-B0CA-4A5F-85BE-76505F270805}"/>
              </a:ext>
            </a:extLst>
          </p:cNvPr>
          <p:cNvGrpSpPr/>
          <p:nvPr/>
        </p:nvGrpSpPr>
        <p:grpSpPr>
          <a:xfrm>
            <a:off x="6878576" y="6342905"/>
            <a:ext cx="398291" cy="341495"/>
            <a:chOff x="6276975" y="3729790"/>
            <a:chExt cx="398291" cy="34149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E010294-835E-4405-81F5-14AC7E3413AD}"/>
                </a:ext>
              </a:extLst>
            </p:cNvPr>
            <p:cNvSpPr/>
            <p:nvPr/>
          </p:nvSpPr>
          <p:spPr>
            <a:xfrm>
              <a:off x="6276975" y="3729790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[4]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39B66228-7543-4794-86A2-35B0932BB53F}"/>
                </a:ext>
              </a:extLst>
            </p:cNvPr>
            <p:cNvSpPr/>
            <p:nvPr/>
          </p:nvSpPr>
          <p:spPr>
            <a:xfrm rot="16200000">
              <a:off x="6565137" y="3852964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8E558D-BAFB-459E-B380-371DF3AC1E3C}"/>
              </a:ext>
            </a:extLst>
          </p:cNvPr>
          <p:cNvGrpSpPr/>
          <p:nvPr/>
        </p:nvGrpSpPr>
        <p:grpSpPr>
          <a:xfrm>
            <a:off x="7318937" y="6342904"/>
            <a:ext cx="398291" cy="341495"/>
            <a:chOff x="6276975" y="4346707"/>
            <a:chExt cx="398291" cy="34149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EBA68E5-0711-4B8D-882B-AE23578B5474}"/>
                </a:ext>
              </a:extLst>
            </p:cNvPr>
            <p:cNvSpPr/>
            <p:nvPr/>
          </p:nvSpPr>
          <p:spPr>
            <a:xfrm>
              <a:off x="6276975" y="4346707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[3]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88E43E7F-08EF-48BF-8677-17C7A4E2CEC8}"/>
                </a:ext>
              </a:extLst>
            </p:cNvPr>
            <p:cNvSpPr/>
            <p:nvPr/>
          </p:nvSpPr>
          <p:spPr>
            <a:xfrm rot="16200000">
              <a:off x="6565137" y="4469881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E7B205-70B0-40F2-85F2-BCC6CAE84E8B}"/>
              </a:ext>
            </a:extLst>
          </p:cNvPr>
          <p:cNvGrpSpPr/>
          <p:nvPr/>
        </p:nvGrpSpPr>
        <p:grpSpPr>
          <a:xfrm>
            <a:off x="7763452" y="6338980"/>
            <a:ext cx="398291" cy="341495"/>
            <a:chOff x="6276975" y="4979865"/>
            <a:chExt cx="398291" cy="34149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7462F40-A225-46C4-B745-E928F43D4C6A}"/>
                </a:ext>
              </a:extLst>
            </p:cNvPr>
            <p:cNvSpPr/>
            <p:nvPr/>
          </p:nvSpPr>
          <p:spPr>
            <a:xfrm>
              <a:off x="6276975" y="4979865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[2]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A023011C-CB90-4B9C-BBB9-CCCE2D035831}"/>
                </a:ext>
              </a:extLst>
            </p:cNvPr>
            <p:cNvSpPr/>
            <p:nvPr/>
          </p:nvSpPr>
          <p:spPr>
            <a:xfrm rot="16200000">
              <a:off x="6565137" y="5103039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B6512D-DF5A-4000-B4FB-2476DEA755AD}"/>
              </a:ext>
            </a:extLst>
          </p:cNvPr>
          <p:cNvGrpSpPr/>
          <p:nvPr/>
        </p:nvGrpSpPr>
        <p:grpSpPr>
          <a:xfrm>
            <a:off x="8203813" y="6332292"/>
            <a:ext cx="398291" cy="341495"/>
            <a:chOff x="6276975" y="5632446"/>
            <a:chExt cx="398291" cy="34149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4861AFB0-F1CC-4CE2-B5F6-EF67AAA2ECC0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[1]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이등변 삼각형 194">
              <a:extLst>
                <a:ext uri="{FF2B5EF4-FFF2-40B4-BE49-F238E27FC236}">
                  <a16:creationId xmlns:a16="http://schemas.microsoft.com/office/drawing/2014/main" id="{EAA32756-0DE0-4354-845A-E78239717D99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46DDE251-93C2-4735-B016-EDCCC0EBAA7B}"/>
              </a:ext>
            </a:extLst>
          </p:cNvPr>
          <p:cNvCxnSpPr>
            <a:cxnSpLocks/>
            <a:stCxn id="143" idx="0"/>
            <a:endCxn id="176" idx="0"/>
          </p:cNvCxnSpPr>
          <p:nvPr/>
        </p:nvCxnSpPr>
        <p:spPr>
          <a:xfrm rot="16200000" flipH="1">
            <a:off x="2479880" y="3073640"/>
            <a:ext cx="4982168" cy="1554728"/>
          </a:xfrm>
          <a:prstGeom prst="bentConnector3">
            <a:avLst>
              <a:gd name="adj1" fmla="val 4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FA73F00-BEA8-4FE6-AC36-37E2C2151949}"/>
              </a:ext>
            </a:extLst>
          </p:cNvPr>
          <p:cNvCxnSpPr>
            <a:cxnSpLocks/>
            <a:stCxn id="534" idx="0"/>
            <a:endCxn id="179" idx="0"/>
          </p:cNvCxnSpPr>
          <p:nvPr/>
        </p:nvCxnSpPr>
        <p:spPr>
          <a:xfrm rot="16200000" flipH="1">
            <a:off x="3024449" y="3172944"/>
            <a:ext cx="4337547" cy="1999244"/>
          </a:xfrm>
          <a:prstGeom prst="bentConnector3">
            <a:avLst>
              <a:gd name="adj1" fmla="val 4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94A2F758-B965-4291-85B3-CDB10BB09434}"/>
              </a:ext>
            </a:extLst>
          </p:cNvPr>
          <p:cNvCxnSpPr>
            <a:cxnSpLocks/>
            <a:stCxn id="549" idx="0"/>
            <a:endCxn id="182" idx="0"/>
          </p:cNvCxnSpPr>
          <p:nvPr/>
        </p:nvCxnSpPr>
        <p:spPr>
          <a:xfrm rot="16200000" flipH="1">
            <a:off x="3565459" y="3269438"/>
            <a:ext cx="3700042" cy="2443760"/>
          </a:xfrm>
          <a:prstGeom prst="bentConnector3">
            <a:avLst>
              <a:gd name="adj1" fmla="val 51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FB483C22-BA9E-4763-8163-17D1A3BD8794}"/>
              </a:ext>
            </a:extLst>
          </p:cNvPr>
          <p:cNvCxnSpPr>
            <a:cxnSpLocks/>
            <a:stCxn id="564" idx="0"/>
            <a:endCxn id="185" idx="0"/>
          </p:cNvCxnSpPr>
          <p:nvPr/>
        </p:nvCxnSpPr>
        <p:spPr>
          <a:xfrm rot="16200000" flipH="1">
            <a:off x="4103945" y="3369128"/>
            <a:ext cx="3063431" cy="2884121"/>
          </a:xfrm>
          <a:prstGeom prst="bentConnector3">
            <a:avLst>
              <a:gd name="adj1" fmla="val 6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508CF2F6-BABA-4DEC-8B7D-29D5EA2D4F84}"/>
              </a:ext>
            </a:extLst>
          </p:cNvPr>
          <p:cNvCxnSpPr>
            <a:cxnSpLocks/>
            <a:stCxn id="579" idx="0"/>
            <a:endCxn id="188" idx="0"/>
          </p:cNvCxnSpPr>
          <p:nvPr/>
        </p:nvCxnSpPr>
        <p:spPr>
          <a:xfrm rot="16200000" flipH="1">
            <a:off x="4643599" y="3468421"/>
            <a:ext cx="2424484" cy="3324482"/>
          </a:xfrm>
          <a:prstGeom prst="bentConnector3">
            <a:avLst>
              <a:gd name="adj1" fmla="val 8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D7F46DA-4942-4C33-8174-805865718E2A}"/>
              </a:ext>
            </a:extLst>
          </p:cNvPr>
          <p:cNvCxnSpPr>
            <a:cxnSpLocks/>
            <a:stCxn id="594" idx="0"/>
            <a:endCxn id="191" idx="0"/>
          </p:cNvCxnSpPr>
          <p:nvPr/>
        </p:nvCxnSpPr>
        <p:spPr>
          <a:xfrm rot="16200000" flipH="1">
            <a:off x="5184464" y="3560846"/>
            <a:ext cx="1787269" cy="3768997"/>
          </a:xfrm>
          <a:prstGeom prst="bentConnector3">
            <a:avLst>
              <a:gd name="adj1" fmla="val 116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18826FB1-E793-4038-92E6-175D14923A36}"/>
              </a:ext>
            </a:extLst>
          </p:cNvPr>
          <p:cNvCxnSpPr>
            <a:cxnSpLocks/>
            <a:stCxn id="609" idx="0"/>
            <a:endCxn id="194" idx="0"/>
          </p:cNvCxnSpPr>
          <p:nvPr/>
        </p:nvCxnSpPr>
        <p:spPr>
          <a:xfrm rot="16200000" flipH="1">
            <a:off x="5721515" y="3650848"/>
            <a:ext cx="1153529" cy="4209358"/>
          </a:xfrm>
          <a:prstGeom prst="bentConnector3">
            <a:avLst>
              <a:gd name="adj1" fmla="val 191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D675E6C6-18ED-4A75-AFE7-070CBB4C60F7}"/>
              </a:ext>
            </a:extLst>
          </p:cNvPr>
          <p:cNvGrpSpPr/>
          <p:nvPr/>
        </p:nvGrpSpPr>
        <p:grpSpPr>
          <a:xfrm>
            <a:off x="8644172" y="6334006"/>
            <a:ext cx="398291" cy="341495"/>
            <a:chOff x="6276975" y="5632446"/>
            <a:chExt cx="398291" cy="341495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8CEE839-06C3-40CA-93D3-8C4F6574AF9F}"/>
                </a:ext>
              </a:extLst>
            </p:cNvPr>
            <p:cNvSpPr/>
            <p:nvPr/>
          </p:nvSpPr>
          <p:spPr>
            <a:xfrm>
              <a:off x="6276975" y="5632446"/>
              <a:ext cx="398289" cy="3414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[0]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이등변 삼각형 241">
              <a:extLst>
                <a:ext uri="{FF2B5EF4-FFF2-40B4-BE49-F238E27FC236}">
                  <a16:creationId xmlns:a16="http://schemas.microsoft.com/office/drawing/2014/main" id="{97D0254C-3ACD-482F-A861-DA12D3229DE5}"/>
                </a:ext>
              </a:extLst>
            </p:cNvPr>
            <p:cNvSpPr/>
            <p:nvPr/>
          </p:nvSpPr>
          <p:spPr>
            <a:xfrm rot="16200000">
              <a:off x="6565137" y="5755620"/>
              <a:ext cx="125111" cy="9514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1121252A-3E57-499D-A140-5A242DB04C19}"/>
              </a:ext>
            </a:extLst>
          </p:cNvPr>
          <p:cNvCxnSpPr>
            <a:cxnSpLocks/>
            <a:stCxn id="624" idx="0"/>
            <a:endCxn id="241" idx="0"/>
          </p:cNvCxnSpPr>
          <p:nvPr/>
        </p:nvCxnSpPr>
        <p:spPr>
          <a:xfrm rot="16200000" flipH="1">
            <a:off x="6265163" y="3755851"/>
            <a:ext cx="506591" cy="4649717"/>
          </a:xfrm>
          <a:prstGeom prst="bentConnector3">
            <a:avLst>
              <a:gd name="adj1" fmla="val 217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3F96A738-9099-4BB4-811C-38E04A710CF1}"/>
              </a:ext>
            </a:extLst>
          </p:cNvPr>
          <p:cNvCxnSpPr>
            <a:cxnSpLocks/>
            <a:stCxn id="134" idx="3"/>
            <a:endCxn id="143" idx="3"/>
          </p:cNvCxnSpPr>
          <p:nvPr/>
        </p:nvCxnSpPr>
        <p:spPr>
          <a:xfrm>
            <a:off x="1489569" y="1158205"/>
            <a:ext cx="2294721" cy="95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2CADB68-AD14-4AB2-878A-7877AE45F227}"/>
              </a:ext>
            </a:extLst>
          </p:cNvPr>
          <p:cNvCxnSpPr>
            <a:cxnSpLocks/>
            <a:stCxn id="135" idx="3"/>
            <a:endCxn id="534" idx="3"/>
          </p:cNvCxnSpPr>
          <p:nvPr/>
        </p:nvCxnSpPr>
        <p:spPr>
          <a:xfrm>
            <a:off x="1489569" y="1796051"/>
            <a:ext cx="2294721" cy="1017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9EF26BA4-A227-4F99-B6DA-343C191DB601}"/>
              </a:ext>
            </a:extLst>
          </p:cNvPr>
          <p:cNvCxnSpPr>
            <a:cxnSpLocks/>
            <a:stCxn id="136" idx="3"/>
            <a:endCxn id="549" idx="3"/>
          </p:cNvCxnSpPr>
          <p:nvPr/>
        </p:nvCxnSpPr>
        <p:spPr>
          <a:xfrm>
            <a:off x="1489569" y="2433900"/>
            <a:ext cx="2294721" cy="1013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3421F2F-E083-4723-B67F-C50150DAACB6}"/>
              </a:ext>
            </a:extLst>
          </p:cNvPr>
          <p:cNvCxnSpPr>
            <a:cxnSpLocks/>
            <a:stCxn id="137" idx="3"/>
            <a:endCxn id="564" idx="3"/>
          </p:cNvCxnSpPr>
          <p:nvPr/>
        </p:nvCxnSpPr>
        <p:spPr>
          <a:xfrm>
            <a:off x="1489569" y="3071748"/>
            <a:ext cx="2294721" cy="10170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4C7114BB-CE1C-469D-A5D9-C5794B8E7D39}"/>
              </a:ext>
            </a:extLst>
          </p:cNvPr>
          <p:cNvCxnSpPr>
            <a:cxnSpLocks/>
            <a:stCxn id="138" idx="3"/>
            <a:endCxn id="579" idx="3"/>
          </p:cNvCxnSpPr>
          <p:nvPr/>
        </p:nvCxnSpPr>
        <p:spPr>
          <a:xfrm>
            <a:off x="1489569" y="3709558"/>
            <a:ext cx="2294721" cy="1028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5CF467DF-2EAE-426D-B995-9C37A45621E8}"/>
              </a:ext>
            </a:extLst>
          </p:cNvPr>
          <p:cNvCxnSpPr>
            <a:cxnSpLocks/>
            <a:stCxn id="139" idx="3"/>
            <a:endCxn id="594" idx="3"/>
          </p:cNvCxnSpPr>
          <p:nvPr/>
        </p:nvCxnSpPr>
        <p:spPr>
          <a:xfrm>
            <a:off x="1489569" y="4347406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6A21987-8B80-41D2-892B-E28BCB2C7CF2}"/>
              </a:ext>
            </a:extLst>
          </p:cNvPr>
          <p:cNvCxnSpPr>
            <a:cxnSpLocks/>
            <a:stCxn id="140" idx="3"/>
            <a:endCxn id="609" idx="3"/>
          </p:cNvCxnSpPr>
          <p:nvPr/>
        </p:nvCxnSpPr>
        <p:spPr>
          <a:xfrm>
            <a:off x="1489569" y="4985253"/>
            <a:ext cx="2294721" cy="874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CB67379A-4AA2-4FBC-ABD7-7D1F05548165}"/>
              </a:ext>
            </a:extLst>
          </p:cNvPr>
          <p:cNvCxnSpPr>
            <a:cxnSpLocks/>
            <a:stCxn id="141" idx="3"/>
            <a:endCxn id="624" idx="3"/>
          </p:cNvCxnSpPr>
          <p:nvPr/>
        </p:nvCxnSpPr>
        <p:spPr>
          <a:xfrm>
            <a:off x="1489569" y="5623110"/>
            <a:ext cx="2294721" cy="982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7A0594F-E859-435C-803B-7BD909C55431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854E8F-4D58-4347-9B4C-490A7D8E21D2}"/>
              </a:ext>
            </a:extLst>
          </p:cNvPr>
          <p:cNvSpPr/>
          <p:nvPr/>
        </p:nvSpPr>
        <p:spPr>
          <a:xfrm>
            <a:off x="9051721" y="6237594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Two high Overhead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6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3ECF79C-0FE8-4925-9EC1-58DFC4E2F698}"/>
              </a:ext>
            </a:extLst>
          </p:cNvPr>
          <p:cNvGrpSpPr/>
          <p:nvPr/>
        </p:nvGrpSpPr>
        <p:grpSpPr>
          <a:xfrm>
            <a:off x="1519693" y="2095824"/>
            <a:ext cx="1488095" cy="342604"/>
            <a:chOff x="3754880" y="3239532"/>
            <a:chExt cx="1543611" cy="55955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A45B05-6DF5-4E54-BD91-55DB1770EAAF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C7B58F8-B99F-44A8-84ED-981DDB85A834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3AAEEC-90C0-4C1E-AC60-682EF4540BBA}"/>
              </a:ext>
            </a:extLst>
          </p:cNvPr>
          <p:cNvGrpSpPr/>
          <p:nvPr/>
        </p:nvGrpSpPr>
        <p:grpSpPr>
          <a:xfrm>
            <a:off x="8942923" y="1410585"/>
            <a:ext cx="1619821" cy="342604"/>
            <a:chOff x="3618239" y="3239532"/>
            <a:chExt cx="1680252" cy="559557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8352E83-1B5A-4FCF-AB92-81B005702A83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D100C82B-7EFB-47CC-B992-11A3E01D70F8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1D9B1D6-5F26-4496-AB4E-DAB03BEC420C}"/>
              </a:ext>
            </a:extLst>
          </p:cNvPr>
          <p:cNvGrpSpPr/>
          <p:nvPr/>
        </p:nvGrpSpPr>
        <p:grpSpPr>
          <a:xfrm>
            <a:off x="377782" y="2573996"/>
            <a:ext cx="2630006" cy="342604"/>
            <a:chOff x="3359337" y="3239532"/>
            <a:chExt cx="1939154" cy="559557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87F4139-C17E-454B-BFA0-3CEE5A9236C1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6EB07EBD-89A6-4D1E-9413-F91A62821880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1AD6694-AC94-42EE-8963-654542511AAB}"/>
              </a:ext>
            </a:extLst>
          </p:cNvPr>
          <p:cNvSpPr/>
          <p:nvPr/>
        </p:nvSpPr>
        <p:spPr>
          <a:xfrm>
            <a:off x="377782" y="3050423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D6A3A1-3A45-4159-A186-5B127F8A7F87}"/>
              </a:ext>
            </a:extLst>
          </p:cNvPr>
          <p:cNvSpPr/>
          <p:nvPr/>
        </p:nvSpPr>
        <p:spPr>
          <a:xfrm>
            <a:off x="377782" y="3525106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[7:0]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616F2B-7C8C-4598-8082-2B1C4784F187}"/>
              </a:ext>
            </a:extLst>
          </p:cNvPr>
          <p:cNvGrpSpPr/>
          <p:nvPr/>
        </p:nvGrpSpPr>
        <p:grpSpPr>
          <a:xfrm>
            <a:off x="6096000" y="2235983"/>
            <a:ext cx="1959983" cy="2208403"/>
            <a:chOff x="6096000" y="2539766"/>
            <a:chExt cx="1959983" cy="220840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3ED586-47CD-4A02-A4F1-FA875BCCA774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BRAM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EFE180-785F-4BD7-838F-2FC047EAE173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4DE9A8E-AF3C-4116-A488-A7FD07B59470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A7914BD-A6EC-4C9D-B51B-25C59F4789E8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9C6FDAE-8722-4F21-ABD4-4C1AEDD0071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</a:t>
              </a:r>
              <a:r>
                <a:rPr lang="en-US" altLang="ko-KR" sz="1400" b="1">
                  <a:solidFill>
                    <a:schemeClr val="tx1"/>
                  </a:solidFill>
                </a:rPr>
                <a:t>127:0]data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58354C9-E1E3-46E0-A590-BF94D13072A9}"/>
              </a:ext>
            </a:extLst>
          </p:cNvPr>
          <p:cNvSpPr/>
          <p:nvPr/>
        </p:nvSpPr>
        <p:spPr>
          <a:xfrm>
            <a:off x="4272897" y="2587578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299D0625-DE94-4FB9-93B7-EA0F7EE63CBA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3007788" y="2741403"/>
            <a:ext cx="1265109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C948C40-1CDA-4617-8B64-381D79D145B3}"/>
              </a:ext>
            </a:extLst>
          </p:cNvPr>
          <p:cNvCxnSpPr>
            <a:cxnSpLocks/>
            <a:stCxn id="127" idx="3"/>
            <a:endCxn id="4" idx="4"/>
          </p:cNvCxnSpPr>
          <p:nvPr/>
        </p:nvCxnSpPr>
        <p:spPr>
          <a:xfrm flipV="1">
            <a:off x="3007788" y="2895227"/>
            <a:ext cx="1418934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BE81-EE38-495A-9958-EC13E7B946D0}"/>
              </a:ext>
            </a:extLst>
          </p:cNvPr>
          <p:cNvGrpSpPr/>
          <p:nvPr/>
        </p:nvGrpSpPr>
        <p:grpSpPr>
          <a:xfrm>
            <a:off x="5215473" y="1627675"/>
            <a:ext cx="307639" cy="912091"/>
            <a:chOff x="5215473" y="1981709"/>
            <a:chExt cx="307639" cy="9120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735E135-E8C9-42F7-B620-67A5748145F2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BB99FD-1DA7-4459-9949-2E04EDED9F32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0BE85973-A19F-4406-A7E0-2EE5B9EBD5EE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0C9B7D7C-28AC-4C36-A0EA-F9B464D0D313}"/>
              </a:ext>
            </a:extLst>
          </p:cNvPr>
          <p:cNvCxnSpPr>
            <a:cxnSpLocks/>
            <a:stCxn id="4" idx="6"/>
            <a:endCxn id="147" idx="3"/>
          </p:cNvCxnSpPr>
          <p:nvPr/>
        </p:nvCxnSpPr>
        <p:spPr>
          <a:xfrm flipV="1">
            <a:off x="4580546" y="2471961"/>
            <a:ext cx="788746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85033026-B6CA-43C5-BA4B-7AA5013A8DBF}"/>
              </a:ext>
            </a:extLst>
          </p:cNvPr>
          <p:cNvCxnSpPr>
            <a:cxnSpLocks/>
            <a:stCxn id="114" idx="3"/>
            <a:endCxn id="146" idx="0"/>
          </p:cNvCxnSpPr>
          <p:nvPr/>
        </p:nvCxnSpPr>
        <p:spPr>
          <a:xfrm flipV="1">
            <a:off x="3007788" y="1749365"/>
            <a:ext cx="221853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3D5DB619-1A6B-4075-A268-46F8D43C554D}"/>
              </a:ext>
            </a:extLst>
          </p:cNvPr>
          <p:cNvSpPr/>
          <p:nvPr/>
        </p:nvSpPr>
        <p:spPr>
          <a:xfrm>
            <a:off x="4272897" y="211548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8CFF6A1-E288-4A0E-AE2B-E67B7EC9E137}"/>
              </a:ext>
            </a:extLst>
          </p:cNvPr>
          <p:cNvCxnSpPr>
            <a:cxnSpLocks/>
            <a:stCxn id="114" idx="3"/>
            <a:endCxn id="153" idx="2"/>
          </p:cNvCxnSpPr>
          <p:nvPr/>
        </p:nvCxnSpPr>
        <p:spPr>
          <a:xfrm>
            <a:off x="3007788" y="2267125"/>
            <a:ext cx="1265109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D761E72C-3FC4-4F1F-A6A1-36D5192EFBC9}"/>
              </a:ext>
            </a:extLst>
          </p:cNvPr>
          <p:cNvCxnSpPr>
            <a:cxnSpLocks/>
            <a:stCxn id="153" idx="6"/>
            <a:endCxn id="145" idx="0"/>
          </p:cNvCxnSpPr>
          <p:nvPr/>
        </p:nvCxnSpPr>
        <p:spPr>
          <a:xfrm>
            <a:off x="4580546" y="2269312"/>
            <a:ext cx="645773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AC794022-D857-4713-BA41-7A8829B87F87}"/>
              </a:ext>
            </a:extLst>
          </p:cNvPr>
          <p:cNvCxnSpPr>
            <a:cxnSpLocks/>
            <a:stCxn id="147" idx="0"/>
            <a:endCxn id="2" idx="1"/>
          </p:cNvCxnSpPr>
          <p:nvPr/>
        </p:nvCxnSpPr>
        <p:spPr>
          <a:xfrm>
            <a:off x="5523112" y="2083721"/>
            <a:ext cx="572888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337596AF-BEEC-4652-B336-B21C656F23B1}"/>
              </a:ext>
            </a:extLst>
          </p:cNvPr>
          <p:cNvCxnSpPr>
            <a:cxnSpLocks/>
            <a:stCxn id="147" idx="0"/>
            <a:endCxn id="113" idx="0"/>
          </p:cNvCxnSpPr>
          <p:nvPr/>
        </p:nvCxnSpPr>
        <p:spPr>
          <a:xfrm flipH="1">
            <a:off x="2263741" y="2083721"/>
            <a:ext cx="3259371" cy="12103"/>
          </a:xfrm>
          <a:prstGeom prst="bentConnector4">
            <a:avLst>
              <a:gd name="adj1" fmla="val -16286"/>
              <a:gd name="adj2" fmla="val -74571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3CBECD0-9EF5-4025-BA17-7C97960247E9}"/>
              </a:ext>
            </a:extLst>
          </p:cNvPr>
          <p:cNvSpPr/>
          <p:nvPr/>
        </p:nvSpPr>
        <p:spPr>
          <a:xfrm>
            <a:off x="4150817" y="1186629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F0C1F50-4973-41CD-A303-2B5FC7E129EC}"/>
              </a:ext>
            </a:extLst>
          </p:cNvPr>
          <p:cNvCxnSpPr>
            <a:cxnSpLocks/>
            <a:stCxn id="167" idx="2"/>
            <a:endCxn id="153" idx="0"/>
          </p:cNvCxnSpPr>
          <p:nvPr/>
        </p:nvCxnSpPr>
        <p:spPr>
          <a:xfrm>
            <a:off x="4426722" y="1626893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41B9CCA-04E7-440D-8964-0F25883E4D11}"/>
              </a:ext>
            </a:extLst>
          </p:cNvPr>
          <p:cNvSpPr/>
          <p:nvPr/>
        </p:nvSpPr>
        <p:spPr>
          <a:xfrm>
            <a:off x="8942923" y="1924521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02C7A64-2F4E-47B9-80E1-74D9EEE705E8}"/>
              </a:ext>
            </a:extLst>
          </p:cNvPr>
          <p:cNvSpPr/>
          <p:nvPr/>
        </p:nvSpPr>
        <p:spPr>
          <a:xfrm>
            <a:off x="8829531" y="3393027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19F3AAE-5D5B-44C7-8968-5233D503E0D9}"/>
              </a:ext>
            </a:extLst>
          </p:cNvPr>
          <p:cNvCxnSpPr>
            <a:cxnSpLocks/>
            <a:stCxn id="187" idx="3"/>
            <a:endCxn id="190" idx="2"/>
          </p:cNvCxnSpPr>
          <p:nvPr/>
        </p:nvCxnSpPr>
        <p:spPr>
          <a:xfrm>
            <a:off x="8054948" y="3018875"/>
            <a:ext cx="774583" cy="52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5F9277FF-EF3B-4614-8DC3-C3A90199EFC2}"/>
              </a:ext>
            </a:extLst>
          </p:cNvPr>
          <p:cNvCxnSpPr>
            <a:cxnSpLocks/>
            <a:stCxn id="175" idx="2"/>
            <a:endCxn id="190" idx="4"/>
          </p:cNvCxnSpPr>
          <p:nvPr/>
        </p:nvCxnSpPr>
        <p:spPr>
          <a:xfrm rot="5400000">
            <a:off x="8651320" y="2599161"/>
            <a:ext cx="1433551" cy="76947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DDD0D18-80EE-4720-AC2E-9A6342815780}"/>
              </a:ext>
            </a:extLst>
          </p:cNvPr>
          <p:cNvCxnSpPr>
            <a:cxnSpLocks/>
            <a:stCxn id="190" idx="6"/>
            <a:endCxn id="184" idx="3"/>
          </p:cNvCxnSpPr>
          <p:nvPr/>
        </p:nvCxnSpPr>
        <p:spPr>
          <a:xfrm flipH="1" flipV="1">
            <a:off x="8054948" y="2754693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9AC5028B-EEC2-4F38-9378-E42A15361A69}"/>
              </a:ext>
            </a:extLst>
          </p:cNvPr>
          <p:cNvGrpSpPr/>
          <p:nvPr/>
        </p:nvGrpSpPr>
        <p:grpSpPr>
          <a:xfrm>
            <a:off x="11045156" y="525072"/>
            <a:ext cx="311989" cy="912091"/>
            <a:chOff x="5227905" y="1981709"/>
            <a:chExt cx="311989" cy="912091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097CEB5-32D4-4CF7-A3E9-0882684748CC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6259FA5-C97C-422A-A50B-9DE58A2CD7B2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다리꼴 206">
              <a:extLst>
                <a:ext uri="{FF2B5EF4-FFF2-40B4-BE49-F238E27FC236}">
                  <a16:creationId xmlns:a16="http://schemas.microsoft.com/office/drawing/2014/main" id="{5A95F177-CE4D-46F1-90ED-BEED98983AA5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타원 209">
            <a:extLst>
              <a:ext uri="{FF2B5EF4-FFF2-40B4-BE49-F238E27FC236}">
                <a16:creationId xmlns:a16="http://schemas.microsoft.com/office/drawing/2014/main" id="{0728C536-5681-47D6-9FE7-E7F513539773}"/>
              </a:ext>
            </a:extLst>
          </p:cNvPr>
          <p:cNvSpPr/>
          <p:nvPr/>
        </p:nvSpPr>
        <p:spPr>
          <a:xfrm>
            <a:off x="10037322" y="70666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0C27E56F-0A0A-4AA7-88DD-F678F7B492A6}"/>
              </a:ext>
            </a:extLst>
          </p:cNvPr>
          <p:cNvCxnSpPr>
            <a:cxnSpLocks/>
            <a:stCxn id="120" idx="0"/>
            <a:endCxn id="210" idx="2"/>
          </p:cNvCxnSpPr>
          <p:nvPr/>
        </p:nvCxnSpPr>
        <p:spPr>
          <a:xfrm rot="5400000" flipH="1" flipV="1">
            <a:off x="9620031" y="993294"/>
            <a:ext cx="550094" cy="2844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2C2D5E9-7640-4D9D-B2D5-1CF3902F182B}"/>
              </a:ext>
            </a:extLst>
          </p:cNvPr>
          <p:cNvSpPr/>
          <p:nvPr/>
        </p:nvSpPr>
        <p:spPr>
          <a:xfrm>
            <a:off x="9915242" y="-1075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BDC14240-A1CE-4BC7-9FEA-3915F23A5D08}"/>
              </a:ext>
            </a:extLst>
          </p:cNvPr>
          <p:cNvCxnSpPr>
            <a:cxnSpLocks/>
            <a:stCxn id="219" idx="2"/>
            <a:endCxn id="210" idx="0"/>
          </p:cNvCxnSpPr>
          <p:nvPr/>
        </p:nvCxnSpPr>
        <p:spPr>
          <a:xfrm>
            <a:off x="10191147" y="429508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F8B9563-3D34-4E81-8809-01976E41499E}"/>
              </a:ext>
            </a:extLst>
          </p:cNvPr>
          <p:cNvCxnSpPr>
            <a:cxnSpLocks/>
            <a:stCxn id="120" idx="0"/>
            <a:endCxn id="203" idx="0"/>
          </p:cNvCxnSpPr>
          <p:nvPr/>
        </p:nvCxnSpPr>
        <p:spPr>
          <a:xfrm rot="5400000" flipH="1" flipV="1">
            <a:off x="10341704" y="707133"/>
            <a:ext cx="114583" cy="12923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71E977E1-BB2A-472B-82AF-36ABF8769A1D}"/>
              </a:ext>
            </a:extLst>
          </p:cNvPr>
          <p:cNvCxnSpPr>
            <a:cxnSpLocks/>
            <a:stCxn id="210" idx="6"/>
            <a:endCxn id="205" idx="0"/>
          </p:cNvCxnSpPr>
          <p:nvPr/>
        </p:nvCxnSpPr>
        <p:spPr>
          <a:xfrm flipV="1">
            <a:off x="10344971" y="646762"/>
            <a:ext cx="70018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DFE2A648-F11C-40F5-B748-A636147293CB}"/>
              </a:ext>
            </a:extLst>
          </p:cNvPr>
          <p:cNvCxnSpPr>
            <a:cxnSpLocks/>
            <a:stCxn id="207" idx="0"/>
            <a:endCxn id="121" idx="3"/>
          </p:cNvCxnSpPr>
          <p:nvPr/>
        </p:nvCxnSpPr>
        <p:spPr>
          <a:xfrm flipH="1">
            <a:off x="10562743" y="981118"/>
            <a:ext cx="794402" cy="600767"/>
          </a:xfrm>
          <a:prstGeom prst="bentConnector3">
            <a:avLst>
              <a:gd name="adj1" fmla="val -66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2DA542AA-16D5-410F-BEC3-7B76179ED9D2}"/>
              </a:ext>
            </a:extLst>
          </p:cNvPr>
          <p:cNvCxnSpPr>
            <a:cxnSpLocks/>
            <a:stCxn id="207" idx="0"/>
            <a:endCxn id="181" idx="3"/>
          </p:cNvCxnSpPr>
          <p:nvPr/>
        </p:nvCxnSpPr>
        <p:spPr>
          <a:xfrm flipH="1">
            <a:off x="8054948" y="981118"/>
            <a:ext cx="3302197" cy="1507564"/>
          </a:xfrm>
          <a:prstGeom prst="bentConnector3">
            <a:avLst>
              <a:gd name="adj1" fmla="val -160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C648922-0E1C-4592-876F-63C2ED97A827}"/>
              </a:ext>
            </a:extLst>
          </p:cNvPr>
          <p:cNvGrpSpPr/>
          <p:nvPr/>
        </p:nvGrpSpPr>
        <p:grpSpPr>
          <a:xfrm>
            <a:off x="2604512" y="6146786"/>
            <a:ext cx="1668385" cy="342604"/>
            <a:chOff x="4068359" y="3239532"/>
            <a:chExt cx="1230132" cy="55955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246D566-C610-487A-BDDF-FA359BAABD3D}"/>
                </a:ext>
              </a:extLst>
            </p:cNvPr>
            <p:cNvSpPr/>
            <p:nvPr/>
          </p:nvSpPr>
          <p:spPr>
            <a:xfrm>
              <a:off x="4068359" y="3239532"/>
              <a:ext cx="123013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total_num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F287AB6A-98A0-4121-89BC-FB2E371CB816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244" name="타원 243">
            <a:extLst>
              <a:ext uri="{FF2B5EF4-FFF2-40B4-BE49-F238E27FC236}">
                <a16:creationId xmlns:a16="http://schemas.microsoft.com/office/drawing/2014/main" id="{D03695E1-9D68-457B-BA19-62A116924DC6}"/>
              </a:ext>
            </a:extLst>
          </p:cNvPr>
          <p:cNvSpPr/>
          <p:nvPr/>
        </p:nvSpPr>
        <p:spPr>
          <a:xfrm>
            <a:off x="4598500" y="5017436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406CC8A-342A-48B0-9970-D4F1FC6E6D84}"/>
              </a:ext>
            </a:extLst>
          </p:cNvPr>
          <p:cNvSpPr/>
          <p:nvPr/>
        </p:nvSpPr>
        <p:spPr>
          <a:xfrm>
            <a:off x="4476420" y="432302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B286815-8B46-40A2-A041-58FF695A1BD3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4752325" y="4763290"/>
            <a:ext cx="0" cy="254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A3E2CA55-7810-45F1-909A-4DAD3B7E165B}"/>
              </a:ext>
            </a:extLst>
          </p:cNvPr>
          <p:cNvSpPr/>
          <p:nvPr/>
        </p:nvSpPr>
        <p:spPr>
          <a:xfrm>
            <a:off x="4965663" y="5641045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59A1D57-BD7F-41C4-8B93-EF8B20D60983}"/>
              </a:ext>
            </a:extLst>
          </p:cNvPr>
          <p:cNvSpPr/>
          <p:nvPr/>
        </p:nvSpPr>
        <p:spPr>
          <a:xfrm>
            <a:off x="4843583" y="4318235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E9F4433-B216-42EC-BC26-BD4B53914B72}"/>
              </a:ext>
            </a:extLst>
          </p:cNvPr>
          <p:cNvCxnSpPr>
            <a:cxnSpLocks/>
            <a:stCxn id="248" idx="2"/>
            <a:endCxn id="247" idx="0"/>
          </p:cNvCxnSpPr>
          <p:nvPr/>
        </p:nvCxnSpPr>
        <p:spPr>
          <a:xfrm>
            <a:off x="5119488" y="4758499"/>
            <a:ext cx="0" cy="88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3917B38C-AFAE-44FE-997C-6586D3D522EE}"/>
              </a:ext>
            </a:extLst>
          </p:cNvPr>
          <p:cNvCxnSpPr>
            <a:cxnSpLocks/>
            <a:stCxn id="233" idx="3"/>
            <a:endCxn id="244" idx="2"/>
          </p:cNvCxnSpPr>
          <p:nvPr/>
        </p:nvCxnSpPr>
        <p:spPr>
          <a:xfrm flipV="1">
            <a:off x="4272897" y="5171261"/>
            <a:ext cx="325603" cy="11468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EAD6C3F7-116C-46A3-96C7-370BF78404A3}"/>
              </a:ext>
            </a:extLst>
          </p:cNvPr>
          <p:cNvCxnSpPr>
            <a:cxnSpLocks/>
            <a:stCxn id="233" idx="3"/>
            <a:endCxn id="235" idx="0"/>
          </p:cNvCxnSpPr>
          <p:nvPr/>
        </p:nvCxnSpPr>
        <p:spPr>
          <a:xfrm flipV="1">
            <a:off x="4272897" y="6157101"/>
            <a:ext cx="1475302" cy="1609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28AD01CE-862A-46D9-BFB3-6AE91BCE9660}"/>
              </a:ext>
            </a:extLst>
          </p:cNvPr>
          <p:cNvCxnSpPr>
            <a:cxnSpLocks/>
            <a:stCxn id="233" idx="3"/>
            <a:endCxn id="247" idx="2"/>
          </p:cNvCxnSpPr>
          <p:nvPr/>
        </p:nvCxnSpPr>
        <p:spPr>
          <a:xfrm flipV="1">
            <a:off x="4272897" y="5794870"/>
            <a:ext cx="692766" cy="5232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C9BCC74D-4CCF-42E9-86BC-98620BEB5E12}"/>
              </a:ext>
            </a:extLst>
          </p:cNvPr>
          <p:cNvCxnSpPr>
            <a:cxnSpLocks/>
            <a:stCxn id="247" idx="6"/>
            <a:endCxn id="237" idx="2"/>
          </p:cNvCxnSpPr>
          <p:nvPr/>
        </p:nvCxnSpPr>
        <p:spPr>
          <a:xfrm>
            <a:off x="5273312" y="5794870"/>
            <a:ext cx="474885" cy="473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043E6A49-9E0D-450D-9E18-3200F02036AC}"/>
              </a:ext>
            </a:extLst>
          </p:cNvPr>
          <p:cNvCxnSpPr>
            <a:cxnSpLocks/>
            <a:stCxn id="244" idx="6"/>
            <a:endCxn id="236" idx="0"/>
          </p:cNvCxnSpPr>
          <p:nvPr/>
        </p:nvCxnSpPr>
        <p:spPr>
          <a:xfrm>
            <a:off x="4906149" y="5171261"/>
            <a:ext cx="842050" cy="3366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F1D612C-BAF0-46E9-9C23-BA88CF9E0200}"/>
              </a:ext>
            </a:extLst>
          </p:cNvPr>
          <p:cNvCxnSpPr>
            <a:cxnSpLocks/>
            <a:stCxn id="237" idx="0"/>
            <a:endCxn id="232" idx="2"/>
          </p:cNvCxnSpPr>
          <p:nvPr/>
        </p:nvCxnSpPr>
        <p:spPr>
          <a:xfrm flipH="1">
            <a:off x="3438704" y="5842217"/>
            <a:ext cx="2623848" cy="647173"/>
          </a:xfrm>
          <a:prstGeom prst="bentConnector4">
            <a:avLst>
              <a:gd name="adj1" fmla="val -20103"/>
              <a:gd name="adj2" fmla="val 135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622AF61-91F6-467F-82E3-00CA6CB21579}"/>
              </a:ext>
            </a:extLst>
          </p:cNvPr>
          <p:cNvCxnSpPr>
            <a:cxnSpLocks/>
            <a:stCxn id="4" idx="6"/>
            <a:endCxn id="130" idx="3"/>
          </p:cNvCxnSpPr>
          <p:nvPr/>
        </p:nvCxnSpPr>
        <p:spPr>
          <a:xfrm>
            <a:off x="4580546" y="2741403"/>
            <a:ext cx="1244565" cy="267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BE7A91D-8373-415C-B9A1-9CA31FD540D6}"/>
              </a:ext>
            </a:extLst>
          </p:cNvPr>
          <p:cNvCxnSpPr>
            <a:cxnSpLocks/>
            <a:stCxn id="190" idx="6"/>
            <a:endCxn id="124" idx="3"/>
          </p:cNvCxnSpPr>
          <p:nvPr/>
        </p:nvCxnSpPr>
        <p:spPr>
          <a:xfrm flipH="1">
            <a:off x="5989718" y="3546852"/>
            <a:ext cx="3147462" cy="1867348"/>
          </a:xfrm>
          <a:prstGeom prst="bentConnector4">
            <a:avLst>
              <a:gd name="adj1" fmla="val -7263"/>
              <a:gd name="adj2" fmla="val 544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50007811-3DFA-4F8B-AE13-43405022577B}"/>
              </a:ext>
            </a:extLst>
          </p:cNvPr>
          <p:cNvSpPr/>
          <p:nvPr/>
        </p:nvSpPr>
        <p:spPr>
          <a:xfrm>
            <a:off x="2016259" y="4895129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151E78D-6AA1-4BB4-AD54-6F14F8B338E9}"/>
              </a:ext>
            </a:extLst>
          </p:cNvPr>
          <p:cNvSpPr/>
          <p:nvPr/>
        </p:nvSpPr>
        <p:spPr>
          <a:xfrm>
            <a:off x="1497094" y="4203352"/>
            <a:ext cx="134597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threshold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C94504A-9714-425F-A2E8-7135E6E05695}"/>
              </a:ext>
            </a:extLst>
          </p:cNvPr>
          <p:cNvCxnSpPr>
            <a:cxnSpLocks/>
            <a:stCxn id="232" idx="0"/>
            <a:endCxn id="89" idx="4"/>
          </p:cNvCxnSpPr>
          <p:nvPr/>
        </p:nvCxnSpPr>
        <p:spPr>
          <a:xfrm rot="16200000" flipV="1">
            <a:off x="2332390" y="5040472"/>
            <a:ext cx="944008" cy="1268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23AA0FC-CF67-489A-A703-CF4B78CB983A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2044327" y="4769371"/>
            <a:ext cx="25151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D2D848-03CD-4557-9DCA-60F5E1A81B94}"/>
              </a:ext>
            </a:extLst>
          </p:cNvPr>
          <p:cNvSpPr/>
          <p:nvPr/>
        </p:nvSpPr>
        <p:spPr>
          <a:xfrm>
            <a:off x="377782" y="515378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E9E45B0-7001-46A4-88E9-0FEE0A48CFE8}"/>
              </a:ext>
            </a:extLst>
          </p:cNvPr>
          <p:cNvCxnSpPr>
            <a:cxnSpLocks/>
            <a:stCxn id="89" idx="2"/>
            <a:endCxn id="104" idx="3"/>
          </p:cNvCxnSpPr>
          <p:nvPr/>
        </p:nvCxnSpPr>
        <p:spPr>
          <a:xfrm rot="10800000" flipV="1">
            <a:off x="1114591" y="5048953"/>
            <a:ext cx="901669" cy="2761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DBDD57D-8405-4EE3-81FE-3043A2963A09}"/>
              </a:ext>
            </a:extLst>
          </p:cNvPr>
          <p:cNvGrpSpPr/>
          <p:nvPr/>
        </p:nvGrpSpPr>
        <p:grpSpPr>
          <a:xfrm>
            <a:off x="5748197" y="5386171"/>
            <a:ext cx="314355" cy="912091"/>
            <a:chOff x="5748197" y="5386171"/>
            <a:chExt cx="314355" cy="91209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8C76CB-BA11-4E2A-B209-12CDC2ED3DB8}"/>
                </a:ext>
              </a:extLst>
            </p:cNvPr>
            <p:cNvSpPr/>
            <p:nvPr/>
          </p:nvSpPr>
          <p:spPr>
            <a:xfrm rot="16200000">
              <a:off x="5931774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92292F9-8D8B-4A66-A13F-0F10B1017426}"/>
                </a:ext>
              </a:extLst>
            </p:cNvPr>
            <p:cNvSpPr/>
            <p:nvPr/>
          </p:nvSpPr>
          <p:spPr>
            <a:xfrm rot="16200000">
              <a:off x="5737254" y="611010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9D35A9D-67AA-4E26-AC3A-6D4083357893}"/>
                </a:ext>
              </a:extLst>
            </p:cNvPr>
            <p:cNvSpPr/>
            <p:nvPr/>
          </p:nvSpPr>
          <p:spPr>
            <a:xfrm rot="16200000">
              <a:off x="5737254" y="5460862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사다리꼴 236">
              <a:extLst>
                <a:ext uri="{FF2B5EF4-FFF2-40B4-BE49-F238E27FC236}">
                  <a16:creationId xmlns:a16="http://schemas.microsoft.com/office/drawing/2014/main" id="{4C79D59D-3D40-41C9-B3B5-C394AFCDEE46}"/>
                </a:ext>
              </a:extLst>
            </p:cNvPr>
            <p:cNvSpPr/>
            <p:nvPr/>
          </p:nvSpPr>
          <p:spPr>
            <a:xfrm rot="5400000">
              <a:off x="5449329" y="5685039"/>
              <a:ext cx="912091" cy="314355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21E2BA9-BB4B-46C7-A7F0-D1F8361AED75}"/>
                </a:ext>
              </a:extLst>
            </p:cNvPr>
            <p:cNvSpPr/>
            <p:nvPr/>
          </p:nvSpPr>
          <p:spPr>
            <a:xfrm rot="16200000">
              <a:off x="5767167" y="5425144"/>
              <a:ext cx="115887" cy="93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CB7E3E3-6136-4BF1-9B8E-5B34BB988CD3}"/>
              </a:ext>
            </a:extLst>
          </p:cNvPr>
          <p:cNvSpPr/>
          <p:nvPr/>
        </p:nvSpPr>
        <p:spPr>
          <a:xfrm>
            <a:off x="9051721" y="6237594"/>
            <a:ext cx="282099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BRAM has fixed latency in read(2 Cycle)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73FC74C-9A4E-425C-954D-668A3B6AACE9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264FA9-03D6-455A-878B-53CA9F9A5FB9}"/>
              </a:ext>
            </a:extLst>
          </p:cNvPr>
          <p:cNvGrpSpPr/>
          <p:nvPr/>
        </p:nvGrpSpPr>
        <p:grpSpPr>
          <a:xfrm>
            <a:off x="1672883" y="3288841"/>
            <a:ext cx="1488095" cy="342604"/>
            <a:chOff x="3754880" y="3239532"/>
            <a:chExt cx="1543611" cy="5595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5952A6-3181-4FA5-9A67-8F5F1AFC3604}"/>
                </a:ext>
              </a:extLst>
            </p:cNvPr>
            <p:cNvSpPr/>
            <p:nvPr/>
          </p:nvSpPr>
          <p:spPr>
            <a:xfrm>
              <a:off x="3754880" y="3239532"/>
              <a:ext cx="1543611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input_top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D72995E-7445-45DD-82E1-A31FCA7EF380}"/>
                </a:ext>
              </a:extLst>
            </p:cNvPr>
            <p:cNvSpPr/>
            <p:nvPr/>
          </p:nvSpPr>
          <p:spPr>
            <a:xfrm rot="16200000">
              <a:off x="5156046" y="3479364"/>
              <a:ext cx="205001" cy="798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FC7CB6-84A8-4599-85B6-98618D4B6AF3}"/>
              </a:ext>
            </a:extLst>
          </p:cNvPr>
          <p:cNvGrpSpPr/>
          <p:nvPr/>
        </p:nvGrpSpPr>
        <p:grpSpPr>
          <a:xfrm>
            <a:off x="8697212" y="2603602"/>
            <a:ext cx="1619821" cy="342604"/>
            <a:chOff x="3618239" y="3239532"/>
            <a:chExt cx="1680252" cy="5595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A7CD6A-7B6C-4890-9B84-7A19B21E8645}"/>
                </a:ext>
              </a:extLst>
            </p:cNvPr>
            <p:cNvSpPr/>
            <p:nvPr/>
          </p:nvSpPr>
          <p:spPr>
            <a:xfrm>
              <a:off x="3618239" y="3239532"/>
              <a:ext cx="1680252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output_top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9FBFCAB-25C6-4AF3-9657-118EB385B071}"/>
                </a:ext>
              </a:extLst>
            </p:cNvPr>
            <p:cNvSpPr/>
            <p:nvPr/>
          </p:nvSpPr>
          <p:spPr>
            <a:xfrm rot="16200000">
              <a:off x="5151962" y="3475280"/>
              <a:ext cx="205001" cy="88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5422D6-8267-4756-A598-BA6A40CD7CCF}"/>
              </a:ext>
            </a:extLst>
          </p:cNvPr>
          <p:cNvGrpSpPr/>
          <p:nvPr/>
        </p:nvGrpSpPr>
        <p:grpSpPr>
          <a:xfrm>
            <a:off x="530972" y="3767013"/>
            <a:ext cx="2630006" cy="342604"/>
            <a:chOff x="3359337" y="3239532"/>
            <a:chExt cx="1939154" cy="5595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F08C9A-6CDC-4E29-B4B8-999B0F7FE443}"/>
                </a:ext>
              </a:extLst>
            </p:cNvPr>
            <p:cNvSpPr/>
            <p:nvPr/>
          </p:nvSpPr>
          <p:spPr>
            <a:xfrm>
              <a:off x="3359337" y="3239532"/>
              <a:ext cx="1939154" cy="55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[63:0]</a:t>
              </a:r>
              <a:r>
                <a:rPr lang="en-US" altLang="ko-KR" sz="1500" b="1" dirty="0" err="1">
                  <a:solidFill>
                    <a:schemeClr val="tx1"/>
                  </a:solidFill>
                </a:rPr>
                <a:t>last_input_timestamp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06C17B-8A59-4F7A-A4A6-EABEF5E9BC3A}"/>
                </a:ext>
              </a:extLst>
            </p:cNvPr>
            <p:cNvSpPr/>
            <p:nvPr/>
          </p:nvSpPr>
          <p:spPr>
            <a:xfrm rot="16200000">
              <a:off x="5167329" y="3490650"/>
              <a:ext cx="205001" cy="57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BA3AC-D9E2-4E90-B044-452B3CFCB467}"/>
              </a:ext>
            </a:extLst>
          </p:cNvPr>
          <p:cNvSpPr/>
          <p:nvPr/>
        </p:nvSpPr>
        <p:spPr>
          <a:xfrm>
            <a:off x="530972" y="4243440"/>
            <a:ext cx="2630006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 </a:t>
            </a:r>
            <a:r>
              <a:rPr lang="en-US" altLang="ko-KR" sz="1500" b="1" dirty="0" err="1">
                <a:solidFill>
                  <a:schemeClr val="tx1"/>
                </a:solidFill>
              </a:rPr>
              <a:t>input_timestamp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834AEC-9CA0-477E-BD8D-D459316134EA}"/>
              </a:ext>
            </a:extLst>
          </p:cNvPr>
          <p:cNvGrpSpPr/>
          <p:nvPr/>
        </p:nvGrpSpPr>
        <p:grpSpPr>
          <a:xfrm>
            <a:off x="5273879" y="3429000"/>
            <a:ext cx="1959983" cy="2208403"/>
            <a:chOff x="6096000" y="2539766"/>
            <a:chExt cx="1959983" cy="220840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F29DBC-8E06-443B-BDF4-9032E1BCF352}"/>
                </a:ext>
              </a:extLst>
            </p:cNvPr>
            <p:cNvSpPr/>
            <p:nvPr/>
          </p:nvSpPr>
          <p:spPr>
            <a:xfrm>
              <a:off x="6096000" y="2539766"/>
              <a:ext cx="1959983" cy="220840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912678-8827-4520-ADD0-026C734FA84A}"/>
                </a:ext>
              </a:extLst>
            </p:cNvPr>
            <p:cNvSpPr/>
            <p:nvPr/>
          </p:nvSpPr>
          <p:spPr>
            <a:xfrm>
              <a:off x="6096000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CB7840-1654-4540-9082-B283BA57A08D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B84D7-592A-4340-ADCA-E98255C3E945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DB536A-DBA1-4CF8-9E6D-162727C9C9D7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F619925-1568-4A29-9D12-27E228A54AE8}"/>
              </a:ext>
            </a:extLst>
          </p:cNvPr>
          <p:cNvCxnSpPr>
            <a:cxnSpLocks/>
            <a:stCxn id="12" idx="3"/>
            <a:endCxn id="21" idx="2"/>
          </p:cNvCxnSpPr>
          <p:nvPr/>
        </p:nvCxnSpPr>
        <p:spPr>
          <a:xfrm flipV="1">
            <a:off x="3160978" y="3934420"/>
            <a:ext cx="729778" cy="38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00D587F-FC0A-4CB7-A425-6650B97E6A33}"/>
              </a:ext>
            </a:extLst>
          </p:cNvPr>
          <p:cNvCxnSpPr>
            <a:cxnSpLocks/>
            <a:stCxn id="13" idx="3"/>
            <a:endCxn id="21" idx="4"/>
          </p:cNvCxnSpPr>
          <p:nvPr/>
        </p:nvCxnSpPr>
        <p:spPr>
          <a:xfrm flipV="1">
            <a:off x="3160978" y="4088244"/>
            <a:ext cx="883603" cy="32649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B7FEFD-F7A8-45F3-B457-6471252E75C5}"/>
              </a:ext>
            </a:extLst>
          </p:cNvPr>
          <p:cNvGrpSpPr/>
          <p:nvPr/>
        </p:nvGrpSpPr>
        <p:grpSpPr>
          <a:xfrm>
            <a:off x="4552893" y="2820692"/>
            <a:ext cx="307639" cy="912091"/>
            <a:chOff x="5215473" y="1981709"/>
            <a:chExt cx="307639" cy="9120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73828D7-C019-47C4-BB8B-F665DAE23437}"/>
                </a:ext>
              </a:extLst>
            </p:cNvPr>
            <p:cNvSpPr/>
            <p:nvPr/>
          </p:nvSpPr>
          <p:spPr>
            <a:xfrm rot="16200000">
              <a:off x="5215374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76E87-0305-4CF7-81FE-75743BA28986}"/>
                </a:ext>
              </a:extLst>
            </p:cNvPr>
            <p:cNvSpPr/>
            <p:nvPr/>
          </p:nvSpPr>
          <p:spPr>
            <a:xfrm rot="16200000">
              <a:off x="5215374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6C42CE3-A1C2-43A5-AC9A-9E923B29D23D}"/>
                </a:ext>
              </a:extLst>
            </p:cNvPr>
            <p:cNvSpPr/>
            <p:nvPr/>
          </p:nvSpPr>
          <p:spPr>
            <a:xfrm rot="5400000">
              <a:off x="4913247" y="2283935"/>
              <a:ext cx="912091" cy="307639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AD108DB-2253-4339-85C3-D29C5F694CA0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V="1">
            <a:off x="4198405" y="3664978"/>
            <a:ext cx="508307" cy="2694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8854464-AC45-45C9-95A1-186DD9A9AC10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3160978" y="2942382"/>
            <a:ext cx="1402761" cy="517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F7939DC-2539-475D-A4C8-D3056C3FF9B6}"/>
              </a:ext>
            </a:extLst>
          </p:cNvPr>
          <p:cNvCxnSpPr>
            <a:cxnSpLocks/>
            <a:stCxn id="6" idx="3"/>
            <a:endCxn id="30" idx="2"/>
          </p:cNvCxnSpPr>
          <p:nvPr/>
        </p:nvCxnSpPr>
        <p:spPr>
          <a:xfrm>
            <a:off x="3160978" y="3460142"/>
            <a:ext cx="729778" cy="2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AAFEBD-8E42-4CD0-946E-3E26FBAEC31F}"/>
              </a:ext>
            </a:extLst>
          </p:cNvPr>
          <p:cNvCxnSpPr>
            <a:cxnSpLocks/>
            <a:stCxn id="30" idx="6"/>
            <a:endCxn id="25" idx="0"/>
          </p:cNvCxnSpPr>
          <p:nvPr/>
        </p:nvCxnSpPr>
        <p:spPr>
          <a:xfrm>
            <a:off x="4198405" y="3462329"/>
            <a:ext cx="365334" cy="1292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EBA9A4B-DE72-4399-AC38-BC9086CC1CBD}"/>
              </a:ext>
            </a:extLst>
          </p:cNvPr>
          <p:cNvCxnSpPr>
            <a:cxnSpLocks/>
            <a:stCxn id="27" idx="0"/>
            <a:endCxn id="17" idx="1"/>
          </p:cNvCxnSpPr>
          <p:nvPr/>
        </p:nvCxnSpPr>
        <p:spPr>
          <a:xfrm>
            <a:off x="4860532" y="3276738"/>
            <a:ext cx="413347" cy="4049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F300387-D458-4A60-BF06-823552B3CAE2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flipH="1">
            <a:off x="2416931" y="3276738"/>
            <a:ext cx="2443601" cy="12103"/>
          </a:xfrm>
          <a:prstGeom prst="bentConnector4">
            <a:avLst>
              <a:gd name="adj1" fmla="val -8334"/>
              <a:gd name="adj2" fmla="val -73878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75B398-2B2F-4044-8273-F67502ABC39A}"/>
              </a:ext>
            </a:extLst>
          </p:cNvPr>
          <p:cNvSpPr/>
          <p:nvPr/>
        </p:nvSpPr>
        <p:spPr>
          <a:xfrm>
            <a:off x="3768676" y="2379646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9C4DF4-A816-4F71-A759-5440C4FEF26E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4044581" y="2819910"/>
            <a:ext cx="0" cy="48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2C4817-28A9-4364-B7F3-4F2A8A1CC70A}"/>
              </a:ext>
            </a:extLst>
          </p:cNvPr>
          <p:cNvSpPr/>
          <p:nvPr/>
        </p:nvSpPr>
        <p:spPr>
          <a:xfrm>
            <a:off x="8697212" y="3117538"/>
            <a:ext cx="1619821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[63:0]counter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725BBD-C61A-477C-9BFC-8718DDF5FF3E}"/>
              </a:ext>
            </a:extLst>
          </p:cNvPr>
          <p:cNvSpPr/>
          <p:nvPr/>
        </p:nvSpPr>
        <p:spPr>
          <a:xfrm>
            <a:off x="8007410" y="4586044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=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0E3DFD1-3016-4C54-BBA6-6DAE4B535CAB}"/>
              </a:ext>
            </a:extLst>
          </p:cNvPr>
          <p:cNvCxnSpPr>
            <a:cxnSpLocks/>
            <a:stCxn id="87" idx="3"/>
            <a:endCxn id="38" idx="2"/>
          </p:cNvCxnSpPr>
          <p:nvPr/>
        </p:nvCxnSpPr>
        <p:spPr>
          <a:xfrm>
            <a:off x="7227446" y="1847081"/>
            <a:ext cx="779964" cy="2892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72EF989-0183-4488-A49C-7B5963F6B1B2}"/>
              </a:ext>
            </a:extLst>
          </p:cNvPr>
          <p:cNvCxnSpPr>
            <a:cxnSpLocks/>
            <a:stCxn id="37" idx="2"/>
            <a:endCxn id="38" idx="4"/>
          </p:cNvCxnSpPr>
          <p:nvPr/>
        </p:nvCxnSpPr>
        <p:spPr>
          <a:xfrm rot="5400000">
            <a:off x="8117404" y="3503973"/>
            <a:ext cx="1433551" cy="1345888"/>
          </a:xfrm>
          <a:prstGeom prst="bentConnector3">
            <a:avLst>
              <a:gd name="adj1" fmla="val 115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B227A8-147F-4130-84D1-C465D3BE5252}"/>
              </a:ext>
            </a:extLst>
          </p:cNvPr>
          <p:cNvCxnSpPr>
            <a:cxnSpLocks/>
            <a:stCxn id="38" idx="6"/>
            <a:endCxn id="19" idx="3"/>
          </p:cNvCxnSpPr>
          <p:nvPr/>
        </p:nvCxnSpPr>
        <p:spPr>
          <a:xfrm flipH="1" flipV="1">
            <a:off x="7232827" y="3947710"/>
            <a:ext cx="1082232" cy="792159"/>
          </a:xfrm>
          <a:prstGeom prst="bentConnector3">
            <a:avLst>
              <a:gd name="adj1" fmla="val -211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AC868F-7F3A-4026-BABB-05B0304E89C6}"/>
              </a:ext>
            </a:extLst>
          </p:cNvPr>
          <p:cNvGrpSpPr/>
          <p:nvPr/>
        </p:nvGrpSpPr>
        <p:grpSpPr>
          <a:xfrm>
            <a:off x="10418391" y="1718089"/>
            <a:ext cx="311989" cy="912091"/>
            <a:chOff x="5227905" y="1981709"/>
            <a:chExt cx="311989" cy="9120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25F2000-2DCA-4973-B18F-7A227829AB21}"/>
                </a:ext>
              </a:extLst>
            </p:cNvPr>
            <p:cNvSpPr/>
            <p:nvPr/>
          </p:nvSpPr>
          <p:spPr>
            <a:xfrm rot="16200000">
              <a:off x="5216960" y="270564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C34FC98-6A8A-424F-B645-1E912BFAE009}"/>
                </a:ext>
              </a:extLst>
            </p:cNvPr>
            <p:cNvSpPr/>
            <p:nvPr/>
          </p:nvSpPr>
          <p:spPr>
            <a:xfrm rot="16200000">
              <a:off x="5216960" y="2056400"/>
              <a:ext cx="115887" cy="93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다리꼴 44">
              <a:extLst>
                <a:ext uri="{FF2B5EF4-FFF2-40B4-BE49-F238E27FC236}">
                  <a16:creationId xmlns:a16="http://schemas.microsoft.com/office/drawing/2014/main" id="{67E6CC30-3A3A-4EFB-B49C-501D804DBA28}"/>
                </a:ext>
              </a:extLst>
            </p:cNvPr>
            <p:cNvSpPr/>
            <p:nvPr/>
          </p:nvSpPr>
          <p:spPr>
            <a:xfrm rot="5400000">
              <a:off x="4930027" y="2283933"/>
              <a:ext cx="912091" cy="307643"/>
            </a:xfrm>
            <a:prstGeom prst="trapezoid">
              <a:avLst>
                <a:gd name="adj" fmla="val 4408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DA15205-2FF1-43DA-88E2-ACE360D09818}"/>
              </a:ext>
            </a:extLst>
          </p:cNvPr>
          <p:cNvSpPr/>
          <p:nvPr/>
        </p:nvSpPr>
        <p:spPr>
          <a:xfrm>
            <a:off x="9718187" y="1899683"/>
            <a:ext cx="307649" cy="307649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3647-D4D1-4EF7-A90A-E89CE04521B1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rot="5400000" flipH="1" flipV="1">
            <a:off x="9337608" y="2223023"/>
            <a:ext cx="550094" cy="2110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040245-4038-46C9-9D9A-C0FAC136D025}"/>
              </a:ext>
            </a:extLst>
          </p:cNvPr>
          <p:cNvSpPr/>
          <p:nvPr/>
        </p:nvSpPr>
        <p:spPr>
          <a:xfrm>
            <a:off x="9596107" y="1182261"/>
            <a:ext cx="55181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290504-FCFF-49D1-9C3B-A4D874862521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872012" y="1622525"/>
            <a:ext cx="0" cy="2771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A48E4EE-AF26-4A16-BB2A-E990DB15A44F}"/>
              </a:ext>
            </a:extLst>
          </p:cNvPr>
          <p:cNvCxnSpPr>
            <a:cxnSpLocks/>
            <a:stCxn id="8" idx="0"/>
            <a:endCxn id="43" idx="0"/>
          </p:cNvCxnSpPr>
          <p:nvPr/>
        </p:nvCxnSpPr>
        <p:spPr>
          <a:xfrm rot="5400000" flipH="1" flipV="1">
            <a:off x="9905466" y="2090677"/>
            <a:ext cx="114583" cy="9112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905653-5FD8-4382-9AEB-7545DAB81390}"/>
              </a:ext>
            </a:extLst>
          </p:cNvPr>
          <p:cNvCxnSpPr>
            <a:cxnSpLocks/>
            <a:stCxn id="46" idx="6"/>
            <a:endCxn id="44" idx="0"/>
          </p:cNvCxnSpPr>
          <p:nvPr/>
        </p:nvCxnSpPr>
        <p:spPr>
          <a:xfrm flipV="1">
            <a:off x="10025836" y="1839779"/>
            <a:ext cx="392555" cy="2137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418C896-F69F-46D5-BC3C-3899C079B098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flipH="1">
            <a:off x="10317032" y="2174135"/>
            <a:ext cx="413348" cy="600767"/>
          </a:xfrm>
          <a:prstGeom prst="bentConnector3">
            <a:avLst>
              <a:gd name="adj1" fmla="val -128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6D0F200-B58E-49BE-B2D1-FEB029C37E60}"/>
              </a:ext>
            </a:extLst>
          </p:cNvPr>
          <p:cNvCxnSpPr>
            <a:cxnSpLocks/>
            <a:stCxn id="45" idx="0"/>
            <a:endCxn id="18" idx="3"/>
          </p:cNvCxnSpPr>
          <p:nvPr/>
        </p:nvCxnSpPr>
        <p:spPr>
          <a:xfrm flipH="1">
            <a:off x="7232827" y="2174135"/>
            <a:ext cx="3497553" cy="1507564"/>
          </a:xfrm>
          <a:prstGeom prst="bentConnector3">
            <a:avLst>
              <a:gd name="adj1" fmla="val -15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8BEC79-4693-4418-B57C-3C4A3DFB1369}"/>
              </a:ext>
            </a:extLst>
          </p:cNvPr>
          <p:cNvSpPr/>
          <p:nvPr/>
        </p:nvSpPr>
        <p:spPr>
          <a:xfrm>
            <a:off x="536038" y="1793553"/>
            <a:ext cx="736808" cy="34260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full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DE34F6CD-0140-4A8A-93E9-A5C5BAF202D6}"/>
              </a:ext>
            </a:extLst>
          </p:cNvPr>
          <p:cNvCxnSpPr>
            <a:cxnSpLocks/>
            <a:stCxn id="90" idx="1"/>
            <a:endCxn id="75" idx="3"/>
          </p:cNvCxnSpPr>
          <p:nvPr/>
        </p:nvCxnSpPr>
        <p:spPr>
          <a:xfrm rot="10800000">
            <a:off x="1272846" y="1964855"/>
            <a:ext cx="3995652" cy="168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D25853A-2467-45DA-9E6F-947F2647D09E}"/>
              </a:ext>
            </a:extLst>
          </p:cNvPr>
          <p:cNvGrpSpPr/>
          <p:nvPr/>
        </p:nvGrpSpPr>
        <p:grpSpPr>
          <a:xfrm>
            <a:off x="5268498" y="1594383"/>
            <a:ext cx="1959983" cy="1058170"/>
            <a:chOff x="6096000" y="2539767"/>
            <a:chExt cx="1959983" cy="105817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ED7B27-0DDF-4D60-A63C-E0A7B6EE7DCD}"/>
                </a:ext>
              </a:extLst>
            </p:cNvPr>
            <p:cNvSpPr/>
            <p:nvPr/>
          </p:nvSpPr>
          <p:spPr>
            <a:xfrm>
              <a:off x="6096000" y="2539767"/>
              <a:ext cx="1959983" cy="105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C1C6EB5-6851-4258-8E66-CDB692FE3477}"/>
                </a:ext>
              </a:extLst>
            </p:cNvPr>
            <p:cNvSpPr/>
            <p:nvPr/>
          </p:nvSpPr>
          <p:spPr>
            <a:xfrm>
              <a:off x="6096000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3F9-E62B-4F8B-B8EB-A3523FC76EA2}"/>
                </a:ext>
              </a:extLst>
            </p:cNvPr>
            <p:cNvSpPr/>
            <p:nvPr/>
          </p:nvSpPr>
          <p:spPr>
            <a:xfrm>
              <a:off x="6939424" y="2691130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[63:0]data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8106CD8-0BE2-4F9D-9140-32CCCF8D0B0E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991C54-8518-487F-AFA9-0C14DB15F36C}"/>
                </a:ext>
              </a:extLst>
            </p:cNvPr>
            <p:cNvSpPr/>
            <p:nvPr/>
          </p:nvSpPr>
          <p:spPr>
            <a:xfrm>
              <a:off x="6096000" y="2977074"/>
              <a:ext cx="1115524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full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2AC4884-80AB-4908-9570-7AE32D2FC1A0}"/>
              </a:ext>
            </a:extLst>
          </p:cNvPr>
          <p:cNvCxnSpPr>
            <a:cxnSpLocks/>
            <a:stCxn id="38" idx="6"/>
            <a:endCxn id="88" idx="3"/>
          </p:cNvCxnSpPr>
          <p:nvPr/>
        </p:nvCxnSpPr>
        <p:spPr>
          <a:xfrm flipH="1" flipV="1">
            <a:off x="7227446" y="2113092"/>
            <a:ext cx="1087613" cy="2626777"/>
          </a:xfrm>
          <a:prstGeom prst="bentConnector3">
            <a:avLst>
              <a:gd name="adj1" fmla="val -210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697ABC9-4566-495E-975F-1E18DFE90A80}"/>
              </a:ext>
            </a:extLst>
          </p:cNvPr>
          <p:cNvCxnSpPr>
            <a:cxnSpLocks/>
            <a:stCxn id="13" idx="3"/>
            <a:endCxn id="86" idx="1"/>
          </p:cNvCxnSpPr>
          <p:nvPr/>
        </p:nvCxnSpPr>
        <p:spPr>
          <a:xfrm flipV="1">
            <a:off x="3160978" y="1847081"/>
            <a:ext cx="2107520" cy="2567661"/>
          </a:xfrm>
          <a:prstGeom prst="bentConnector3">
            <a:avLst>
              <a:gd name="adj1" fmla="val 189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3A5B0E2-B854-432A-B551-C5B0DA654E5A}"/>
              </a:ext>
            </a:extLst>
          </p:cNvPr>
          <p:cNvSpPr/>
          <p:nvPr/>
        </p:nvSpPr>
        <p:spPr>
          <a:xfrm>
            <a:off x="0" y="-10756"/>
            <a:ext cx="2355307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Ver3-&gt;Work well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6D51ED-E81F-4F6E-9415-1E72B588FC8E}"/>
              </a:ext>
            </a:extLst>
          </p:cNvPr>
          <p:cNvGrpSpPr/>
          <p:nvPr/>
        </p:nvGrpSpPr>
        <p:grpSpPr>
          <a:xfrm>
            <a:off x="3890756" y="3780595"/>
            <a:ext cx="307649" cy="307649"/>
            <a:chOff x="4272897" y="2587578"/>
            <a:chExt cx="307649" cy="30764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A37A353-7062-462A-A14A-D00989C4D18C}"/>
                </a:ext>
              </a:extLst>
            </p:cNvPr>
            <p:cNvSpPr/>
            <p:nvPr/>
          </p:nvSpPr>
          <p:spPr>
            <a:xfrm>
              <a:off x="4272897" y="2587578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57F313E-B21D-4524-BF02-7931005FE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10421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955D93-637E-424A-AB56-32B54C14FAF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951" y="277238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F9E899D-341B-4257-B69C-992A2E3FADE4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25" y="2642273"/>
              <a:ext cx="40385" cy="1982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5F21CFF-5B32-4FCF-BF1C-D9651D991939}"/>
              </a:ext>
            </a:extLst>
          </p:cNvPr>
          <p:cNvGrpSpPr/>
          <p:nvPr/>
        </p:nvGrpSpPr>
        <p:grpSpPr>
          <a:xfrm>
            <a:off x="3890756" y="3308504"/>
            <a:ext cx="307649" cy="307649"/>
            <a:chOff x="4272897" y="2115487"/>
            <a:chExt cx="307649" cy="30764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392F6B-F1A7-4AE0-8FCE-2B606D0747AA}"/>
                </a:ext>
              </a:extLst>
            </p:cNvPr>
            <p:cNvSpPr/>
            <p:nvPr/>
          </p:nvSpPr>
          <p:spPr>
            <a:xfrm>
              <a:off x="4272897" y="2115487"/>
              <a:ext cx="307649" cy="30764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53062A-FCF3-415A-98FE-412B4ABE5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6" y="2267124"/>
              <a:ext cx="21754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7078C76-BC69-4A93-BEC7-9581A4D1B6BA}"/>
                </a:ext>
              </a:extLst>
            </p:cNvPr>
            <p:cNvCxnSpPr>
              <a:cxnSpLocks/>
            </p:cNvCxnSpPr>
            <p:nvPr/>
          </p:nvCxnSpPr>
          <p:spPr>
            <a:xfrm>
              <a:off x="4423316" y="2144146"/>
              <a:ext cx="0" cy="2492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876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7143480-2153-4373-9751-22224D3353E9}"/>
              </a:ext>
            </a:extLst>
          </p:cNvPr>
          <p:cNvGrpSpPr/>
          <p:nvPr/>
        </p:nvGrpSpPr>
        <p:grpSpPr>
          <a:xfrm>
            <a:off x="5765800" y="3803464"/>
            <a:ext cx="686593" cy="443260"/>
            <a:chOff x="5765800" y="3803464"/>
            <a:chExt cx="686593" cy="44326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251046-ED8C-4155-BC1E-1D06646B4851}"/>
                </a:ext>
              </a:extLst>
            </p:cNvPr>
            <p:cNvGrpSpPr/>
            <p:nvPr/>
          </p:nvGrpSpPr>
          <p:grpSpPr>
            <a:xfrm>
              <a:off x="5765800" y="3803464"/>
              <a:ext cx="686593" cy="443260"/>
              <a:chOff x="0" y="1"/>
              <a:chExt cx="12675564" cy="6858000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0F3250E-EE98-498E-B2E5-3C4379AC141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58204" y="3429001"/>
                <a:ext cx="4317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C75A68-0AD1-46A8-8EF7-7DC8E2205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1714486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877F1AFC-5A4B-41FB-8B5F-A0E44074B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7847" y="5143501"/>
                <a:ext cx="41177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달 23">
                <a:extLst>
                  <a:ext uri="{FF2B5EF4-FFF2-40B4-BE49-F238E27FC236}">
                    <a16:creationId xmlns:a16="http://schemas.microsoft.com/office/drawing/2014/main" id="{012CF132-235E-4C0C-850B-B7F5E83674A9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D6AB06C-5775-4835-841F-D3DCF1A14ABE}"/>
                </a:ext>
              </a:extLst>
            </p:cNvPr>
            <p:cNvSpPr/>
            <p:nvPr/>
          </p:nvSpPr>
          <p:spPr>
            <a:xfrm flipH="1">
              <a:off x="6365081" y="387147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1C9041-9EEC-47E1-BF46-1C5CEF88A443}"/>
                </a:ext>
              </a:extLst>
            </p:cNvPr>
            <p:cNvSpPr/>
            <p:nvPr/>
          </p:nvSpPr>
          <p:spPr>
            <a:xfrm flipH="1">
              <a:off x="6365081" y="4095834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54B3CBF-3CEF-4927-8B89-E3D34FD7F9AE}"/>
                </a:ext>
              </a:extLst>
            </p:cNvPr>
            <p:cNvSpPr/>
            <p:nvPr/>
          </p:nvSpPr>
          <p:spPr>
            <a:xfrm flipH="1">
              <a:off x="6365081" y="3985019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37317A-F0D8-42ED-9156-6725BC75B7DC}"/>
              </a:ext>
            </a:extLst>
          </p:cNvPr>
          <p:cNvGrpSpPr/>
          <p:nvPr/>
        </p:nvGrpSpPr>
        <p:grpSpPr>
          <a:xfrm>
            <a:off x="5765799" y="4515986"/>
            <a:ext cx="686593" cy="408439"/>
            <a:chOff x="5765799" y="4515986"/>
            <a:chExt cx="686593" cy="40843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D2B235-5999-4ED0-BC95-91E5B35E8780}"/>
                </a:ext>
              </a:extLst>
            </p:cNvPr>
            <p:cNvGrpSpPr/>
            <p:nvPr/>
          </p:nvGrpSpPr>
          <p:grpSpPr>
            <a:xfrm>
              <a:off x="5765799" y="4515986"/>
              <a:ext cx="686593" cy="408439"/>
              <a:chOff x="1" y="0"/>
              <a:chExt cx="12191999" cy="6858000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BB6590BB-6E03-450A-93C0-E0C118069EAA}"/>
                  </a:ext>
                </a:extLst>
              </p:cNvPr>
              <p:cNvSpPr/>
              <p:nvPr/>
            </p:nvSpPr>
            <p:spPr>
              <a:xfrm flipH="1">
                <a:off x="1" y="0"/>
                <a:ext cx="9991724" cy="6858000"/>
              </a:xfrm>
              <a:prstGeom prst="flowChartDelay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7037DAC-96BA-4F82-BB72-9BDB1AEA157C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9991718" y="3429008"/>
                <a:ext cx="22002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B613F1-0371-4761-93B9-D7EF27B6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1714500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4FF554B-9803-4ED0-8B1A-36187ED17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1725" y="5143501"/>
                <a:ext cx="22002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FF2CA5D-B4A7-4D5A-9480-197864C6A3EA}"/>
                </a:ext>
              </a:extLst>
            </p:cNvPr>
            <p:cNvSpPr/>
            <p:nvPr/>
          </p:nvSpPr>
          <p:spPr>
            <a:xfrm flipH="1">
              <a:off x="6362655" y="457802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0E38532-517E-4BEC-A4CA-37C12899B7A5}"/>
                </a:ext>
              </a:extLst>
            </p:cNvPr>
            <p:cNvSpPr/>
            <p:nvPr/>
          </p:nvSpPr>
          <p:spPr>
            <a:xfrm flipH="1">
              <a:off x="6362655" y="478224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B7F074-7D6D-40B4-86E8-0D2F6BDC654A}"/>
                </a:ext>
              </a:extLst>
            </p:cNvPr>
            <p:cNvSpPr/>
            <p:nvPr/>
          </p:nvSpPr>
          <p:spPr>
            <a:xfrm flipH="1">
              <a:off x="6362655" y="46781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C58EFA-657C-4BB9-B526-B2B83AE0B36B}"/>
              </a:ext>
            </a:extLst>
          </p:cNvPr>
          <p:cNvGrpSpPr/>
          <p:nvPr/>
        </p:nvGrpSpPr>
        <p:grpSpPr>
          <a:xfrm>
            <a:off x="5765800" y="3098292"/>
            <a:ext cx="686593" cy="444616"/>
            <a:chOff x="5765800" y="3098292"/>
            <a:chExt cx="686593" cy="4446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C75022-B308-433E-A675-C7EEB7CBDBA8}"/>
                </a:ext>
              </a:extLst>
            </p:cNvPr>
            <p:cNvGrpSpPr/>
            <p:nvPr/>
          </p:nvGrpSpPr>
          <p:grpSpPr>
            <a:xfrm>
              <a:off x="5765800" y="3098292"/>
              <a:ext cx="686593" cy="444616"/>
              <a:chOff x="0" y="-16770"/>
              <a:chExt cx="12675564" cy="6878980"/>
            </a:xfrm>
          </p:grpSpPr>
          <p:sp>
            <p:nvSpPr>
              <p:cNvPr id="4" name="달 3">
                <a:extLst>
                  <a:ext uri="{FF2B5EF4-FFF2-40B4-BE49-F238E27FC236}">
                    <a16:creationId xmlns:a16="http://schemas.microsoft.com/office/drawing/2014/main" id="{8BDB9726-4107-44D4-8F9E-3A9360EA889B}"/>
                  </a:ext>
                </a:extLst>
              </p:cNvPr>
              <p:cNvSpPr/>
              <p:nvPr/>
            </p:nvSpPr>
            <p:spPr>
              <a:xfrm>
                <a:off x="0" y="1"/>
                <a:ext cx="10391775" cy="6858000"/>
              </a:xfrm>
              <a:prstGeom prst="moon">
                <a:avLst>
                  <a:gd name="adj" fmla="val 80431"/>
                </a:avLst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99F3FF1-1327-4F88-B8AE-2C922EDBA5F0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9495084" y="3422708"/>
                <a:ext cx="3180480" cy="62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8A73406-18D7-4F7F-80D7-D9A7A4BABDB0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9998419" y="1711351"/>
                <a:ext cx="2677145" cy="31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609D0F4-9775-42DC-8B62-4CD4F0895FF0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9990038" y="5142451"/>
                <a:ext cx="2685526" cy="10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02E9A47A-01D9-4AB9-A200-1AAB6112FB89}"/>
                  </a:ext>
                </a:extLst>
              </p:cNvPr>
              <p:cNvSpPr/>
              <p:nvPr/>
            </p:nvSpPr>
            <p:spPr>
              <a:xfrm>
                <a:off x="9495084" y="-16770"/>
                <a:ext cx="2046923" cy="6878980"/>
              </a:xfrm>
              <a:custGeom>
                <a:avLst/>
                <a:gdLst>
                  <a:gd name="connsiteX0" fmla="*/ 2046923 w 2046923"/>
                  <a:gd name="connsiteY0" fmla="*/ 0 h 6878972"/>
                  <a:gd name="connsiteX1" fmla="*/ 503348 w 2046923"/>
                  <a:gd name="connsiteY1" fmla="*/ 1728132 h 6878972"/>
                  <a:gd name="connsiteX2" fmla="*/ 9 w 2046923"/>
                  <a:gd name="connsiteY2" fmla="*/ 3439486 h 6878972"/>
                  <a:gd name="connsiteX3" fmla="*/ 494959 w 2046923"/>
                  <a:gd name="connsiteY3" fmla="*/ 5159229 h 6878972"/>
                  <a:gd name="connsiteX4" fmla="*/ 2046923 w 2046923"/>
                  <a:gd name="connsiteY4" fmla="*/ 6878972 h 687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923" h="6878972">
                    <a:moveTo>
                      <a:pt x="2046923" y="0"/>
                    </a:moveTo>
                    <a:cubicBezTo>
                      <a:pt x="1445711" y="577442"/>
                      <a:pt x="844500" y="1154884"/>
                      <a:pt x="503348" y="1728132"/>
                    </a:cubicBezTo>
                    <a:cubicBezTo>
                      <a:pt x="162196" y="2301380"/>
                      <a:pt x="1407" y="2867637"/>
                      <a:pt x="9" y="3439486"/>
                    </a:cubicBezTo>
                    <a:cubicBezTo>
                      <a:pt x="-1389" y="4011335"/>
                      <a:pt x="153807" y="4585981"/>
                      <a:pt x="494959" y="5159229"/>
                    </a:cubicBezTo>
                    <a:cubicBezTo>
                      <a:pt x="836111" y="5732477"/>
                      <a:pt x="1441517" y="6305724"/>
                      <a:pt x="2046923" y="687897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 w="28575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38D98B4-A8FA-4314-9EC0-83475213B9E5}"/>
                </a:ext>
              </a:extLst>
            </p:cNvPr>
            <p:cNvSpPr/>
            <p:nvPr/>
          </p:nvSpPr>
          <p:spPr>
            <a:xfrm flipH="1">
              <a:off x="6365081" y="3169710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729C5D-6B2D-4CE4-B4C8-9906011D59F1}"/>
                </a:ext>
              </a:extLst>
            </p:cNvPr>
            <p:cNvSpPr/>
            <p:nvPr/>
          </p:nvSpPr>
          <p:spPr>
            <a:xfrm flipH="1">
              <a:off x="6365081" y="3394338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CBF7E4-EB8C-4BDD-AA52-7EB131D03230}"/>
                </a:ext>
              </a:extLst>
            </p:cNvPr>
            <p:cNvSpPr/>
            <p:nvPr/>
          </p:nvSpPr>
          <p:spPr>
            <a:xfrm flipH="1">
              <a:off x="6365081" y="3280003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72AC7C-F223-4487-83BF-EE7F52806D43}"/>
                </a:ext>
              </a:extLst>
            </p:cNvPr>
            <p:cNvSpPr/>
            <p:nvPr/>
          </p:nvSpPr>
          <p:spPr>
            <a:xfrm flipH="1">
              <a:off x="6365081" y="3167276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8A1CC7-FA5D-4973-A13C-290C619FE605}"/>
                </a:ext>
              </a:extLst>
            </p:cNvPr>
            <p:cNvSpPr/>
            <p:nvPr/>
          </p:nvSpPr>
          <p:spPr>
            <a:xfrm flipH="1">
              <a:off x="6365081" y="3398301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068215-0534-4A23-9052-C83709B5866E}"/>
                </a:ext>
              </a:extLst>
            </p:cNvPr>
            <p:cNvSpPr/>
            <p:nvPr/>
          </p:nvSpPr>
          <p:spPr>
            <a:xfrm flipH="1">
              <a:off x="6364571" y="3278475"/>
              <a:ext cx="87311" cy="8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95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0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55EF2-DEE1-4854-AFF6-7E190231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9B4D-F781-4A77-82A2-945EACE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Buffer added to resolve timing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6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898EF6-C24A-425C-AE03-1F8BA07E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307109"/>
            <a:ext cx="7544500" cy="42437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DCD25D-8B14-4436-9B2C-B092047C4734}"/>
              </a:ext>
            </a:extLst>
          </p:cNvPr>
          <p:cNvSpPr/>
          <p:nvPr/>
        </p:nvSpPr>
        <p:spPr>
          <a:xfrm>
            <a:off x="6248401" y="2470150"/>
            <a:ext cx="47625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F35742-2080-4BAE-A1A1-4412998D66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64300" y="791537"/>
            <a:ext cx="1074956" cy="165321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2C908E4-4973-4A3F-BE7C-9D3BAE00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644" y="296237"/>
            <a:ext cx="2019223" cy="495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AXI buffer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9CEAF-F275-4397-99B8-763E9E6C58E3}"/>
              </a:ext>
            </a:extLst>
          </p:cNvPr>
          <p:cNvSpPr/>
          <p:nvPr/>
        </p:nvSpPr>
        <p:spPr>
          <a:xfrm>
            <a:off x="9051721" y="5978418"/>
            <a:ext cx="2820996" cy="857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Make </a:t>
            </a:r>
            <a:r>
              <a:rPr lang="en-US" altLang="ko-KR" b="1" dirty="0" err="1">
                <a:solidFill>
                  <a:srgbClr val="FF0000"/>
                </a:solidFill>
              </a:rPr>
              <a:t>Malfuction</a:t>
            </a:r>
            <a:r>
              <a:rPr lang="en-US" altLang="ko-KR" b="1" dirty="0">
                <a:solidFill>
                  <a:srgbClr val="FF0000"/>
                </a:solidFill>
              </a:rPr>
              <a:t> when buffer is implemented in this way!!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3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8184-46DE-C922-D7CE-713B18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041283-A3AD-4DD5-A034-E77BEDD8E438}"/>
              </a:ext>
            </a:extLst>
          </p:cNvPr>
          <p:cNvSpPr/>
          <p:nvPr/>
        </p:nvSpPr>
        <p:spPr>
          <a:xfrm>
            <a:off x="131060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Vivado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6DDBDF-0274-4220-B3F1-11189C5C325A}"/>
              </a:ext>
            </a:extLst>
          </p:cNvPr>
          <p:cNvSpPr/>
          <p:nvPr/>
        </p:nvSpPr>
        <p:spPr>
          <a:xfrm>
            <a:off x="4599090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Vitis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C36337-0621-4774-9692-EB7FFC31D957}"/>
              </a:ext>
            </a:extLst>
          </p:cNvPr>
          <p:cNvSpPr/>
          <p:nvPr/>
        </p:nvSpPr>
        <p:spPr>
          <a:xfrm>
            <a:off x="7887575" y="385893"/>
            <a:ext cx="2776756" cy="671119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Firmware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2C74958-88E3-4CDC-97E7-0A3BC3CB45E0}"/>
              </a:ext>
            </a:extLst>
          </p:cNvPr>
          <p:cNvSpPr/>
          <p:nvPr/>
        </p:nvSpPr>
        <p:spPr>
          <a:xfrm>
            <a:off x="1310605" y="1224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 Code Creation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76E1FC-6958-469C-A073-8F4F4E27581F}"/>
              </a:ext>
            </a:extLst>
          </p:cNvPr>
          <p:cNvSpPr/>
          <p:nvPr/>
        </p:nvSpPr>
        <p:spPr>
          <a:xfrm>
            <a:off x="1310605" y="20622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 TCL &amp; Indexing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370692E-5D0C-45CE-969E-495AA971B593}"/>
              </a:ext>
            </a:extLst>
          </p:cNvPr>
          <p:cNvSpPr/>
          <p:nvPr/>
        </p:nvSpPr>
        <p:spPr>
          <a:xfrm>
            <a:off x="1310605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300C8-D26E-499A-B54C-E418F5170E3C}"/>
              </a:ext>
            </a:extLst>
          </p:cNvPr>
          <p:cNvSpPr/>
          <p:nvPr/>
        </p:nvSpPr>
        <p:spPr>
          <a:xfrm>
            <a:off x="4599090" y="29004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 Chip Firmware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32423E-907E-4605-9C49-1B43A0EEE99B}"/>
              </a:ext>
            </a:extLst>
          </p:cNvPr>
          <p:cNvSpPr/>
          <p:nvPr/>
        </p:nvSpPr>
        <p:spPr>
          <a:xfrm>
            <a:off x="4599090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Debugging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1B3C41-7575-424F-B932-24FB0D2DB8DA}"/>
              </a:ext>
            </a:extLst>
          </p:cNvPr>
          <p:cNvSpPr/>
          <p:nvPr/>
        </p:nvSpPr>
        <p:spPr>
          <a:xfrm>
            <a:off x="7887575" y="37386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 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DE582-DC43-4764-8334-6C1BC7BEA2CC}"/>
              </a:ext>
            </a:extLst>
          </p:cNvPr>
          <p:cNvSpPr/>
          <p:nvPr/>
        </p:nvSpPr>
        <p:spPr>
          <a:xfrm>
            <a:off x="7887575" y="45768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Compiler &amp; Linker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231B2D5-622C-4857-B744-1AE71900816C}"/>
              </a:ext>
            </a:extLst>
          </p:cNvPr>
          <p:cNvSpPr/>
          <p:nvPr/>
        </p:nvSpPr>
        <p:spPr>
          <a:xfrm>
            <a:off x="7887575" y="5415093"/>
            <a:ext cx="2776756" cy="6711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Experiment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16B67F8-C2DB-461F-BA31-757232344EEF}"/>
              </a:ext>
            </a:extLst>
          </p:cNvPr>
          <p:cNvSpPr/>
          <p:nvPr/>
        </p:nvSpPr>
        <p:spPr>
          <a:xfrm rot="10800000">
            <a:off x="2556108" y="10897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054687D-0A02-4DB4-B0EA-4C4C4DF6B830}"/>
              </a:ext>
            </a:extLst>
          </p:cNvPr>
          <p:cNvSpPr/>
          <p:nvPr/>
        </p:nvSpPr>
        <p:spPr>
          <a:xfrm rot="10800000">
            <a:off x="2556108" y="19279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7CF82B9F-400B-47B7-B3B7-81A7CAED2F4C}"/>
              </a:ext>
            </a:extLst>
          </p:cNvPr>
          <p:cNvSpPr/>
          <p:nvPr/>
        </p:nvSpPr>
        <p:spPr>
          <a:xfrm rot="10800000">
            <a:off x="2556108" y="27661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11318AB-7F95-4089-9FE4-90302BF921CB}"/>
              </a:ext>
            </a:extLst>
          </p:cNvPr>
          <p:cNvSpPr/>
          <p:nvPr/>
        </p:nvSpPr>
        <p:spPr>
          <a:xfrm rot="10800000">
            <a:off x="5844593" y="36043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7DA78AFD-397C-4907-8668-B6A432999012}"/>
              </a:ext>
            </a:extLst>
          </p:cNvPr>
          <p:cNvSpPr/>
          <p:nvPr/>
        </p:nvSpPr>
        <p:spPr>
          <a:xfrm rot="10800000">
            <a:off x="9133078" y="4442553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10F444C-8E63-4BED-9C1D-57BD06F4818B}"/>
              </a:ext>
            </a:extLst>
          </p:cNvPr>
          <p:cNvSpPr/>
          <p:nvPr/>
        </p:nvSpPr>
        <p:spPr>
          <a:xfrm rot="10800000">
            <a:off x="9133078" y="5280752"/>
            <a:ext cx="285750" cy="10159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6A4F9BB-7744-4E2F-8C7D-1ADDDF72A0AC}"/>
              </a:ext>
            </a:extLst>
          </p:cNvPr>
          <p:cNvCxnSpPr>
            <a:stCxn id="17" idx="2"/>
            <a:endCxn id="11" idx="1"/>
          </p:cNvCxnSpPr>
          <p:nvPr/>
        </p:nvCxnSpPr>
        <p:spPr>
          <a:xfrm rot="5400000" flipH="1">
            <a:off x="998814" y="1871444"/>
            <a:ext cx="2011959" cy="1388378"/>
          </a:xfrm>
          <a:prstGeom prst="curvedConnector4">
            <a:avLst>
              <a:gd name="adj1" fmla="val -15948"/>
              <a:gd name="adj2" fmla="val 15876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181BC56-363D-48E9-8AFE-3075443A4983}"/>
              </a:ext>
            </a:extLst>
          </p:cNvPr>
          <p:cNvCxnSpPr>
            <a:cxnSpLocks/>
            <a:stCxn id="23" idx="2"/>
            <a:endCxn id="18" idx="1"/>
          </p:cNvCxnSpPr>
          <p:nvPr/>
        </p:nvCxnSpPr>
        <p:spPr>
          <a:xfrm rot="5400000" flipH="1">
            <a:off x="4706399" y="3128744"/>
            <a:ext cx="1173759" cy="1388378"/>
          </a:xfrm>
          <a:prstGeom prst="curvedConnector4">
            <a:avLst>
              <a:gd name="adj1" fmla="val -36629"/>
              <a:gd name="adj2" fmla="val 12371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1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2F3505-B3A4-4759-9537-178B52052648}"/>
              </a:ext>
            </a:extLst>
          </p:cNvPr>
          <p:cNvSpPr/>
          <p:nvPr/>
        </p:nvSpPr>
        <p:spPr>
          <a:xfrm>
            <a:off x="8755516" y="6237594"/>
            <a:ext cx="3413406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Only 5 times of changing seat are allowed!!!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2C97-CCD2-4F80-A91D-77370CC31373}"/>
              </a:ext>
            </a:extLst>
          </p:cNvPr>
          <p:cNvSpPr/>
          <p:nvPr/>
        </p:nvSpPr>
        <p:spPr>
          <a:xfrm>
            <a:off x="7522576" y="2289930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79CB2-B869-4ACE-B111-CFB6E415DBC6}"/>
              </a:ext>
            </a:extLst>
          </p:cNvPr>
          <p:cNvSpPr/>
          <p:nvPr/>
        </p:nvSpPr>
        <p:spPr>
          <a:xfrm>
            <a:off x="7311453" y="253321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A99D98-2834-4EA7-8710-B6400D11CAEE}"/>
              </a:ext>
            </a:extLst>
          </p:cNvPr>
          <p:cNvSpPr/>
          <p:nvPr/>
        </p:nvSpPr>
        <p:spPr>
          <a:xfrm>
            <a:off x="6831240" y="3083391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41B4AF-F96E-4BC9-AC47-2022489EECF6}"/>
              </a:ext>
            </a:extLst>
          </p:cNvPr>
          <p:cNvSpPr/>
          <p:nvPr/>
        </p:nvSpPr>
        <p:spPr>
          <a:xfrm>
            <a:off x="6620117" y="3326672"/>
            <a:ext cx="954441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5E3AE-CBAE-4CD3-977A-189F41EBB658}"/>
              </a:ext>
            </a:extLst>
          </p:cNvPr>
          <p:cNvSpPr/>
          <p:nvPr/>
        </p:nvSpPr>
        <p:spPr>
          <a:xfrm>
            <a:off x="8779721" y="2289930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C8BEC-FB23-4B31-B47B-A9F99B457631}"/>
              </a:ext>
            </a:extLst>
          </p:cNvPr>
          <p:cNvSpPr/>
          <p:nvPr/>
        </p:nvSpPr>
        <p:spPr>
          <a:xfrm>
            <a:off x="8568598" y="253321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6435C-B152-405C-932A-238690EB4F53}"/>
              </a:ext>
            </a:extLst>
          </p:cNvPr>
          <p:cNvSpPr/>
          <p:nvPr/>
        </p:nvSpPr>
        <p:spPr>
          <a:xfrm>
            <a:off x="8088385" y="3083391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F940F-4E04-4184-B448-A42AE9797331}"/>
              </a:ext>
            </a:extLst>
          </p:cNvPr>
          <p:cNvSpPr/>
          <p:nvPr/>
        </p:nvSpPr>
        <p:spPr>
          <a:xfrm>
            <a:off x="7877262" y="3326672"/>
            <a:ext cx="813732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F6FD8-54BC-4D37-94D7-1CADF87926B0}"/>
              </a:ext>
            </a:extLst>
          </p:cNvPr>
          <p:cNvSpPr/>
          <p:nvPr/>
        </p:nvSpPr>
        <p:spPr>
          <a:xfrm>
            <a:off x="2250443" y="234371"/>
            <a:ext cx="1602296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2167FB5-8297-4665-AFEA-A3B6AA8D0EE3}"/>
              </a:ext>
            </a:extLst>
          </p:cNvPr>
          <p:cNvSpPr/>
          <p:nvPr/>
        </p:nvSpPr>
        <p:spPr>
          <a:xfrm rot="16200000">
            <a:off x="8220894" y="624099"/>
            <a:ext cx="195843" cy="2768900"/>
          </a:xfrm>
          <a:prstGeom prst="rightBrace">
            <a:avLst>
              <a:gd name="adj1" fmla="val 548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3FCB8-4BED-4CF5-910A-7732C91B0B9E}"/>
              </a:ext>
            </a:extLst>
          </p:cNvPr>
          <p:cNvSpPr/>
          <p:nvPr/>
        </p:nvSpPr>
        <p:spPr>
          <a:xfrm>
            <a:off x="7311453" y="1416285"/>
            <a:ext cx="1945350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8DDS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2567B-5AC9-4B84-AB78-A80837DE3A3B}"/>
              </a:ext>
            </a:extLst>
          </p:cNvPr>
          <p:cNvSpPr/>
          <p:nvPr/>
        </p:nvSpPr>
        <p:spPr>
          <a:xfrm>
            <a:off x="4834602" y="191611"/>
            <a:ext cx="954441" cy="63544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AXI 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73BA1-B078-4AA8-A855-4E6CA6E0F75E}"/>
              </a:ext>
            </a:extLst>
          </p:cNvPr>
          <p:cNvSpPr/>
          <p:nvPr/>
        </p:nvSpPr>
        <p:spPr>
          <a:xfrm>
            <a:off x="6620117" y="191611"/>
            <a:ext cx="1945350" cy="6444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TimeController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38247C6-B382-4165-97AD-105E25A2EC91}"/>
              </a:ext>
            </a:extLst>
          </p:cNvPr>
          <p:cNvSpPr/>
          <p:nvPr/>
        </p:nvSpPr>
        <p:spPr>
          <a:xfrm>
            <a:off x="9889971" y="2285183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D33B1070-336A-431E-AFE2-B833FF888585}"/>
              </a:ext>
            </a:extLst>
          </p:cNvPr>
          <p:cNvSpPr/>
          <p:nvPr/>
        </p:nvSpPr>
        <p:spPr>
          <a:xfrm>
            <a:off x="9685179" y="2531193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84DD12B-31FB-4A17-BDD9-889B0EB92782}"/>
              </a:ext>
            </a:extLst>
          </p:cNvPr>
          <p:cNvSpPr/>
          <p:nvPr/>
        </p:nvSpPr>
        <p:spPr>
          <a:xfrm>
            <a:off x="9204966" y="3088138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42B02EC5-3240-4E0D-8654-36209A882966}"/>
              </a:ext>
            </a:extLst>
          </p:cNvPr>
          <p:cNvSpPr/>
          <p:nvPr/>
        </p:nvSpPr>
        <p:spPr>
          <a:xfrm>
            <a:off x="8999930" y="3322635"/>
            <a:ext cx="914400" cy="1203383"/>
          </a:xfrm>
          <a:prstGeom prst="homePlat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48BE-BC57-4D41-AFC0-2509BA3459F6}"/>
              </a:ext>
            </a:extLst>
          </p:cNvPr>
          <p:cNvSpPr txBox="1"/>
          <p:nvPr/>
        </p:nvSpPr>
        <p:spPr>
          <a:xfrm rot="18900000">
            <a:off x="9888979" y="3159341"/>
            <a:ext cx="5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. .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351E08-21D0-44D2-B001-2558F66857CF}"/>
              </a:ext>
            </a:extLst>
          </p:cNvPr>
          <p:cNvSpPr/>
          <p:nvPr/>
        </p:nvSpPr>
        <p:spPr>
          <a:xfrm>
            <a:off x="6620117" y="4697742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834DA5-F701-4945-ADBE-AF9C2AD440A6}"/>
              </a:ext>
            </a:extLst>
          </p:cNvPr>
          <p:cNvSpPr/>
          <p:nvPr/>
        </p:nvSpPr>
        <p:spPr>
          <a:xfrm>
            <a:off x="6620117" y="5702819"/>
            <a:ext cx="954441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FIFO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8EC94C-A532-456F-9408-DD9A86A3D880}"/>
              </a:ext>
            </a:extLst>
          </p:cNvPr>
          <p:cNvSpPr/>
          <p:nvPr/>
        </p:nvSpPr>
        <p:spPr>
          <a:xfrm>
            <a:off x="7877262" y="4697742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7E2D8-DF02-43BE-9F8B-3919DCC7E160}"/>
              </a:ext>
            </a:extLst>
          </p:cNvPr>
          <p:cNvSpPr/>
          <p:nvPr/>
        </p:nvSpPr>
        <p:spPr>
          <a:xfrm>
            <a:off x="7877262" y="5702819"/>
            <a:ext cx="1122668" cy="8432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TTLx8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D94A918F-9232-4192-8367-6C93132228E9}"/>
              </a:ext>
            </a:extLst>
          </p:cNvPr>
          <p:cNvSpPr/>
          <p:nvPr/>
        </p:nvSpPr>
        <p:spPr>
          <a:xfrm>
            <a:off x="3919852" y="640289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724068D-D7A0-4987-96F3-F8C632A02F83}"/>
              </a:ext>
            </a:extLst>
          </p:cNvPr>
          <p:cNvSpPr/>
          <p:nvPr/>
        </p:nvSpPr>
        <p:spPr>
          <a:xfrm>
            <a:off x="5880769" y="376205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6E64C88-1B67-44D5-90B4-34B55608D7FF}"/>
              </a:ext>
            </a:extLst>
          </p:cNvPr>
          <p:cNvSpPr/>
          <p:nvPr/>
        </p:nvSpPr>
        <p:spPr>
          <a:xfrm>
            <a:off x="5880769" y="4932094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5343FE5-65FA-479A-9504-4F6D3B833B0B}"/>
              </a:ext>
            </a:extLst>
          </p:cNvPr>
          <p:cNvSpPr/>
          <p:nvPr/>
        </p:nvSpPr>
        <p:spPr>
          <a:xfrm>
            <a:off x="5880769" y="5937171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B3588BE-A58A-42D8-9E34-A8D6E9B3F239}"/>
              </a:ext>
            </a:extLst>
          </p:cNvPr>
          <p:cNvSpPr/>
          <p:nvPr/>
        </p:nvSpPr>
        <p:spPr>
          <a:xfrm>
            <a:off x="5880769" y="326558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C7A9D32-10E1-4DAE-A9B1-4E5D371C1D5B}"/>
              </a:ext>
            </a:extLst>
          </p:cNvPr>
          <p:cNvSpPr/>
          <p:nvPr/>
        </p:nvSpPr>
        <p:spPr>
          <a:xfrm rot="5400000">
            <a:off x="7307835" y="1088485"/>
            <a:ext cx="652565" cy="3745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35C7A-FD4E-4933-B32C-FBAE3FF860CA}"/>
              </a:ext>
            </a:extLst>
          </p:cNvPr>
          <p:cNvSpPr/>
          <p:nvPr/>
        </p:nvSpPr>
        <p:spPr>
          <a:xfrm>
            <a:off x="7785681" y="968377"/>
            <a:ext cx="1772057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64bit Timestamp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D645DF-4E86-4E6F-B3A0-EBB5921A75DE}"/>
              </a:ext>
            </a:extLst>
          </p:cNvPr>
          <p:cNvSpPr/>
          <p:nvPr/>
        </p:nvSpPr>
        <p:spPr>
          <a:xfrm>
            <a:off x="9186587" y="4972315"/>
            <a:ext cx="2574778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8ns resolution Slow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BCB149-788A-461F-B5DD-954ED5063F26}"/>
              </a:ext>
            </a:extLst>
          </p:cNvPr>
          <p:cNvSpPr/>
          <p:nvPr/>
        </p:nvSpPr>
        <p:spPr>
          <a:xfrm>
            <a:off x="9186587" y="5977392"/>
            <a:ext cx="2348275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1ns resolution Fast TTL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820C32-F804-40E8-B83B-857260A29123}"/>
              </a:ext>
            </a:extLst>
          </p:cNvPr>
          <p:cNvSpPr/>
          <p:nvPr/>
        </p:nvSpPr>
        <p:spPr>
          <a:xfrm>
            <a:off x="9703266" y="1985033"/>
            <a:ext cx="1729766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140ns latency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A2E2745A-8D30-4C82-9728-695D0C4F880C}"/>
              </a:ext>
            </a:extLst>
          </p:cNvPr>
          <p:cNvSpPr/>
          <p:nvPr/>
        </p:nvSpPr>
        <p:spPr>
          <a:xfrm>
            <a:off x="2289806" y="2279146"/>
            <a:ext cx="1022386" cy="4266933"/>
          </a:xfrm>
          <a:prstGeom prst="snip1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DRAM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2292C-75E1-4403-BD2C-4AFA7AEC132E}"/>
              </a:ext>
            </a:extLst>
          </p:cNvPr>
          <p:cNvSpPr/>
          <p:nvPr/>
        </p:nvSpPr>
        <p:spPr>
          <a:xfrm>
            <a:off x="59721" y="234371"/>
            <a:ext cx="1234375" cy="12033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B76D20-DDB6-4752-B04D-959C6B152F63}"/>
              </a:ext>
            </a:extLst>
          </p:cNvPr>
          <p:cNvCxnSpPr/>
          <p:nvPr/>
        </p:nvCxnSpPr>
        <p:spPr>
          <a:xfrm>
            <a:off x="1761688" y="234371"/>
            <a:ext cx="0" cy="1203383"/>
          </a:xfrm>
          <a:prstGeom prst="line">
            <a:avLst/>
          </a:prstGeom>
          <a:ln w="2857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C022840C-683B-4D3B-86AE-2BE3177669AE}"/>
              </a:ext>
            </a:extLst>
          </p:cNvPr>
          <p:cNvSpPr/>
          <p:nvPr/>
        </p:nvSpPr>
        <p:spPr>
          <a:xfrm>
            <a:off x="1361209" y="640289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82659F-B3BF-4731-91BD-1DB76EA118B1}"/>
              </a:ext>
            </a:extLst>
          </p:cNvPr>
          <p:cNvSpPr/>
          <p:nvPr/>
        </p:nvSpPr>
        <p:spPr>
          <a:xfrm>
            <a:off x="1479371" y="1564297"/>
            <a:ext cx="564632" cy="294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TCP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B3406AFD-4901-48DC-83CD-77F8699ADA54}"/>
              </a:ext>
            </a:extLst>
          </p:cNvPr>
          <p:cNvSpPr/>
          <p:nvPr/>
        </p:nvSpPr>
        <p:spPr>
          <a:xfrm rot="5400000">
            <a:off x="2265991" y="1670143"/>
            <a:ext cx="822121" cy="39154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766A3-F9BB-BA54-D9CA-F031B68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ELF Execution Procedure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9830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12944</TotalTime>
  <Words>4524</Words>
  <Application>Microsoft Office PowerPoint</Application>
  <PresentationFormat>와이드스크린</PresentationFormat>
  <Paragraphs>1361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RFSoC Design Simplified</vt:lpstr>
      <vt:lpstr>Dsign Procedure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ELF Execution Procedure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RFDC_DDS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TTLx8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AXI Buffer</vt:lpstr>
      <vt:lpstr>PowerPoint 프레젠테이션</vt:lpstr>
      <vt:lpstr>etc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2514</cp:revision>
  <dcterms:created xsi:type="dcterms:W3CDTF">2023-01-18T05:21:04Z</dcterms:created>
  <dcterms:modified xsi:type="dcterms:W3CDTF">2023-09-27T09:15:46Z</dcterms:modified>
</cp:coreProperties>
</file>