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60" r:id="rId5"/>
    <p:sldId id="278" r:id="rId6"/>
    <p:sldId id="291" r:id="rId7"/>
    <p:sldId id="292" r:id="rId8"/>
    <p:sldId id="281" r:id="rId9"/>
    <p:sldId id="285" r:id="rId10"/>
    <p:sldId id="277" r:id="rId11"/>
    <p:sldId id="271" r:id="rId12"/>
    <p:sldId id="272" r:id="rId13"/>
    <p:sldId id="274" r:id="rId14"/>
    <p:sldId id="268" r:id="rId15"/>
    <p:sldId id="265" r:id="rId16"/>
    <p:sldId id="269" r:id="rId17"/>
    <p:sldId id="270" r:id="rId18"/>
    <p:sldId id="264" r:id="rId19"/>
    <p:sldId id="276" r:id="rId20"/>
    <p:sldId id="275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6719</TotalTime>
  <Words>2863</Words>
  <Application>Microsoft Office PowerPoint</Application>
  <PresentationFormat>와이드스크린</PresentationFormat>
  <Paragraphs>853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1624</cp:revision>
  <dcterms:created xsi:type="dcterms:W3CDTF">2023-01-18T05:21:04Z</dcterms:created>
  <dcterms:modified xsi:type="dcterms:W3CDTF">2023-08-22T07:25:33Z</dcterms:modified>
</cp:coreProperties>
</file>