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71" r:id="rId6"/>
    <p:sldId id="272" r:id="rId7"/>
    <p:sldId id="274" r:id="rId8"/>
    <p:sldId id="268" r:id="rId9"/>
    <p:sldId id="265" r:id="rId10"/>
    <p:sldId id="269" r:id="rId11"/>
    <p:sldId id="270" r:id="rId12"/>
    <p:sldId id="264" r:id="rId13"/>
    <p:sldId id="27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02" autoAdjust="0"/>
    <p:restoredTop sz="94660"/>
  </p:normalViewPr>
  <p:slideViewPr>
    <p:cSldViewPr snapToGrid="0">
      <p:cViewPr>
        <p:scale>
          <a:sx n="66" d="100"/>
          <a:sy n="66" d="100"/>
        </p:scale>
        <p:origin x="-684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7A356-44E1-37C1-2104-165322115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038A63-74B2-4633-7163-5052EA340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6402B6-4B26-E793-8A6E-542B64619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C15AB6-9224-FFA9-3C84-309279591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94EDD0-1DCD-D1ED-BD86-34DB9817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861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629BA-198D-E473-1758-A360AD88B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770A84-6159-EFE0-09F2-D65E7CFD1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F4711B-2AAC-DA94-D113-2136C1B71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C74677-C16E-0C66-225D-E5D3914EF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9751C2-8D6A-B56B-58D4-DFCD0B366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83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FF5D97-CCAA-EC9A-2D88-B1BF0CC88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DC032C-71AD-9042-09ED-5F3244E41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D47626-280C-1417-CB64-71DD059BD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875922-7CEF-F3E3-06D5-60C2143F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AE7101-4CC4-D95A-E321-E54C1523D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264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CE2F6-DB58-AFE3-05AF-08DE16EC1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6261E-CC2E-733E-0094-088EF81E5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CFFE38-4108-CE8F-E38D-BD13E8A9E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89AD9-9F29-E89E-8D2B-BBB12ED7A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4E158A-8E97-CCBE-F1D3-A32086135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12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806CF-C4DC-88C7-B3B6-4D4A2FA85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A0FC0B-B377-8CC7-7CF3-54C235044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AF1627-454D-FFAC-6757-BE2A1A44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6E679D-C0DF-A43D-1904-3EE2B6CC0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2BDBF-AE67-FCC6-698B-91D445D40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64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22CD1-1BA1-AE60-A9E5-2BEEA26A4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946205-8EE4-E885-D7AA-75DC9F7B3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2FCB5E-E37A-5410-169B-ACF20F1CC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B4EFE5-9DB8-32A6-7F9A-B61AE592E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3A05F6-7E68-FFD4-7C0F-9BC649D1F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7778D3-9058-6B8E-87F3-95A64AA2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91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66281-0FEF-562A-6B41-B2642688B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C4F0D9-C7E8-1BCA-1F59-7F128D6CB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EF7DF2-19FB-B302-3DBB-0667CC3B0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6065F8-462C-8B54-C0F3-E58DA2DCB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55AB04-2172-66CA-9A80-7C79054C3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EEF150-36CF-08AE-7FD9-B6004C39B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921C1C-7CA8-4EE4-4B5C-820B66F9C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EB73B8-5E65-DEEA-9A4D-835CE40C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1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14701-E0D2-5E51-5EF6-4BAFBCF4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1AB665-108E-7D2F-1085-8DCDC0F4C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2FFD96-241C-27CA-F7F7-D0716FB82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15D8A8-3EC8-BFE8-9533-0A25D907E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942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52D387-702C-9634-EB3D-27ADBF1B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B6B09E-0F5E-C329-F5C1-CF0E07EE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C04E44-FD76-9779-70C1-D210FE39B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92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4EE0C-F6CD-E32D-6872-A6D99D89C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C0E572-D2E3-41E3-B41E-355F02CE7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F9D7FD-4A77-DC9D-7A18-6257D5730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990A46-E4C6-DB60-6BEA-91D8AD220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210E7D-F594-2EB8-C611-09223ADC3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F11BCE-B1D0-0C5A-D5F6-498C9FF2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94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6203B-94DD-0EF4-D8B2-9B69E1F41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010B56-B40F-7E50-6222-416241502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B1C281-B5C3-641F-02B5-00AEDB509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46F673-B0B1-6E51-CACA-E71BEB88E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E183CF-AD3D-8609-956C-97C172898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DE1471-6305-6943-5826-B0202FC6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83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4EAAA3-4E71-F556-9CD5-6B165E287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1B230B-3B52-51CC-BC50-9F35E382D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F63254-6A05-7452-B845-D0A2FA1B6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FB9E3-1A25-40D8-A1F2-1B6E2C7DEF49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021AE6-913F-8C97-831D-9CAE9E6EF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BB68B4-66A3-7CC2-3846-B6150A4C8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80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07E7C-6621-C423-70C9-4025998E9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RFSoC</a:t>
            </a:r>
            <a:r>
              <a:rPr lang="ko-KR" altLang="en-US"/>
              <a:t> </a:t>
            </a:r>
            <a:r>
              <a:rPr lang="en-US" altLang="ko-KR"/>
              <a:t>Design Simplified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294616-85B7-3999-77CC-7EAC9BD499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180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25A06CC3-AA20-4888-041B-CA4FDF53E3CF}"/>
              </a:ext>
            </a:extLst>
          </p:cNvPr>
          <p:cNvGrpSpPr/>
          <p:nvPr/>
        </p:nvGrpSpPr>
        <p:grpSpPr>
          <a:xfrm>
            <a:off x="10040405" y="1590304"/>
            <a:ext cx="1817163" cy="2274256"/>
            <a:chOff x="7009338" y="653892"/>
            <a:chExt cx="1817163" cy="227425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660DA45-D6C6-17F1-435F-CF33B8A97206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(gpo_dac_00)</a:t>
              </a:r>
              <a:endParaRPr lang="ko-KR" altLang="en-US" sz="9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AB1C6B1-D504-3A5D-7370-337FEFAA3C51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C66F340-DB47-3ED1-BD69-FBB23BDF160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7FD0637-E344-FA55-AD8C-B0AAACC1CEE2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44979B7-C485-4E4F-48A1-6EA030CD956E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D8F2ECD-8C60-B58D-C06B-39865966B057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29B15FE-59C9-37D4-EEEE-B63F4A97B7C2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D75AA5E-C9D0-3324-A7B6-AB7C70C8E478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21204C1-D0D7-3CDC-7568-7BB62C37D175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3DBF189-B662-F096-8BCC-09B502F4859D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E32361F-C3CA-36C7-C136-00E1D942B0A3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F39B062-A83D-2721-C203-9F9BFA57B7C2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A27340C-AD4F-E68C-951B-60772261EEE1}"/>
              </a:ext>
            </a:extLst>
          </p:cNvPr>
          <p:cNvSpPr/>
          <p:nvPr/>
        </p:nvSpPr>
        <p:spPr>
          <a:xfrm>
            <a:off x="222256" y="1077597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axi_m0_interface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D83CD4E-58C3-FA8A-7AE2-F9A98161CCD1}"/>
              </a:ext>
            </a:extLst>
          </p:cNvPr>
          <p:cNvSpPr/>
          <p:nvPr/>
        </p:nvSpPr>
        <p:spPr>
          <a:xfrm>
            <a:off x="222256" y="1306183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s00_axis_tdata[255:0]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2C16D9D-D419-B59C-912B-129421D5620D}"/>
              </a:ext>
            </a:extLst>
          </p:cNvPr>
          <p:cNvSpPr/>
          <p:nvPr/>
        </p:nvSpPr>
        <p:spPr>
          <a:xfrm>
            <a:off x="222256" y="1539502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s00_axis_tvalid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5B67377-AADD-BF76-BBB7-AEB5057A052C}"/>
              </a:ext>
            </a:extLst>
          </p:cNvPr>
          <p:cNvSpPr/>
          <p:nvPr/>
        </p:nvSpPr>
        <p:spPr>
          <a:xfrm>
            <a:off x="222256" y="1768088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dac00_fast_shutdown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F5E65EE-E510-8607-A93B-566A798D4A66}"/>
              </a:ext>
            </a:extLst>
          </p:cNvPr>
          <p:cNvSpPr/>
          <p:nvPr/>
        </p:nvSpPr>
        <p:spPr>
          <a:xfrm>
            <a:off x="222256" y="2001393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dac00_pl_event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5C7F149-ACCC-4047-516D-0297FDBE056E}"/>
              </a:ext>
            </a:extLst>
          </p:cNvPr>
          <p:cNvSpPr/>
          <p:nvPr/>
        </p:nvSpPr>
        <p:spPr>
          <a:xfrm>
            <a:off x="222256" y="2229979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dac00_nco_freq[47:0]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F412344-AA79-7801-913B-119AE0A4698B}"/>
              </a:ext>
            </a:extLst>
          </p:cNvPr>
          <p:cNvSpPr/>
          <p:nvPr/>
        </p:nvSpPr>
        <p:spPr>
          <a:xfrm>
            <a:off x="222256" y="2463298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dac00_nco_phase[17:0]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E5A9222-4FF0-4A89-87B5-EDFF544BF1B4}"/>
              </a:ext>
            </a:extLst>
          </p:cNvPr>
          <p:cNvSpPr/>
          <p:nvPr/>
        </p:nvSpPr>
        <p:spPr>
          <a:xfrm>
            <a:off x="222256" y="2691884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dac00_nco_phase_rst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9C0DE87-4EAE-127E-C880-12917DBD02DF}"/>
              </a:ext>
            </a:extLst>
          </p:cNvPr>
          <p:cNvSpPr/>
          <p:nvPr/>
        </p:nvSpPr>
        <p:spPr>
          <a:xfrm>
            <a:off x="222256" y="2920470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dac00_nco_update_en[5:0]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22B6779-8CE5-29FE-5F54-C6399F465FB8}"/>
              </a:ext>
            </a:extLst>
          </p:cNvPr>
          <p:cNvSpPr/>
          <p:nvPr/>
        </p:nvSpPr>
        <p:spPr>
          <a:xfrm>
            <a:off x="222256" y="3149056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dac0_nco_update_req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985725C-18FE-8A2A-09F9-E7EA4A91E651}"/>
              </a:ext>
            </a:extLst>
          </p:cNvPr>
          <p:cNvSpPr/>
          <p:nvPr/>
        </p:nvSpPr>
        <p:spPr>
          <a:xfrm>
            <a:off x="222256" y="3382375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dac0_sysref_int_gaiting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97393B3-DC02-7B10-2E2D-663B010736BE}"/>
              </a:ext>
            </a:extLst>
          </p:cNvPr>
          <p:cNvSpPr/>
          <p:nvPr/>
        </p:nvSpPr>
        <p:spPr>
          <a:xfrm>
            <a:off x="222256" y="3610961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dac0_sysref_int_reenable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EE396F7-2124-B180-A66D-23B5584635A3}"/>
              </a:ext>
            </a:extLst>
          </p:cNvPr>
          <p:cNvGrpSpPr/>
          <p:nvPr/>
        </p:nvGrpSpPr>
        <p:grpSpPr>
          <a:xfrm>
            <a:off x="2774422" y="1361806"/>
            <a:ext cx="1874308" cy="284518"/>
            <a:chOff x="3257022" y="786082"/>
            <a:chExt cx="1874308" cy="28451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EFE0A89-2DDF-4D73-23A4-2009D073F784}"/>
                </a:ext>
              </a:extLst>
            </p:cNvPr>
            <p:cNvSpPr/>
            <p:nvPr/>
          </p:nvSpPr>
          <p:spPr>
            <a:xfrm>
              <a:off x="3257022" y="78608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s00_axis_tdata[255:0]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016A8CCE-CBB3-9FA7-B5C9-92FC43C6991A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E75F8382-AF76-0E46-078B-DB25ECF99BDB}"/>
              </a:ext>
            </a:extLst>
          </p:cNvPr>
          <p:cNvGrpSpPr/>
          <p:nvPr/>
        </p:nvGrpSpPr>
        <p:grpSpPr>
          <a:xfrm>
            <a:off x="2774422" y="1684123"/>
            <a:ext cx="1874308" cy="284518"/>
            <a:chOff x="3257022" y="1108399"/>
            <a:chExt cx="1874308" cy="284518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76528946-A79A-FAB4-4B1D-9485863CECBF}"/>
                </a:ext>
              </a:extLst>
            </p:cNvPr>
            <p:cNvSpPr/>
            <p:nvPr/>
          </p:nvSpPr>
          <p:spPr>
            <a:xfrm>
              <a:off x="3257022" y="1108399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s00_axis_tvalid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6" name="이등변 삼각형 85">
              <a:extLst>
                <a:ext uri="{FF2B5EF4-FFF2-40B4-BE49-F238E27FC236}">
                  <a16:creationId xmlns:a16="http://schemas.microsoft.com/office/drawing/2014/main" id="{5220E3FD-2B51-E744-FDD1-8BE352736AC6}"/>
                </a:ext>
              </a:extLst>
            </p:cNvPr>
            <p:cNvSpPr/>
            <p:nvPr/>
          </p:nvSpPr>
          <p:spPr>
            <a:xfrm rot="16200000">
              <a:off x="5037890" y="1213112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17088354-5225-671B-999E-16A60C60764D}"/>
              </a:ext>
            </a:extLst>
          </p:cNvPr>
          <p:cNvGrpSpPr/>
          <p:nvPr/>
        </p:nvGrpSpPr>
        <p:grpSpPr>
          <a:xfrm>
            <a:off x="2774422" y="2000962"/>
            <a:ext cx="1874308" cy="284518"/>
            <a:chOff x="3257022" y="1425238"/>
            <a:chExt cx="1874308" cy="284518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5A10DEF3-86A4-B35F-111D-9AE7C53E93F9}"/>
                </a:ext>
              </a:extLst>
            </p:cNvPr>
            <p:cNvSpPr/>
            <p:nvPr/>
          </p:nvSpPr>
          <p:spPr>
            <a:xfrm>
              <a:off x="3257022" y="1425238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dac00_fast_shutdown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D10D41D4-862B-A98A-F068-F46A8BC763A8}"/>
                </a:ext>
              </a:extLst>
            </p:cNvPr>
            <p:cNvSpPr/>
            <p:nvPr/>
          </p:nvSpPr>
          <p:spPr>
            <a:xfrm rot="16200000">
              <a:off x="5037891" y="152833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8E70E895-FC2F-6ECE-A42C-B4B97ACA56ED}"/>
              </a:ext>
            </a:extLst>
          </p:cNvPr>
          <p:cNvGrpSpPr/>
          <p:nvPr/>
        </p:nvGrpSpPr>
        <p:grpSpPr>
          <a:xfrm>
            <a:off x="2774422" y="2317801"/>
            <a:ext cx="1874309" cy="284518"/>
            <a:chOff x="3257022" y="1742077"/>
            <a:chExt cx="1874309" cy="284518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704DC10E-46C2-8CE7-2C1C-9BADA6AC69DC}"/>
                </a:ext>
              </a:extLst>
            </p:cNvPr>
            <p:cNvSpPr/>
            <p:nvPr/>
          </p:nvSpPr>
          <p:spPr>
            <a:xfrm>
              <a:off x="3257022" y="1742077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dac00_pl_event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8" name="이등변 삼각형 87">
              <a:extLst>
                <a:ext uri="{FF2B5EF4-FFF2-40B4-BE49-F238E27FC236}">
                  <a16:creationId xmlns:a16="http://schemas.microsoft.com/office/drawing/2014/main" id="{2BB59E1A-500F-9240-5237-01CF49C736BE}"/>
                </a:ext>
              </a:extLst>
            </p:cNvPr>
            <p:cNvSpPr/>
            <p:nvPr/>
          </p:nvSpPr>
          <p:spPr>
            <a:xfrm rot="16200000">
              <a:off x="5037892" y="1844604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5F2E6D5-4E21-015B-3CC9-A3573AE4C51A}"/>
              </a:ext>
            </a:extLst>
          </p:cNvPr>
          <p:cNvGrpSpPr/>
          <p:nvPr/>
        </p:nvGrpSpPr>
        <p:grpSpPr>
          <a:xfrm>
            <a:off x="2774422" y="2635030"/>
            <a:ext cx="1874310" cy="284518"/>
            <a:chOff x="3257022" y="2059306"/>
            <a:chExt cx="1874310" cy="284518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D803043-101C-1948-130D-44FF18D30B92}"/>
                </a:ext>
              </a:extLst>
            </p:cNvPr>
            <p:cNvSpPr/>
            <p:nvPr/>
          </p:nvSpPr>
          <p:spPr>
            <a:xfrm>
              <a:off x="3257022" y="205930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dac00_nco_freq[47:0]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63AD8A85-F327-E73D-4766-DAF32A687FF4}"/>
                </a:ext>
              </a:extLst>
            </p:cNvPr>
            <p:cNvSpPr/>
            <p:nvPr/>
          </p:nvSpPr>
          <p:spPr>
            <a:xfrm rot="16200000">
              <a:off x="5037893" y="2166920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DE93754-55D9-31E2-C58B-50D32ED47EA8}"/>
              </a:ext>
            </a:extLst>
          </p:cNvPr>
          <p:cNvGrpSpPr/>
          <p:nvPr/>
        </p:nvGrpSpPr>
        <p:grpSpPr>
          <a:xfrm>
            <a:off x="2774422" y="2957026"/>
            <a:ext cx="1874310" cy="284518"/>
            <a:chOff x="3257022" y="2381302"/>
            <a:chExt cx="1874310" cy="284518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359D726-F3D8-97C0-E3E0-474FBC58F25E}"/>
                </a:ext>
              </a:extLst>
            </p:cNvPr>
            <p:cNvSpPr/>
            <p:nvPr/>
          </p:nvSpPr>
          <p:spPr>
            <a:xfrm>
              <a:off x="3257022" y="238130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dac00_nco_phase[17:0]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FD04C227-2817-AB99-2ACA-746E0AC4142B}"/>
                </a:ext>
              </a:extLst>
            </p:cNvPr>
            <p:cNvSpPr/>
            <p:nvPr/>
          </p:nvSpPr>
          <p:spPr>
            <a:xfrm rot="16200000">
              <a:off x="5037893" y="248711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44A131D-7ADD-86F5-FDB5-3AE70B771E83}"/>
              </a:ext>
            </a:extLst>
          </p:cNvPr>
          <p:cNvGrpSpPr/>
          <p:nvPr/>
        </p:nvGrpSpPr>
        <p:grpSpPr>
          <a:xfrm>
            <a:off x="2774422" y="3276990"/>
            <a:ext cx="1874311" cy="284518"/>
            <a:chOff x="3257022" y="2701266"/>
            <a:chExt cx="1874311" cy="284518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1298D738-EEEF-2CEF-962B-DCD9C065A0D5}"/>
                </a:ext>
              </a:extLst>
            </p:cNvPr>
            <p:cNvSpPr/>
            <p:nvPr/>
          </p:nvSpPr>
          <p:spPr>
            <a:xfrm>
              <a:off x="3257022" y="270126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dac00_nco_phase_rst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1" name="이등변 삼각형 90">
              <a:extLst>
                <a:ext uri="{FF2B5EF4-FFF2-40B4-BE49-F238E27FC236}">
                  <a16:creationId xmlns:a16="http://schemas.microsoft.com/office/drawing/2014/main" id="{96F4A885-FC5D-89D9-F519-D2FF7EE2809C}"/>
                </a:ext>
              </a:extLst>
            </p:cNvPr>
            <p:cNvSpPr/>
            <p:nvPr/>
          </p:nvSpPr>
          <p:spPr>
            <a:xfrm rot="16200000">
              <a:off x="5037894" y="2798905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920DC484-0D5B-F267-E633-FE8CB4BE1E6E}"/>
              </a:ext>
            </a:extLst>
          </p:cNvPr>
          <p:cNvGrpSpPr/>
          <p:nvPr/>
        </p:nvGrpSpPr>
        <p:grpSpPr>
          <a:xfrm>
            <a:off x="2774422" y="3602598"/>
            <a:ext cx="1874312" cy="284518"/>
            <a:chOff x="3257022" y="3026874"/>
            <a:chExt cx="1874312" cy="284518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26C06826-A022-0EF2-6568-2BD3F9A90E85}"/>
                </a:ext>
              </a:extLst>
            </p:cNvPr>
            <p:cNvSpPr/>
            <p:nvPr/>
          </p:nvSpPr>
          <p:spPr>
            <a:xfrm>
              <a:off x="3257022" y="3026874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dac00_nco_update_en[5:0]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2" name="이등변 삼각형 91">
              <a:extLst>
                <a:ext uri="{FF2B5EF4-FFF2-40B4-BE49-F238E27FC236}">
                  <a16:creationId xmlns:a16="http://schemas.microsoft.com/office/drawing/2014/main" id="{BFC07417-A61A-4D5A-6FE3-F270B48981CF}"/>
                </a:ext>
              </a:extLst>
            </p:cNvPr>
            <p:cNvSpPr/>
            <p:nvPr/>
          </p:nvSpPr>
          <p:spPr>
            <a:xfrm rot="16200000">
              <a:off x="5037895" y="3102614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9C052997-28A5-262B-AFBA-CD29E2281321}"/>
              </a:ext>
            </a:extLst>
          </p:cNvPr>
          <p:cNvGrpSpPr/>
          <p:nvPr/>
        </p:nvGrpSpPr>
        <p:grpSpPr>
          <a:xfrm>
            <a:off x="2774422" y="3925745"/>
            <a:ext cx="1874313" cy="284518"/>
            <a:chOff x="3257022" y="3350021"/>
            <a:chExt cx="1874313" cy="284518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4237F2EF-79FF-2FE4-65DC-E9A044E9E33D}"/>
                </a:ext>
              </a:extLst>
            </p:cNvPr>
            <p:cNvSpPr/>
            <p:nvPr/>
          </p:nvSpPr>
          <p:spPr>
            <a:xfrm>
              <a:off x="3257022" y="3350021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dac0_nco_update_req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40F7AA9E-9256-9D62-A234-251C56B013BE}"/>
                </a:ext>
              </a:extLst>
            </p:cNvPr>
            <p:cNvSpPr/>
            <p:nvPr/>
          </p:nvSpPr>
          <p:spPr>
            <a:xfrm rot="16200000">
              <a:off x="5037896" y="3459189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CCE6DE3-0840-E6D5-361F-1FE984063A9F}"/>
              </a:ext>
            </a:extLst>
          </p:cNvPr>
          <p:cNvGrpSpPr/>
          <p:nvPr/>
        </p:nvGrpSpPr>
        <p:grpSpPr>
          <a:xfrm>
            <a:off x="2774422" y="4248892"/>
            <a:ext cx="1874314" cy="284518"/>
            <a:chOff x="3257022" y="3673168"/>
            <a:chExt cx="1874314" cy="284518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828EFB1C-AF47-5A1C-53D1-A1B9EF6BA3FF}"/>
                </a:ext>
              </a:extLst>
            </p:cNvPr>
            <p:cNvSpPr/>
            <p:nvPr/>
          </p:nvSpPr>
          <p:spPr>
            <a:xfrm>
              <a:off x="3257022" y="3673168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dac0_sysref_int_gaiting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4" name="이등변 삼각형 93">
              <a:extLst>
                <a:ext uri="{FF2B5EF4-FFF2-40B4-BE49-F238E27FC236}">
                  <a16:creationId xmlns:a16="http://schemas.microsoft.com/office/drawing/2014/main" id="{729923C5-93EB-EEEE-46A6-7143732FACA5}"/>
                </a:ext>
              </a:extLst>
            </p:cNvPr>
            <p:cNvSpPr/>
            <p:nvPr/>
          </p:nvSpPr>
          <p:spPr>
            <a:xfrm rot="16200000">
              <a:off x="5037897" y="3769767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E84B46DB-5C8B-8113-7D52-F6CE3AD15B79}"/>
              </a:ext>
            </a:extLst>
          </p:cNvPr>
          <p:cNvGrpSpPr/>
          <p:nvPr/>
        </p:nvGrpSpPr>
        <p:grpSpPr>
          <a:xfrm>
            <a:off x="2774422" y="4572039"/>
            <a:ext cx="1874315" cy="284518"/>
            <a:chOff x="3257022" y="3996315"/>
            <a:chExt cx="1874315" cy="284518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DBF254D-D4A4-06D6-4306-9457829110D0}"/>
                </a:ext>
              </a:extLst>
            </p:cNvPr>
            <p:cNvSpPr/>
            <p:nvPr/>
          </p:nvSpPr>
          <p:spPr>
            <a:xfrm>
              <a:off x="3257022" y="3996315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dac0_sysref_int_reenable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5" name="이등변 삼각형 94">
              <a:extLst>
                <a:ext uri="{FF2B5EF4-FFF2-40B4-BE49-F238E27FC236}">
                  <a16:creationId xmlns:a16="http://schemas.microsoft.com/office/drawing/2014/main" id="{BCAD1DBE-31AA-DEEF-482A-F16B77BACF04}"/>
                </a:ext>
              </a:extLst>
            </p:cNvPr>
            <p:cNvSpPr/>
            <p:nvPr/>
          </p:nvSpPr>
          <p:spPr>
            <a:xfrm rot="16200000">
              <a:off x="5037898" y="4101446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3582FFF0-6C3D-65AB-93E3-3C3C956F73B2}"/>
              </a:ext>
            </a:extLst>
          </p:cNvPr>
          <p:cNvGrpSpPr/>
          <p:nvPr/>
        </p:nvGrpSpPr>
        <p:grpSpPr>
          <a:xfrm rot="5400000">
            <a:off x="5390722" y="2884500"/>
            <a:ext cx="710252" cy="255263"/>
            <a:chOff x="3601793" y="3387727"/>
            <a:chExt cx="710252" cy="255263"/>
          </a:xfrm>
        </p:grpSpPr>
        <p:sp>
          <p:nvSpPr>
            <p:cNvPr id="141" name="사다리꼴 140">
              <a:extLst>
                <a:ext uri="{FF2B5EF4-FFF2-40B4-BE49-F238E27FC236}">
                  <a16:creationId xmlns:a16="http://schemas.microsoft.com/office/drawing/2014/main" id="{C30DCCDB-3883-B356-A54A-11E05E2E9C9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F6031D0E-B5ED-3BB0-3337-0996E5131EB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4EA88DC4-392F-25ED-66A3-72BD47A342EF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48E26633-83B4-8BC6-17D6-1C31BEC0B776}"/>
              </a:ext>
            </a:extLst>
          </p:cNvPr>
          <p:cNvCxnSpPr>
            <a:cxnSpLocks/>
            <a:stCxn id="141" idx="2"/>
            <a:endCxn id="86" idx="3"/>
          </p:cNvCxnSpPr>
          <p:nvPr/>
        </p:nvCxnSpPr>
        <p:spPr>
          <a:xfrm rot="10800000">
            <a:off x="4648731" y="1828654"/>
            <a:ext cx="969487" cy="11834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E6D957C4-D7A6-EC47-8D52-EA95312610AE}"/>
              </a:ext>
            </a:extLst>
          </p:cNvPr>
          <p:cNvCxnSpPr>
            <a:cxnSpLocks/>
            <a:stCxn id="141" idx="2"/>
            <a:endCxn id="87" idx="3"/>
          </p:cNvCxnSpPr>
          <p:nvPr/>
        </p:nvCxnSpPr>
        <p:spPr>
          <a:xfrm rot="10800000">
            <a:off x="4648731" y="2143876"/>
            <a:ext cx="969486" cy="8682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DEF24776-2351-58B1-A60F-8C4A86499B2E}"/>
              </a:ext>
            </a:extLst>
          </p:cNvPr>
          <p:cNvCxnSpPr>
            <a:cxnSpLocks/>
            <a:stCxn id="141" idx="2"/>
            <a:endCxn id="88" idx="3"/>
          </p:cNvCxnSpPr>
          <p:nvPr/>
        </p:nvCxnSpPr>
        <p:spPr>
          <a:xfrm rot="10800000">
            <a:off x="4648733" y="2460146"/>
            <a:ext cx="969485" cy="5519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연결선: 꺾임 178">
            <a:extLst>
              <a:ext uri="{FF2B5EF4-FFF2-40B4-BE49-F238E27FC236}">
                <a16:creationId xmlns:a16="http://schemas.microsoft.com/office/drawing/2014/main" id="{30C6FB29-4AED-F489-AADA-823E4D974F77}"/>
              </a:ext>
            </a:extLst>
          </p:cNvPr>
          <p:cNvCxnSpPr>
            <a:cxnSpLocks/>
            <a:stCxn id="141" idx="2"/>
            <a:endCxn id="91" idx="3"/>
          </p:cNvCxnSpPr>
          <p:nvPr/>
        </p:nvCxnSpPr>
        <p:spPr>
          <a:xfrm rot="10800000" flipV="1">
            <a:off x="4648735" y="3012131"/>
            <a:ext cx="969483" cy="4023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연결선: 꺾임 181">
            <a:extLst>
              <a:ext uri="{FF2B5EF4-FFF2-40B4-BE49-F238E27FC236}">
                <a16:creationId xmlns:a16="http://schemas.microsoft.com/office/drawing/2014/main" id="{BDA24199-EDEB-6D95-23D0-62DC450BE0E5}"/>
              </a:ext>
            </a:extLst>
          </p:cNvPr>
          <p:cNvCxnSpPr>
            <a:cxnSpLocks/>
            <a:stCxn id="141" idx="2"/>
            <a:endCxn id="92" idx="3"/>
          </p:cNvCxnSpPr>
          <p:nvPr/>
        </p:nvCxnSpPr>
        <p:spPr>
          <a:xfrm rot="10800000" flipV="1">
            <a:off x="4648735" y="3012132"/>
            <a:ext cx="969482" cy="7060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EB52D28D-ACA6-ECE5-CD3E-AA5DAA39C7B3}"/>
              </a:ext>
            </a:extLst>
          </p:cNvPr>
          <p:cNvCxnSpPr>
            <a:cxnSpLocks/>
            <a:stCxn id="141" idx="2"/>
            <a:endCxn id="93" idx="3"/>
          </p:cNvCxnSpPr>
          <p:nvPr/>
        </p:nvCxnSpPr>
        <p:spPr>
          <a:xfrm rot="10800000" flipV="1">
            <a:off x="4648737" y="3012131"/>
            <a:ext cx="969481" cy="10625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연결선: 꺾임 187">
            <a:extLst>
              <a:ext uri="{FF2B5EF4-FFF2-40B4-BE49-F238E27FC236}">
                <a16:creationId xmlns:a16="http://schemas.microsoft.com/office/drawing/2014/main" id="{71C4F569-527A-5586-11B8-3704766641A3}"/>
              </a:ext>
            </a:extLst>
          </p:cNvPr>
          <p:cNvCxnSpPr>
            <a:cxnSpLocks/>
            <a:stCxn id="141" idx="2"/>
            <a:endCxn id="94" idx="3"/>
          </p:cNvCxnSpPr>
          <p:nvPr/>
        </p:nvCxnSpPr>
        <p:spPr>
          <a:xfrm rot="10800000" flipV="1">
            <a:off x="4648737" y="3012131"/>
            <a:ext cx="969480" cy="13731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연결선: 꺾임 190">
            <a:extLst>
              <a:ext uri="{FF2B5EF4-FFF2-40B4-BE49-F238E27FC236}">
                <a16:creationId xmlns:a16="http://schemas.microsoft.com/office/drawing/2014/main" id="{4CE32234-B755-D8B4-6424-E4A48D0D6B74}"/>
              </a:ext>
            </a:extLst>
          </p:cNvPr>
          <p:cNvCxnSpPr>
            <a:cxnSpLocks/>
            <a:stCxn id="141" idx="2"/>
            <a:endCxn id="95" idx="3"/>
          </p:cNvCxnSpPr>
          <p:nvPr/>
        </p:nvCxnSpPr>
        <p:spPr>
          <a:xfrm rot="10800000" flipV="1">
            <a:off x="4648739" y="3012132"/>
            <a:ext cx="969479" cy="17048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3E133510-1C20-A344-0280-BD4B26231081}"/>
              </a:ext>
            </a:extLst>
          </p:cNvPr>
          <p:cNvGrpSpPr/>
          <p:nvPr/>
        </p:nvGrpSpPr>
        <p:grpSpPr>
          <a:xfrm>
            <a:off x="6611237" y="200440"/>
            <a:ext cx="3265715" cy="290238"/>
            <a:chOff x="3704876" y="4293973"/>
            <a:chExt cx="3265715" cy="29023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F14369D-6607-B828-13A0-EC3823257D58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521CAB5-272A-E932-FB2D-749CA85CD21E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2CDCD0C-D44C-F66D-06F9-27969064F9E8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65EA8E5-EDD2-4CCA-EBB0-34381B372C5C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4E6BB02-6B41-A3A1-3E55-7133823D6EB2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42DBD0B0-48CD-75A8-12D1-619D3C129047}"/>
              </a:ext>
            </a:extLst>
          </p:cNvPr>
          <p:cNvGrpSpPr/>
          <p:nvPr/>
        </p:nvGrpSpPr>
        <p:grpSpPr>
          <a:xfrm>
            <a:off x="4648730" y="918872"/>
            <a:ext cx="5228224" cy="290238"/>
            <a:chOff x="5767220" y="4293973"/>
            <a:chExt cx="2778036" cy="290238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2274DAE3-D456-1083-6E1F-665BB7456EA6}"/>
                </a:ext>
              </a:extLst>
            </p:cNvPr>
            <p:cNvSpPr/>
            <p:nvPr/>
          </p:nvSpPr>
          <p:spPr>
            <a:xfrm>
              <a:off x="5767220" y="4293973"/>
              <a:ext cx="277803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A6A056C2-B3CB-572A-A670-9C6520226F8C}"/>
                </a:ext>
              </a:extLst>
            </p:cNvPr>
            <p:cNvSpPr/>
            <p:nvPr/>
          </p:nvSpPr>
          <p:spPr>
            <a:xfrm>
              <a:off x="7776153" y="4323667"/>
              <a:ext cx="74517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4866F8AB-51CA-EBD0-B50B-4A8A7545EF2B}"/>
                </a:ext>
              </a:extLst>
            </p:cNvPr>
            <p:cNvSpPr/>
            <p:nvPr/>
          </p:nvSpPr>
          <p:spPr>
            <a:xfrm>
              <a:off x="7395835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6" name="직사각형 385">
              <a:extLst>
                <a:ext uri="{FF2B5EF4-FFF2-40B4-BE49-F238E27FC236}">
                  <a16:creationId xmlns:a16="http://schemas.microsoft.com/office/drawing/2014/main" id="{CE3438EB-5BA5-22DF-FF99-7CD9ACEC7525}"/>
                </a:ext>
              </a:extLst>
            </p:cNvPr>
            <p:cNvSpPr/>
            <p:nvPr/>
          </p:nvSpPr>
          <p:spPr>
            <a:xfrm>
              <a:off x="6365148" y="4323667"/>
              <a:ext cx="635844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[1:0]fifo_mux_select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4" name="직사각형 403">
              <a:extLst>
                <a:ext uri="{FF2B5EF4-FFF2-40B4-BE49-F238E27FC236}">
                  <a16:creationId xmlns:a16="http://schemas.microsoft.com/office/drawing/2014/main" id="{C737DCD4-83DF-6207-6176-231741608459}"/>
                </a:ext>
              </a:extLst>
            </p:cNvPr>
            <p:cNvSpPr/>
            <p:nvPr/>
          </p:nvSpPr>
          <p:spPr>
            <a:xfrm>
              <a:off x="5800963" y="4323667"/>
              <a:ext cx="54564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[7:0]data_strobe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9" name="직사각형 448">
              <a:extLst>
                <a:ext uri="{FF2B5EF4-FFF2-40B4-BE49-F238E27FC236}">
                  <a16:creationId xmlns:a16="http://schemas.microsoft.com/office/drawing/2014/main" id="{BD124022-1271-61A6-4622-B583EDF6EAEC}"/>
                </a:ext>
              </a:extLst>
            </p:cNvPr>
            <p:cNvSpPr/>
            <p:nvPr/>
          </p:nvSpPr>
          <p:spPr>
            <a:xfrm>
              <a:off x="7018028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50578F2-E05D-0976-F10B-5957ED0D3E99}"/>
              </a:ext>
            </a:extLst>
          </p:cNvPr>
          <p:cNvCxnSpPr>
            <a:cxnSpLocks/>
            <a:stCxn id="16" idx="2"/>
            <a:endCxn id="121" idx="0"/>
          </p:cNvCxnSpPr>
          <p:nvPr/>
        </p:nvCxnSpPr>
        <p:spPr>
          <a:xfrm flipH="1">
            <a:off x="7262842" y="460646"/>
            <a:ext cx="984302" cy="45822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1D84D28A-D361-AE5B-DEE6-B33DDC2AA2DB}"/>
              </a:ext>
            </a:extLst>
          </p:cNvPr>
          <p:cNvGrpSpPr/>
          <p:nvPr/>
        </p:nvGrpSpPr>
        <p:grpSpPr>
          <a:xfrm>
            <a:off x="5290744" y="2085106"/>
            <a:ext cx="1536163" cy="284518"/>
            <a:chOff x="3619607" y="786082"/>
            <a:chExt cx="1511723" cy="284518"/>
          </a:xfrm>
        </p:grpSpPr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FD0C26AF-BACF-D21A-DC96-5C8AD11A8C6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[3:0]dac00_mux_select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786F2654-5739-C425-602A-1613950C7B97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43E86B8D-2031-25F8-0AF1-3E0979B2D7C1}"/>
              </a:ext>
            </a:extLst>
          </p:cNvPr>
          <p:cNvGrpSpPr/>
          <p:nvPr/>
        </p:nvGrpSpPr>
        <p:grpSpPr>
          <a:xfrm rot="10800000">
            <a:off x="6992761" y="2111911"/>
            <a:ext cx="314302" cy="228600"/>
            <a:chOff x="7800124" y="2828040"/>
            <a:chExt cx="314302" cy="228600"/>
          </a:xfrm>
        </p:grpSpPr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41575E21-8664-F0DD-9AF5-CD59001F20C1}"/>
                </a:ext>
              </a:extLst>
            </p:cNvPr>
            <p:cNvSpPr/>
            <p:nvPr/>
          </p:nvSpPr>
          <p:spPr>
            <a:xfrm>
              <a:off x="7800369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D94184E4-85E1-960F-998C-3E14F8A008C4}"/>
                </a:ext>
              </a:extLst>
            </p:cNvPr>
            <p:cNvSpPr/>
            <p:nvPr/>
          </p:nvSpPr>
          <p:spPr>
            <a:xfrm>
              <a:off x="7801432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순서도: 지연 185">
              <a:extLst>
                <a:ext uri="{FF2B5EF4-FFF2-40B4-BE49-F238E27FC236}">
                  <a16:creationId xmlns:a16="http://schemas.microsoft.com/office/drawing/2014/main" id="{24C8093C-4970-166B-3DE7-58533AE296A5}"/>
                </a:ext>
              </a:extLst>
            </p:cNvPr>
            <p:cNvSpPr/>
            <p:nvPr/>
          </p:nvSpPr>
          <p:spPr>
            <a:xfrm>
              <a:off x="7800124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7" name="연결선: 꺾임 186">
            <a:extLst>
              <a:ext uri="{FF2B5EF4-FFF2-40B4-BE49-F238E27FC236}">
                <a16:creationId xmlns:a16="http://schemas.microsoft.com/office/drawing/2014/main" id="{7197AD87-C330-5386-C43E-13D2ABCCB656}"/>
              </a:ext>
            </a:extLst>
          </p:cNvPr>
          <p:cNvCxnSpPr>
            <a:cxnSpLocks/>
            <a:stCxn id="30" idx="1"/>
            <a:endCxn id="181" idx="2"/>
          </p:cNvCxnSpPr>
          <p:nvPr/>
        </p:nvCxnSpPr>
        <p:spPr>
          <a:xfrm rot="10800000">
            <a:off x="7306819" y="2298505"/>
            <a:ext cx="2733587" cy="1248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78E8990C-97A9-690F-E2F2-D9D03FE1C186}"/>
              </a:ext>
            </a:extLst>
          </p:cNvPr>
          <p:cNvCxnSpPr>
            <a:cxnSpLocks/>
            <a:stCxn id="144" idx="3"/>
            <a:endCxn id="183" idx="2"/>
          </p:cNvCxnSpPr>
          <p:nvPr/>
        </p:nvCxnSpPr>
        <p:spPr>
          <a:xfrm flipH="1">
            <a:off x="7305755" y="1063822"/>
            <a:ext cx="2526174" cy="1086711"/>
          </a:xfrm>
          <a:prstGeom prst="bentConnector3">
            <a:avLst>
              <a:gd name="adj1" fmla="val -61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FBCFD080-2C90-39E9-2204-A10B49CFB4D1}"/>
              </a:ext>
            </a:extLst>
          </p:cNvPr>
          <p:cNvCxnSpPr>
            <a:cxnSpLocks/>
            <a:stCxn id="186" idx="3"/>
            <a:endCxn id="177" idx="3"/>
          </p:cNvCxnSpPr>
          <p:nvPr/>
        </p:nvCxnSpPr>
        <p:spPr>
          <a:xfrm rot="10800000" flipV="1">
            <a:off x="6826905" y="2226210"/>
            <a:ext cx="165856" cy="11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연결선: 꺾임 239">
            <a:extLst>
              <a:ext uri="{FF2B5EF4-FFF2-40B4-BE49-F238E27FC236}">
                <a16:creationId xmlns:a16="http://schemas.microsoft.com/office/drawing/2014/main" id="{2EC59383-3AEF-819B-4AC9-A5047F53D5BD}"/>
              </a:ext>
            </a:extLst>
          </p:cNvPr>
          <p:cNvCxnSpPr>
            <a:cxnSpLocks/>
            <a:stCxn id="28" idx="1"/>
            <a:endCxn id="347" idx="3"/>
          </p:cNvCxnSpPr>
          <p:nvPr/>
        </p:nvCxnSpPr>
        <p:spPr>
          <a:xfrm rot="10800000" flipV="1">
            <a:off x="8190213" y="1931291"/>
            <a:ext cx="1850192" cy="8475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5" name="그룹 344">
            <a:extLst>
              <a:ext uri="{FF2B5EF4-FFF2-40B4-BE49-F238E27FC236}">
                <a16:creationId xmlns:a16="http://schemas.microsoft.com/office/drawing/2014/main" id="{BC44EBC4-6F93-B4ED-ACDA-070082A16D7A}"/>
              </a:ext>
            </a:extLst>
          </p:cNvPr>
          <p:cNvGrpSpPr/>
          <p:nvPr/>
        </p:nvGrpSpPr>
        <p:grpSpPr>
          <a:xfrm>
            <a:off x="6907482" y="2636581"/>
            <a:ext cx="1282733" cy="284518"/>
            <a:chOff x="3869005" y="786082"/>
            <a:chExt cx="1262325" cy="284518"/>
          </a:xfrm>
        </p:grpSpPr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35489517-27A2-F544-1F9B-FEDFD8BA6A90}"/>
                </a:ext>
              </a:extLst>
            </p:cNvPr>
            <p:cNvSpPr/>
            <p:nvPr/>
          </p:nvSpPr>
          <p:spPr>
            <a:xfrm>
              <a:off x="3869005" y="786082"/>
              <a:ext cx="1262325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[47:0]gpo_00_buffer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47" name="이등변 삼각형 346">
              <a:extLst>
                <a:ext uri="{FF2B5EF4-FFF2-40B4-BE49-F238E27FC236}">
                  <a16:creationId xmlns:a16="http://schemas.microsoft.com/office/drawing/2014/main" id="{8BA4B6E3-E710-1A2F-511A-F1F8F9B6BA6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7" name="그룹 356">
            <a:extLst>
              <a:ext uri="{FF2B5EF4-FFF2-40B4-BE49-F238E27FC236}">
                <a16:creationId xmlns:a16="http://schemas.microsoft.com/office/drawing/2014/main" id="{78438D62-9F5E-009D-F995-5B9843D13380}"/>
              </a:ext>
            </a:extLst>
          </p:cNvPr>
          <p:cNvGrpSpPr/>
          <p:nvPr/>
        </p:nvGrpSpPr>
        <p:grpSpPr>
          <a:xfrm>
            <a:off x="5587001" y="4124287"/>
            <a:ext cx="1451048" cy="284518"/>
            <a:chOff x="3703369" y="786082"/>
            <a:chExt cx="1427962" cy="284518"/>
          </a:xfrm>
        </p:grpSpPr>
        <p:sp>
          <p:nvSpPr>
            <p:cNvPr id="358" name="직사각형 357">
              <a:extLst>
                <a:ext uri="{FF2B5EF4-FFF2-40B4-BE49-F238E27FC236}">
                  <a16:creationId xmlns:a16="http://schemas.microsoft.com/office/drawing/2014/main" id="{18AA8331-5A7C-CA4B-CC41-3F53D270091B}"/>
                </a:ext>
              </a:extLst>
            </p:cNvPr>
            <p:cNvSpPr/>
            <p:nvPr/>
          </p:nvSpPr>
          <p:spPr>
            <a:xfrm>
              <a:off x="3703369" y="786082"/>
              <a:ext cx="1427962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gpo0_selected_buffer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59" name="이등변 삼각형 358">
              <a:extLst>
                <a:ext uri="{FF2B5EF4-FFF2-40B4-BE49-F238E27FC236}">
                  <a16:creationId xmlns:a16="http://schemas.microsoft.com/office/drawing/2014/main" id="{9D1C0DCB-62A3-D54C-04DD-1E7F24CDB136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0" name="연결선: 꺾임 359">
            <a:extLst>
              <a:ext uri="{FF2B5EF4-FFF2-40B4-BE49-F238E27FC236}">
                <a16:creationId xmlns:a16="http://schemas.microsoft.com/office/drawing/2014/main" id="{A4D2CBB1-5C1A-8F07-D572-DE21A88517CE}"/>
              </a:ext>
            </a:extLst>
          </p:cNvPr>
          <p:cNvCxnSpPr>
            <a:cxnSpLocks/>
            <a:stCxn id="30" idx="1"/>
            <a:endCxn id="359" idx="3"/>
          </p:cNvCxnSpPr>
          <p:nvPr/>
        </p:nvCxnSpPr>
        <p:spPr>
          <a:xfrm rot="10800000" flipV="1">
            <a:off x="7038047" y="2423367"/>
            <a:ext cx="3002359" cy="1843178"/>
          </a:xfrm>
          <a:prstGeom prst="bentConnector3">
            <a:avLst>
              <a:gd name="adj1" fmla="val 454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연결선: 꺾임 365">
            <a:extLst>
              <a:ext uri="{FF2B5EF4-FFF2-40B4-BE49-F238E27FC236}">
                <a16:creationId xmlns:a16="http://schemas.microsoft.com/office/drawing/2014/main" id="{3FB4E28E-6DC6-CE69-CF44-038E394DFCD1}"/>
              </a:ext>
            </a:extLst>
          </p:cNvPr>
          <p:cNvCxnSpPr>
            <a:cxnSpLocks/>
            <a:stCxn id="346" idx="1"/>
            <a:endCxn id="141" idx="0"/>
          </p:cNvCxnSpPr>
          <p:nvPr/>
        </p:nvCxnSpPr>
        <p:spPr>
          <a:xfrm rot="10800000" flipV="1">
            <a:off x="5873480" y="2778840"/>
            <a:ext cx="1034002" cy="2332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CD2A1143-50F8-AAC3-04F4-9A0F34475E66}"/>
              </a:ext>
            </a:extLst>
          </p:cNvPr>
          <p:cNvGrpSpPr/>
          <p:nvPr/>
        </p:nvGrpSpPr>
        <p:grpSpPr>
          <a:xfrm>
            <a:off x="5187701" y="1322867"/>
            <a:ext cx="1639206" cy="284518"/>
            <a:chOff x="3518204" y="786082"/>
            <a:chExt cx="1613127" cy="284518"/>
          </a:xfrm>
        </p:grpSpPr>
        <p:sp>
          <p:nvSpPr>
            <p:cNvPr id="415" name="직사각형 414">
              <a:extLst>
                <a:ext uri="{FF2B5EF4-FFF2-40B4-BE49-F238E27FC236}">
                  <a16:creationId xmlns:a16="http://schemas.microsoft.com/office/drawing/2014/main" id="{BC1B69BA-FB55-C052-9379-3F2703DCDAA1}"/>
                </a:ext>
              </a:extLst>
            </p:cNvPr>
            <p:cNvSpPr/>
            <p:nvPr/>
          </p:nvSpPr>
          <p:spPr>
            <a:xfrm>
              <a:off x="3518204" y="786082"/>
              <a:ext cx="1613127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[7:0]data_strobe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16" name="이등변 삼각형 415">
              <a:extLst>
                <a:ext uri="{FF2B5EF4-FFF2-40B4-BE49-F238E27FC236}">
                  <a16:creationId xmlns:a16="http://schemas.microsoft.com/office/drawing/2014/main" id="{13928824-FCA6-1041-BB0A-68E9651DD7F5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1" name="그룹 420">
            <a:extLst>
              <a:ext uri="{FF2B5EF4-FFF2-40B4-BE49-F238E27FC236}">
                <a16:creationId xmlns:a16="http://schemas.microsoft.com/office/drawing/2014/main" id="{74DAE16F-4D33-ECED-4C7A-FCAFC1448CDC}"/>
              </a:ext>
            </a:extLst>
          </p:cNvPr>
          <p:cNvGrpSpPr/>
          <p:nvPr/>
        </p:nvGrpSpPr>
        <p:grpSpPr>
          <a:xfrm rot="10800000">
            <a:off x="6992761" y="1348732"/>
            <a:ext cx="314302" cy="228600"/>
            <a:chOff x="7800124" y="2828040"/>
            <a:chExt cx="314302" cy="228600"/>
          </a:xfrm>
        </p:grpSpPr>
        <p:sp>
          <p:nvSpPr>
            <p:cNvPr id="422" name="타원 421">
              <a:extLst>
                <a:ext uri="{FF2B5EF4-FFF2-40B4-BE49-F238E27FC236}">
                  <a16:creationId xmlns:a16="http://schemas.microsoft.com/office/drawing/2014/main" id="{F1731DDC-6EEB-0765-F5F6-A20F0E7581C2}"/>
                </a:ext>
              </a:extLst>
            </p:cNvPr>
            <p:cNvSpPr/>
            <p:nvPr/>
          </p:nvSpPr>
          <p:spPr>
            <a:xfrm>
              <a:off x="7800369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타원 422">
              <a:extLst>
                <a:ext uri="{FF2B5EF4-FFF2-40B4-BE49-F238E27FC236}">
                  <a16:creationId xmlns:a16="http://schemas.microsoft.com/office/drawing/2014/main" id="{1CEDE7EE-6073-4119-FC91-6A4AB0075856}"/>
                </a:ext>
              </a:extLst>
            </p:cNvPr>
            <p:cNvSpPr/>
            <p:nvPr/>
          </p:nvSpPr>
          <p:spPr>
            <a:xfrm>
              <a:off x="7801432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4" name="순서도: 지연 423">
              <a:extLst>
                <a:ext uri="{FF2B5EF4-FFF2-40B4-BE49-F238E27FC236}">
                  <a16:creationId xmlns:a16="http://schemas.microsoft.com/office/drawing/2014/main" id="{D59C9118-F225-78D6-D46D-B06F3CBD36D8}"/>
                </a:ext>
              </a:extLst>
            </p:cNvPr>
            <p:cNvSpPr/>
            <p:nvPr/>
          </p:nvSpPr>
          <p:spPr>
            <a:xfrm>
              <a:off x="7800124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25" name="연결선: 꺾임 424">
            <a:extLst>
              <a:ext uri="{FF2B5EF4-FFF2-40B4-BE49-F238E27FC236}">
                <a16:creationId xmlns:a16="http://schemas.microsoft.com/office/drawing/2014/main" id="{48DD2090-1477-75C3-2523-04EA6E803307}"/>
              </a:ext>
            </a:extLst>
          </p:cNvPr>
          <p:cNvCxnSpPr>
            <a:cxnSpLocks/>
            <a:stCxn id="30" idx="1"/>
            <a:endCxn id="422" idx="2"/>
          </p:cNvCxnSpPr>
          <p:nvPr/>
        </p:nvCxnSpPr>
        <p:spPr>
          <a:xfrm rot="10800000">
            <a:off x="7306819" y="1535325"/>
            <a:ext cx="2733587" cy="8880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연결선: 꺾임 425">
            <a:extLst>
              <a:ext uri="{FF2B5EF4-FFF2-40B4-BE49-F238E27FC236}">
                <a16:creationId xmlns:a16="http://schemas.microsoft.com/office/drawing/2014/main" id="{0000936F-DBC4-1749-79A2-1DB0C48F28A2}"/>
              </a:ext>
            </a:extLst>
          </p:cNvPr>
          <p:cNvCxnSpPr>
            <a:cxnSpLocks/>
            <a:stCxn id="404" idx="2"/>
            <a:endCxn id="423" idx="2"/>
          </p:cNvCxnSpPr>
          <p:nvPr/>
        </p:nvCxnSpPr>
        <p:spPr>
          <a:xfrm rot="16200000" flipH="1">
            <a:off x="6161582" y="243181"/>
            <a:ext cx="208276" cy="2080069"/>
          </a:xfrm>
          <a:prstGeom prst="bentConnector4">
            <a:avLst>
              <a:gd name="adj1" fmla="val 43829"/>
              <a:gd name="adj2" fmla="val 1109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연결선: 꺾임 426">
            <a:extLst>
              <a:ext uri="{FF2B5EF4-FFF2-40B4-BE49-F238E27FC236}">
                <a16:creationId xmlns:a16="http://schemas.microsoft.com/office/drawing/2014/main" id="{7B1D577D-09F4-E0F6-0D33-A5B362D4DE3E}"/>
              </a:ext>
            </a:extLst>
          </p:cNvPr>
          <p:cNvCxnSpPr>
            <a:cxnSpLocks/>
            <a:stCxn id="424" idx="3"/>
            <a:endCxn id="416" idx="3"/>
          </p:cNvCxnSpPr>
          <p:nvPr/>
        </p:nvCxnSpPr>
        <p:spPr>
          <a:xfrm rot="10800000" flipV="1">
            <a:off x="6826905" y="1463031"/>
            <a:ext cx="165857" cy="20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327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25A06CC3-AA20-4888-041B-CA4FDF53E3CF}"/>
              </a:ext>
            </a:extLst>
          </p:cNvPr>
          <p:cNvGrpSpPr/>
          <p:nvPr/>
        </p:nvGrpSpPr>
        <p:grpSpPr>
          <a:xfrm>
            <a:off x="10040405" y="1590304"/>
            <a:ext cx="1817163" cy="2274256"/>
            <a:chOff x="7009338" y="653892"/>
            <a:chExt cx="1817163" cy="227425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660DA45-D6C6-17F1-435F-CF33B8A97206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(gpo_dac_00)</a:t>
              </a:r>
              <a:endParaRPr lang="ko-KR" altLang="en-US" sz="9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AB1C6B1-D504-3A5D-7370-337FEFAA3C51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C66F340-DB47-3ED1-BD69-FBB23BDF160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7FD0637-E344-FA55-AD8C-B0AAACC1CEE2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44979B7-C485-4E4F-48A1-6EA030CD956E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D8F2ECD-8C60-B58D-C06B-39865966B057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29B15FE-59C9-37D4-EEEE-B63F4A97B7C2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D75AA5E-C9D0-3324-A7B6-AB7C70C8E478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21204C1-D0D7-3CDC-7568-7BB62C37D175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3DBF189-B662-F096-8BCC-09B502F4859D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E32361F-C3CA-36C7-C136-00E1D942B0A3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F39B062-A83D-2721-C203-9F9BFA57B7C2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EE396F7-2124-B180-A66D-23B5584635A3}"/>
              </a:ext>
            </a:extLst>
          </p:cNvPr>
          <p:cNvGrpSpPr/>
          <p:nvPr/>
        </p:nvGrpSpPr>
        <p:grpSpPr>
          <a:xfrm>
            <a:off x="178924" y="982821"/>
            <a:ext cx="1874308" cy="284518"/>
            <a:chOff x="3257022" y="786082"/>
            <a:chExt cx="1874308" cy="28451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EFE0A89-2DDF-4D73-23A4-2009D073F784}"/>
                </a:ext>
              </a:extLst>
            </p:cNvPr>
            <p:cNvSpPr/>
            <p:nvPr/>
          </p:nvSpPr>
          <p:spPr>
            <a:xfrm>
              <a:off x="3257022" y="78608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s00_axis_tdata[255:0]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016A8CCE-CBB3-9FA7-B5C9-92FC43C6991A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5F2E6D5-4E21-015B-3CC9-A3573AE4C51A}"/>
              </a:ext>
            </a:extLst>
          </p:cNvPr>
          <p:cNvGrpSpPr/>
          <p:nvPr/>
        </p:nvGrpSpPr>
        <p:grpSpPr>
          <a:xfrm>
            <a:off x="179544" y="3064366"/>
            <a:ext cx="1874310" cy="284518"/>
            <a:chOff x="3257022" y="2059306"/>
            <a:chExt cx="1874310" cy="284518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D803043-101C-1948-130D-44FF18D30B92}"/>
                </a:ext>
              </a:extLst>
            </p:cNvPr>
            <p:cNvSpPr/>
            <p:nvPr/>
          </p:nvSpPr>
          <p:spPr>
            <a:xfrm>
              <a:off x="3257022" y="205930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dac00_nco_freq[47:0]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63AD8A85-F327-E73D-4766-DAF32A687FF4}"/>
                </a:ext>
              </a:extLst>
            </p:cNvPr>
            <p:cNvSpPr/>
            <p:nvPr/>
          </p:nvSpPr>
          <p:spPr>
            <a:xfrm rot="16200000">
              <a:off x="5037893" y="2166920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DE93754-55D9-31E2-C58B-50D32ED47EA8}"/>
              </a:ext>
            </a:extLst>
          </p:cNvPr>
          <p:cNvGrpSpPr/>
          <p:nvPr/>
        </p:nvGrpSpPr>
        <p:grpSpPr>
          <a:xfrm>
            <a:off x="178921" y="5294072"/>
            <a:ext cx="1874310" cy="284518"/>
            <a:chOff x="3257022" y="2381302"/>
            <a:chExt cx="1874310" cy="284518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359D726-F3D8-97C0-E3E0-474FBC58F25E}"/>
                </a:ext>
              </a:extLst>
            </p:cNvPr>
            <p:cNvSpPr/>
            <p:nvPr/>
          </p:nvSpPr>
          <p:spPr>
            <a:xfrm>
              <a:off x="3257022" y="238130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dac00_nco_phase[17:0]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FD04C227-2817-AB99-2ACA-746E0AC4142B}"/>
                </a:ext>
              </a:extLst>
            </p:cNvPr>
            <p:cNvSpPr/>
            <p:nvPr/>
          </p:nvSpPr>
          <p:spPr>
            <a:xfrm rot="16200000">
              <a:off x="5037893" y="248711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3582FFF0-6C3D-65AB-93E3-3C3C956F73B2}"/>
              </a:ext>
            </a:extLst>
          </p:cNvPr>
          <p:cNvGrpSpPr/>
          <p:nvPr/>
        </p:nvGrpSpPr>
        <p:grpSpPr>
          <a:xfrm rot="5400000">
            <a:off x="7724749" y="5869137"/>
            <a:ext cx="710252" cy="255263"/>
            <a:chOff x="3601793" y="3387727"/>
            <a:chExt cx="710252" cy="255263"/>
          </a:xfrm>
        </p:grpSpPr>
        <p:sp>
          <p:nvSpPr>
            <p:cNvPr id="141" name="사다리꼴 140">
              <a:extLst>
                <a:ext uri="{FF2B5EF4-FFF2-40B4-BE49-F238E27FC236}">
                  <a16:creationId xmlns:a16="http://schemas.microsoft.com/office/drawing/2014/main" id="{C30DCCDB-3883-B356-A54A-11E05E2E9C9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F6031D0E-B5ED-3BB0-3337-0996E5131EB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4EA88DC4-392F-25ED-66A3-72BD47A342EF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48E26633-83B4-8BC6-17D6-1C31BEC0B776}"/>
              </a:ext>
            </a:extLst>
          </p:cNvPr>
          <p:cNvCxnSpPr>
            <a:cxnSpLocks/>
            <a:stCxn id="141" idx="2"/>
            <a:endCxn id="124" idx="0"/>
          </p:cNvCxnSpPr>
          <p:nvPr/>
        </p:nvCxnSpPr>
        <p:spPr>
          <a:xfrm rot="10800000">
            <a:off x="6881894" y="5251547"/>
            <a:ext cx="1070350" cy="7452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D582159E-8F7D-6F37-D720-C2E65EFECD1C}"/>
              </a:ext>
            </a:extLst>
          </p:cNvPr>
          <p:cNvCxnSpPr>
            <a:cxnSpLocks/>
            <a:stCxn id="141" idx="2"/>
            <a:endCxn id="79" idx="2"/>
          </p:cNvCxnSpPr>
          <p:nvPr/>
        </p:nvCxnSpPr>
        <p:spPr>
          <a:xfrm rot="10800000">
            <a:off x="1116076" y="5578591"/>
            <a:ext cx="6836169" cy="4181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3E133510-1C20-A344-0280-BD4B26231081}"/>
              </a:ext>
            </a:extLst>
          </p:cNvPr>
          <p:cNvGrpSpPr/>
          <p:nvPr/>
        </p:nvGrpSpPr>
        <p:grpSpPr>
          <a:xfrm>
            <a:off x="6611237" y="200440"/>
            <a:ext cx="3265715" cy="290238"/>
            <a:chOff x="3704876" y="4293973"/>
            <a:chExt cx="3265715" cy="29023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F14369D-6607-B828-13A0-EC3823257D58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521CAB5-272A-E932-FB2D-749CA85CD21E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2CDCD0C-D44C-F66D-06F9-27969064F9E8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65EA8E5-EDD2-4CCA-EBB0-34381B372C5C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4E6BB02-6B41-A3A1-3E55-7133823D6EB2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50578F2-E05D-0976-F10B-5957ED0D3E99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 flipH="1">
            <a:off x="7262842" y="460646"/>
            <a:ext cx="984302" cy="45822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1D84D28A-D361-AE5B-DEE6-B33DDC2AA2DB}"/>
              </a:ext>
            </a:extLst>
          </p:cNvPr>
          <p:cNvGrpSpPr/>
          <p:nvPr/>
        </p:nvGrpSpPr>
        <p:grpSpPr>
          <a:xfrm>
            <a:off x="7026825" y="2085106"/>
            <a:ext cx="1536163" cy="284518"/>
            <a:chOff x="3619607" y="786082"/>
            <a:chExt cx="1511723" cy="284518"/>
          </a:xfrm>
        </p:grpSpPr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FD0C26AF-BACF-D21A-DC96-5C8AD11A8C6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[3:0]dac00_mux_select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786F2654-5739-C425-602A-1613950C7B97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6" name="그룹 255">
            <a:extLst>
              <a:ext uri="{FF2B5EF4-FFF2-40B4-BE49-F238E27FC236}">
                <a16:creationId xmlns:a16="http://schemas.microsoft.com/office/drawing/2014/main" id="{EB76315F-D18C-C02A-A962-60C4ABC94504}"/>
              </a:ext>
            </a:extLst>
          </p:cNvPr>
          <p:cNvGrpSpPr/>
          <p:nvPr/>
        </p:nvGrpSpPr>
        <p:grpSpPr>
          <a:xfrm>
            <a:off x="10040405" y="3925745"/>
            <a:ext cx="1753664" cy="2787959"/>
            <a:chOff x="2800341" y="421269"/>
            <a:chExt cx="1753664" cy="2787959"/>
          </a:xfrm>
        </p:grpSpPr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93AD4A0A-432C-9E75-8AF9-530B4F5666EF}"/>
                </a:ext>
              </a:extLst>
            </p:cNvPr>
            <p:cNvSpPr/>
            <p:nvPr/>
          </p:nvSpPr>
          <p:spPr>
            <a:xfrm>
              <a:off x="2800341" y="421269"/>
              <a:ext cx="1753664" cy="27879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SYNC FIFO(fifo_dac_00)</a:t>
              </a:r>
              <a:endParaRPr lang="ko-KR" altLang="en-US" sz="900" dirty="0"/>
            </a:p>
          </p:txBody>
        </p:sp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EE7F6F65-9B96-2BAF-487F-EFCCE45313EF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[255:0</a:t>
              </a:r>
              <a:r>
                <a:rPr lang="en-US" altLang="ko-KR" sz="900" dirty="0">
                  <a:solidFill>
                    <a:schemeClr val="tx1"/>
                  </a:solidFill>
                </a:rPr>
                <a:t>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B3A935B7-F140-9EC4-473C-950034A3A7F5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8E07BB70-4D29-ACA0-37AF-79FE227D7C3F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D50AD7A5-E4E2-8148-89AF-9200FBE628F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294E6E97-BBD0-81B5-ACF8-88FAAAFC77F1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empty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F832B592-70BD-B5E9-6644-569D67F21B83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full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5DD64B62-39F4-64E4-EB6C-F040433290E7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[255:0</a:t>
              </a:r>
              <a:r>
                <a:rPr lang="en-US" altLang="ko-KR" sz="900" dirty="0">
                  <a:solidFill>
                    <a:schemeClr val="tx1"/>
                  </a:solidFill>
                </a:rPr>
                <a:t>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09C3EA1C-C9F4-7AE5-8F92-1DE9165CFD4E}"/>
                </a:ext>
              </a:extLst>
            </p:cNvPr>
            <p:cNvSpPr/>
            <p:nvPr/>
          </p:nvSpPr>
          <p:spPr>
            <a:xfrm>
              <a:off x="2800341" y="291286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flush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5" name="그룹 344">
            <a:extLst>
              <a:ext uri="{FF2B5EF4-FFF2-40B4-BE49-F238E27FC236}">
                <a16:creationId xmlns:a16="http://schemas.microsoft.com/office/drawing/2014/main" id="{BC44EBC4-6F93-B4ED-ACDA-070082A16D7A}"/>
              </a:ext>
            </a:extLst>
          </p:cNvPr>
          <p:cNvGrpSpPr/>
          <p:nvPr/>
        </p:nvGrpSpPr>
        <p:grpSpPr>
          <a:xfrm>
            <a:off x="8648576" y="5908131"/>
            <a:ext cx="1282733" cy="284518"/>
            <a:chOff x="3869005" y="786082"/>
            <a:chExt cx="1262325" cy="284518"/>
          </a:xfrm>
        </p:grpSpPr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35489517-27A2-F544-1F9B-FEDFD8BA6A90}"/>
                </a:ext>
              </a:extLst>
            </p:cNvPr>
            <p:cNvSpPr/>
            <p:nvPr/>
          </p:nvSpPr>
          <p:spPr>
            <a:xfrm>
              <a:off x="3869005" y="786082"/>
              <a:ext cx="1262325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[31:0]gpo_00_buffer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47" name="이등변 삼각형 346">
              <a:extLst>
                <a:ext uri="{FF2B5EF4-FFF2-40B4-BE49-F238E27FC236}">
                  <a16:creationId xmlns:a16="http://schemas.microsoft.com/office/drawing/2014/main" id="{8BA4B6E3-E710-1A2F-511A-F1F8F9B6BA6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6" name="연결선: 꺾임 365">
            <a:extLst>
              <a:ext uri="{FF2B5EF4-FFF2-40B4-BE49-F238E27FC236}">
                <a16:creationId xmlns:a16="http://schemas.microsoft.com/office/drawing/2014/main" id="{3FB4E28E-6DC6-CE69-CF44-038E394DFCD1}"/>
              </a:ext>
            </a:extLst>
          </p:cNvPr>
          <p:cNvCxnSpPr>
            <a:cxnSpLocks/>
            <a:stCxn id="346" idx="1"/>
            <a:endCxn id="141" idx="0"/>
          </p:cNvCxnSpPr>
          <p:nvPr/>
        </p:nvCxnSpPr>
        <p:spPr>
          <a:xfrm rot="10800000">
            <a:off x="8207508" y="5996770"/>
            <a:ext cx="441069" cy="536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CD2A1143-50F8-AAC3-04F4-9A0F34475E66}"/>
              </a:ext>
            </a:extLst>
          </p:cNvPr>
          <p:cNvGrpSpPr/>
          <p:nvPr/>
        </p:nvGrpSpPr>
        <p:grpSpPr>
          <a:xfrm>
            <a:off x="6923782" y="1322867"/>
            <a:ext cx="1639206" cy="284518"/>
            <a:chOff x="3518204" y="786082"/>
            <a:chExt cx="1613127" cy="284518"/>
          </a:xfrm>
        </p:grpSpPr>
        <p:sp>
          <p:nvSpPr>
            <p:cNvPr id="415" name="직사각형 414">
              <a:extLst>
                <a:ext uri="{FF2B5EF4-FFF2-40B4-BE49-F238E27FC236}">
                  <a16:creationId xmlns:a16="http://schemas.microsoft.com/office/drawing/2014/main" id="{BC1B69BA-FB55-C052-9379-3F2703DCDAA1}"/>
                </a:ext>
              </a:extLst>
            </p:cNvPr>
            <p:cNvSpPr/>
            <p:nvPr/>
          </p:nvSpPr>
          <p:spPr>
            <a:xfrm>
              <a:off x="3518204" y="786082"/>
              <a:ext cx="1613127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[7:0]data_strobe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16" name="이등변 삼각형 415">
              <a:extLst>
                <a:ext uri="{FF2B5EF4-FFF2-40B4-BE49-F238E27FC236}">
                  <a16:creationId xmlns:a16="http://schemas.microsoft.com/office/drawing/2014/main" id="{13928824-FCA6-1041-BB0A-68E9651DD7F5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AB40299A-E330-3D38-47F0-477FE7A727DF}"/>
              </a:ext>
            </a:extLst>
          </p:cNvPr>
          <p:cNvCxnSpPr>
            <a:cxnSpLocks/>
            <a:stCxn id="177" idx="3"/>
            <a:endCxn id="141" idx="1"/>
          </p:cNvCxnSpPr>
          <p:nvPr/>
        </p:nvCxnSpPr>
        <p:spPr>
          <a:xfrm flipH="1">
            <a:off x="8079875" y="2227364"/>
            <a:ext cx="483111" cy="3465237"/>
          </a:xfrm>
          <a:prstGeom prst="bentConnector4">
            <a:avLst>
              <a:gd name="adj1" fmla="val -47318"/>
              <a:gd name="adj2" fmla="val 53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689FD5F5-F3AB-4355-EBA5-90A5808969BE}"/>
              </a:ext>
            </a:extLst>
          </p:cNvPr>
          <p:cNvGrpSpPr/>
          <p:nvPr/>
        </p:nvGrpSpPr>
        <p:grpSpPr>
          <a:xfrm rot="5400000">
            <a:off x="6399136" y="5123915"/>
            <a:ext cx="710252" cy="255263"/>
            <a:chOff x="3601793" y="3387727"/>
            <a:chExt cx="710252" cy="255263"/>
          </a:xfrm>
        </p:grpSpPr>
        <p:sp>
          <p:nvSpPr>
            <p:cNvPr id="124" name="사다리꼴 123">
              <a:extLst>
                <a:ext uri="{FF2B5EF4-FFF2-40B4-BE49-F238E27FC236}">
                  <a16:creationId xmlns:a16="http://schemas.microsoft.com/office/drawing/2014/main" id="{67367D89-6E1A-4101-6717-25CA90AEB836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E88C7ADB-03F6-34A7-1191-D1E0F0A79415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75CDA881-54D1-6165-9962-5E29236910C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095805BD-AE23-DE75-9A87-4AB69A7D7818}"/>
              </a:ext>
            </a:extLst>
          </p:cNvPr>
          <p:cNvGrpSpPr/>
          <p:nvPr/>
        </p:nvGrpSpPr>
        <p:grpSpPr>
          <a:xfrm>
            <a:off x="71861" y="2407535"/>
            <a:ext cx="4148434" cy="290238"/>
            <a:chOff x="4918745" y="4293973"/>
            <a:chExt cx="4148434" cy="290238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D2B34165-AAB4-D87D-0E7C-83B65825A2FF}"/>
                </a:ext>
              </a:extLst>
            </p:cNvPr>
            <p:cNvSpPr/>
            <p:nvPr/>
          </p:nvSpPr>
          <p:spPr>
            <a:xfrm>
              <a:off x="4918745" y="4293973"/>
              <a:ext cx="4148434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...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85F9A7B4-A68D-E32C-AEA6-8AE955276806}"/>
                </a:ext>
              </a:extLst>
            </p:cNvPr>
            <p:cNvGrpSpPr/>
            <p:nvPr/>
          </p:nvGrpSpPr>
          <p:grpSpPr>
            <a:xfrm>
              <a:off x="8195059" y="4323667"/>
              <a:ext cx="840407" cy="230512"/>
              <a:chOff x="9456504" y="4323667"/>
              <a:chExt cx="840407" cy="230512"/>
            </a:xfrm>
          </p:grpSpPr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84385875-EEBE-CCA5-C5D6-8427499691A5}"/>
                  </a:ext>
                </a:extLst>
              </p:cNvPr>
              <p:cNvSpPr/>
              <p:nvPr/>
            </p:nvSpPr>
            <p:spPr>
              <a:xfrm>
                <a:off x="9456504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31:0]data</a:t>
                </a:r>
                <a:endParaRPr lang="ko-KR" altLang="en-US" sz="900" dirty="0"/>
              </a:p>
            </p:txBody>
          </p:sp>
          <p:sp>
            <p:nvSpPr>
              <p:cNvPr id="158" name="이등변 삼각형 157">
                <a:extLst>
                  <a:ext uri="{FF2B5EF4-FFF2-40B4-BE49-F238E27FC236}">
                    <a16:creationId xmlns:a16="http://schemas.microsoft.com/office/drawing/2014/main" id="{3FE167F3-5FBD-70E8-0E45-B58276122DFA}"/>
                  </a:ext>
                </a:extLst>
              </p:cNvPr>
              <p:cNvSpPr/>
              <p:nvPr/>
            </p:nvSpPr>
            <p:spPr>
              <a:xfrm rot="16200000">
                <a:off x="10218492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89528CD7-7189-CFBE-63D8-586DB6BBDAF0}"/>
                </a:ext>
              </a:extLst>
            </p:cNvPr>
            <p:cNvGrpSpPr/>
            <p:nvPr/>
          </p:nvGrpSpPr>
          <p:grpSpPr>
            <a:xfrm>
              <a:off x="4968923" y="4323667"/>
              <a:ext cx="3180711" cy="230512"/>
              <a:chOff x="7491816" y="4323667"/>
              <a:chExt cx="3180711" cy="230512"/>
            </a:xfrm>
          </p:grpSpPr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25F324F4-1484-BE97-D281-5B30009DF1BA}"/>
                  </a:ext>
                </a:extLst>
              </p:cNvPr>
              <p:cNvSpPr/>
              <p:nvPr/>
            </p:nvSpPr>
            <p:spPr>
              <a:xfrm>
                <a:off x="9832120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63:32]data</a:t>
                </a:r>
                <a:endParaRPr lang="ko-KR" altLang="en-US" sz="900" dirty="0"/>
              </a:p>
            </p:txBody>
          </p:sp>
          <p:sp>
            <p:nvSpPr>
              <p:cNvPr id="156" name="이등변 삼각형 155">
                <a:extLst>
                  <a:ext uri="{FF2B5EF4-FFF2-40B4-BE49-F238E27FC236}">
                    <a16:creationId xmlns:a16="http://schemas.microsoft.com/office/drawing/2014/main" id="{AA9E7CE5-51CD-7E0B-A813-17BD24B7E02F}"/>
                  </a:ext>
                </a:extLst>
              </p:cNvPr>
              <p:cNvSpPr/>
              <p:nvPr/>
            </p:nvSpPr>
            <p:spPr>
              <a:xfrm rot="16200000">
                <a:off x="10594108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E9D48FF8-9B1C-F829-93A1-357F0FB44B15}"/>
                  </a:ext>
                </a:extLst>
              </p:cNvPr>
              <p:cNvSpPr/>
              <p:nvPr/>
            </p:nvSpPr>
            <p:spPr>
              <a:xfrm>
                <a:off x="8463753" y="4323667"/>
                <a:ext cx="890611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/>
                  <a:t>[223:192]data</a:t>
                </a:r>
                <a:endParaRPr lang="ko-KR" altLang="en-US" sz="900" dirty="0"/>
              </a:p>
            </p:txBody>
          </p:sp>
          <p:sp>
            <p:nvSpPr>
              <p:cNvPr id="160" name="이등변 삼각형 159">
                <a:extLst>
                  <a:ext uri="{FF2B5EF4-FFF2-40B4-BE49-F238E27FC236}">
                    <a16:creationId xmlns:a16="http://schemas.microsoft.com/office/drawing/2014/main" id="{13CB95DB-F3FE-24DD-1D69-C45F5B353827}"/>
                  </a:ext>
                </a:extLst>
              </p:cNvPr>
              <p:cNvSpPr/>
              <p:nvPr/>
            </p:nvSpPr>
            <p:spPr>
              <a:xfrm rot="16200000">
                <a:off x="9270841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626E1678-85A2-69F9-D525-B2F61A879132}"/>
                  </a:ext>
                </a:extLst>
              </p:cNvPr>
              <p:cNvSpPr/>
              <p:nvPr/>
            </p:nvSpPr>
            <p:spPr>
              <a:xfrm>
                <a:off x="7491816" y="4323667"/>
                <a:ext cx="928831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/>
                  <a:t>[255:224]data</a:t>
                </a:r>
                <a:endParaRPr lang="ko-KR" altLang="en-US" sz="900" dirty="0"/>
              </a:p>
            </p:txBody>
          </p:sp>
          <p:sp>
            <p:nvSpPr>
              <p:cNvPr id="163" name="이등변 삼각형 162">
                <a:extLst>
                  <a:ext uri="{FF2B5EF4-FFF2-40B4-BE49-F238E27FC236}">
                    <a16:creationId xmlns:a16="http://schemas.microsoft.com/office/drawing/2014/main" id="{CA2749C7-F879-3016-5352-6C62FC39C13A}"/>
                  </a:ext>
                </a:extLst>
              </p:cNvPr>
              <p:cNvSpPr/>
              <p:nvPr/>
            </p:nvSpPr>
            <p:spPr>
              <a:xfrm rot="16200000">
                <a:off x="8337124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CA695CE1-ECB3-8614-026D-4F596607B43D}"/>
              </a:ext>
            </a:extLst>
          </p:cNvPr>
          <p:cNvGrpSpPr/>
          <p:nvPr/>
        </p:nvGrpSpPr>
        <p:grpSpPr>
          <a:xfrm>
            <a:off x="104171" y="4723151"/>
            <a:ext cx="1794674" cy="290238"/>
            <a:chOff x="7272506" y="4293973"/>
            <a:chExt cx="1794674" cy="290238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64B75E5C-52C7-D20A-8C6D-660E2F913CB4}"/>
                </a:ext>
              </a:extLst>
            </p:cNvPr>
            <p:cNvSpPr/>
            <p:nvPr/>
          </p:nvSpPr>
          <p:spPr>
            <a:xfrm>
              <a:off x="7272506" y="4293973"/>
              <a:ext cx="1794674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0F28B382-AF93-34BB-3D76-2EFDB6C5A863}"/>
                </a:ext>
              </a:extLst>
            </p:cNvPr>
            <p:cNvGrpSpPr/>
            <p:nvPr/>
          </p:nvGrpSpPr>
          <p:grpSpPr>
            <a:xfrm>
              <a:off x="8195059" y="4323667"/>
              <a:ext cx="840407" cy="230512"/>
              <a:chOff x="9456504" y="4323667"/>
              <a:chExt cx="840407" cy="230512"/>
            </a:xfrm>
          </p:grpSpPr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C5C89420-CC78-14B5-7E4B-2C8F8D055031}"/>
                  </a:ext>
                </a:extLst>
              </p:cNvPr>
              <p:cNvSpPr/>
              <p:nvPr/>
            </p:nvSpPr>
            <p:spPr>
              <a:xfrm>
                <a:off x="9456504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31:0]data</a:t>
                </a:r>
                <a:endParaRPr lang="ko-KR" altLang="en-US" sz="900" dirty="0"/>
              </a:p>
            </p:txBody>
          </p:sp>
          <p:sp>
            <p:nvSpPr>
              <p:cNvPr id="193" name="이등변 삼각형 192">
                <a:extLst>
                  <a:ext uri="{FF2B5EF4-FFF2-40B4-BE49-F238E27FC236}">
                    <a16:creationId xmlns:a16="http://schemas.microsoft.com/office/drawing/2014/main" id="{C1428D97-7D27-4257-6023-F086937F507E}"/>
                  </a:ext>
                </a:extLst>
              </p:cNvPr>
              <p:cNvSpPr/>
              <p:nvPr/>
            </p:nvSpPr>
            <p:spPr>
              <a:xfrm rot="16200000">
                <a:off x="10218492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38C9D7D4-D610-73C3-9B99-9F6502F4EC7A}"/>
                </a:ext>
              </a:extLst>
            </p:cNvPr>
            <p:cNvGrpSpPr/>
            <p:nvPr/>
          </p:nvGrpSpPr>
          <p:grpSpPr>
            <a:xfrm>
              <a:off x="7309227" y="4323667"/>
              <a:ext cx="840407" cy="230512"/>
              <a:chOff x="9832120" y="4323667"/>
              <a:chExt cx="840407" cy="230512"/>
            </a:xfrm>
          </p:grpSpPr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DD4E1C4D-E516-612F-BA5E-8DB7553BE711}"/>
                  </a:ext>
                </a:extLst>
              </p:cNvPr>
              <p:cNvSpPr/>
              <p:nvPr/>
            </p:nvSpPr>
            <p:spPr>
              <a:xfrm>
                <a:off x="9832120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63:32]data</a:t>
                </a:r>
                <a:endParaRPr lang="ko-KR" altLang="en-US" sz="900" dirty="0"/>
              </a:p>
            </p:txBody>
          </p:sp>
          <p:sp>
            <p:nvSpPr>
              <p:cNvPr id="173" name="이등변 삼각형 172">
                <a:extLst>
                  <a:ext uri="{FF2B5EF4-FFF2-40B4-BE49-F238E27FC236}">
                    <a16:creationId xmlns:a16="http://schemas.microsoft.com/office/drawing/2014/main" id="{73956CDE-80D7-78AD-3D56-7B0F1178A824}"/>
                  </a:ext>
                </a:extLst>
              </p:cNvPr>
              <p:cNvSpPr/>
              <p:nvPr/>
            </p:nvSpPr>
            <p:spPr>
              <a:xfrm rot="16200000">
                <a:off x="10594108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96" name="연결선: 꺾임 195">
            <a:extLst>
              <a:ext uri="{FF2B5EF4-FFF2-40B4-BE49-F238E27FC236}">
                <a16:creationId xmlns:a16="http://schemas.microsoft.com/office/drawing/2014/main" id="{2FDCC8DA-2DD6-788A-5471-B8E06E169DA3}"/>
              </a:ext>
            </a:extLst>
          </p:cNvPr>
          <p:cNvCxnSpPr>
            <a:cxnSpLocks/>
            <a:stCxn id="124" idx="2"/>
            <a:endCxn id="149" idx="3"/>
          </p:cNvCxnSpPr>
          <p:nvPr/>
        </p:nvCxnSpPr>
        <p:spPr>
          <a:xfrm rot="10800000">
            <a:off x="4220295" y="2552655"/>
            <a:ext cx="2406336" cy="26988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연결선: 꺾임 198">
            <a:extLst>
              <a:ext uri="{FF2B5EF4-FFF2-40B4-BE49-F238E27FC236}">
                <a16:creationId xmlns:a16="http://schemas.microsoft.com/office/drawing/2014/main" id="{16603770-5AB4-70A1-3402-475BB16952CF}"/>
              </a:ext>
            </a:extLst>
          </p:cNvPr>
          <p:cNvCxnSpPr>
            <a:cxnSpLocks/>
            <a:stCxn id="124" idx="2"/>
            <a:endCxn id="166" idx="3"/>
          </p:cNvCxnSpPr>
          <p:nvPr/>
        </p:nvCxnSpPr>
        <p:spPr>
          <a:xfrm rot="10800000">
            <a:off x="1898845" y="4868271"/>
            <a:ext cx="4727786" cy="383277"/>
          </a:xfrm>
          <a:prstGeom prst="bentConnector3">
            <a:avLst>
              <a:gd name="adj1" fmla="val 252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id="{73482A81-7C8E-BF57-C58B-2EDDB7676E96}"/>
              </a:ext>
            </a:extLst>
          </p:cNvPr>
          <p:cNvCxnSpPr>
            <a:cxnSpLocks/>
            <a:stCxn id="149" idx="0"/>
            <a:endCxn id="74" idx="2"/>
          </p:cNvCxnSpPr>
          <p:nvPr/>
        </p:nvCxnSpPr>
        <p:spPr>
          <a:xfrm rot="16200000" flipV="1">
            <a:off x="1060980" y="1322437"/>
            <a:ext cx="1140196" cy="1030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연결선: 꺾임 230">
            <a:extLst>
              <a:ext uri="{FF2B5EF4-FFF2-40B4-BE49-F238E27FC236}">
                <a16:creationId xmlns:a16="http://schemas.microsoft.com/office/drawing/2014/main" id="{AC5DEF89-3529-6410-160C-87487022B21D}"/>
              </a:ext>
            </a:extLst>
          </p:cNvPr>
          <p:cNvCxnSpPr>
            <a:cxnSpLocks/>
            <a:stCxn id="166" idx="0"/>
            <a:endCxn id="78" idx="2"/>
          </p:cNvCxnSpPr>
          <p:nvPr/>
        </p:nvCxnSpPr>
        <p:spPr>
          <a:xfrm rot="5400000" flipH="1" flipV="1">
            <a:off x="371970" y="3978423"/>
            <a:ext cx="1374267" cy="1151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연결선: 꺾임 295">
            <a:extLst>
              <a:ext uri="{FF2B5EF4-FFF2-40B4-BE49-F238E27FC236}">
                <a16:creationId xmlns:a16="http://schemas.microsoft.com/office/drawing/2014/main" id="{66257AB1-7037-BD8E-6C13-26B9A189117E}"/>
              </a:ext>
            </a:extLst>
          </p:cNvPr>
          <p:cNvCxnSpPr>
            <a:cxnSpLocks/>
            <a:stCxn id="415" idx="1"/>
            <a:endCxn id="124" idx="1"/>
          </p:cNvCxnSpPr>
          <p:nvPr/>
        </p:nvCxnSpPr>
        <p:spPr>
          <a:xfrm rot="10800000" flipV="1">
            <a:off x="6754262" y="1465125"/>
            <a:ext cx="169520" cy="34822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8" name="그룹 317">
            <a:extLst>
              <a:ext uri="{FF2B5EF4-FFF2-40B4-BE49-F238E27FC236}">
                <a16:creationId xmlns:a16="http://schemas.microsoft.com/office/drawing/2014/main" id="{76D35787-CEB9-7B18-83E1-9A043E18E408}"/>
              </a:ext>
            </a:extLst>
          </p:cNvPr>
          <p:cNvGrpSpPr/>
          <p:nvPr/>
        </p:nvGrpSpPr>
        <p:grpSpPr>
          <a:xfrm>
            <a:off x="4648730" y="918872"/>
            <a:ext cx="5228224" cy="290238"/>
            <a:chOff x="4648730" y="918872"/>
            <a:chExt cx="5228224" cy="29023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E6F39493-80B6-BF00-FCBF-6A618FFD9A8D}"/>
                </a:ext>
              </a:extLst>
            </p:cNvPr>
            <p:cNvGrpSpPr/>
            <p:nvPr/>
          </p:nvGrpSpPr>
          <p:grpSpPr>
            <a:xfrm>
              <a:off x="4648730" y="918872"/>
              <a:ext cx="5228224" cy="290238"/>
              <a:chOff x="5767220" y="4293973"/>
              <a:chExt cx="2778036" cy="290238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30A33C7-CD20-581B-D288-EE0A2940FC83}"/>
                  </a:ext>
                </a:extLst>
              </p:cNvPr>
              <p:cNvSpPr/>
              <p:nvPr/>
            </p:nvSpPr>
            <p:spPr>
              <a:xfrm>
                <a:off x="5767220" y="4293973"/>
                <a:ext cx="2778036" cy="2902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05A7B27-CE21-85ED-24E1-77AE9000C6D8}"/>
                  </a:ext>
                </a:extLst>
              </p:cNvPr>
              <p:cNvSpPr/>
              <p:nvPr/>
            </p:nvSpPr>
            <p:spPr>
              <a:xfrm>
                <a:off x="6365148" y="4323667"/>
                <a:ext cx="635844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[1:0]fifo_mux_select</a:t>
                </a:r>
                <a:endParaRPr lang="ko-KR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DF51125-B674-F856-11FD-3AFC4A0FFCCC}"/>
                  </a:ext>
                </a:extLst>
              </p:cNvPr>
              <p:cNvSpPr/>
              <p:nvPr/>
            </p:nvSpPr>
            <p:spPr>
              <a:xfrm>
                <a:off x="5800963" y="4323667"/>
                <a:ext cx="545649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[7:0]data_strobe</a:t>
                </a:r>
                <a:endParaRPr lang="ko-KR" altLang="en-US" sz="9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224B62F4-1491-2804-B86E-0528CA81FEB8}"/>
                </a:ext>
              </a:extLst>
            </p:cNvPr>
            <p:cNvSpPr/>
            <p:nvPr/>
          </p:nvSpPr>
          <p:spPr>
            <a:xfrm>
              <a:off x="8429513" y="948566"/>
              <a:ext cx="1402416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16" name="직사각형 315">
              <a:extLst>
                <a:ext uri="{FF2B5EF4-FFF2-40B4-BE49-F238E27FC236}">
                  <a16:creationId xmlns:a16="http://schemas.microsoft.com/office/drawing/2014/main" id="{FE2E7E56-45AA-A6B5-B18D-08E4836F39F7}"/>
                </a:ext>
              </a:extLst>
            </p:cNvPr>
            <p:cNvSpPr/>
            <p:nvPr/>
          </p:nvSpPr>
          <p:spPr>
            <a:xfrm>
              <a:off x="7713760" y="948566"/>
              <a:ext cx="681721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7" name="직사각형 316">
              <a:extLst>
                <a:ext uri="{FF2B5EF4-FFF2-40B4-BE49-F238E27FC236}">
                  <a16:creationId xmlns:a16="http://schemas.microsoft.com/office/drawing/2014/main" id="{B4FBCD8B-3117-E52F-745F-6276EED3067E}"/>
                </a:ext>
              </a:extLst>
            </p:cNvPr>
            <p:cNvSpPr/>
            <p:nvPr/>
          </p:nvSpPr>
          <p:spPr>
            <a:xfrm>
              <a:off x="7002733" y="948566"/>
              <a:ext cx="681721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9961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4139192-0158-2F7F-E165-D2AD0722C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09854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>
                <a:highlight>
                  <a:srgbClr val="FFFF00"/>
                </a:highlight>
              </a:rPr>
              <a:t>Solution3</a:t>
            </a:r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4E678D-B364-5F12-750A-C0111B84CCD5}"/>
              </a:ext>
            </a:extLst>
          </p:cNvPr>
          <p:cNvSpPr/>
          <p:nvPr/>
        </p:nvSpPr>
        <p:spPr>
          <a:xfrm>
            <a:off x="733786" y="603957"/>
            <a:ext cx="1597370" cy="53283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Delay(2)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Delay(5)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#back to 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3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Delay(2)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5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1433686-3A79-384C-4FCB-C69E63493D01}"/>
              </a:ext>
            </a:extLst>
          </p:cNvPr>
          <p:cNvSpPr/>
          <p:nvPr/>
        </p:nvSpPr>
        <p:spPr>
          <a:xfrm>
            <a:off x="2655009" y="1470377"/>
            <a:ext cx="479778" cy="378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7ED83E-CA6E-32B5-A2D8-38B9263B3899}"/>
              </a:ext>
            </a:extLst>
          </p:cNvPr>
          <p:cNvSpPr/>
          <p:nvPr/>
        </p:nvSpPr>
        <p:spPr>
          <a:xfrm>
            <a:off x="2096213" y="1076259"/>
            <a:ext cx="1597370" cy="402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Interpreter(in PC)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From Python to C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24FF9F-3915-3376-B59F-59030EBCC470}"/>
              </a:ext>
            </a:extLst>
          </p:cNvPr>
          <p:cNvSpPr/>
          <p:nvPr/>
        </p:nvSpPr>
        <p:spPr>
          <a:xfrm>
            <a:off x="3646314" y="603956"/>
            <a:ext cx="2906886" cy="615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#define RTO_ADDRESS 0xF0000000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int main(){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*rto = RTO_ADDRESS;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*rti = RTI_ADDRESS;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*measure_done = MEASURE_DONE;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uint64 timestamp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*rto_push = 1;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timestamp += 1;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MEASURE;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while(1){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if( measure_done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A = *rti;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break;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if( A == 1 ){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timestamp += 2;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else{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}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82E9815-900B-4F89-5F43-10FCC417CA24}"/>
              </a:ext>
            </a:extLst>
          </p:cNvPr>
          <p:cNvSpPr/>
          <p:nvPr/>
        </p:nvSpPr>
        <p:spPr>
          <a:xfrm>
            <a:off x="7997475" y="1470377"/>
            <a:ext cx="479778" cy="378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196CD5-9D8D-8C60-3AA1-6B21BFAD7BC6}"/>
              </a:ext>
            </a:extLst>
          </p:cNvPr>
          <p:cNvSpPr/>
          <p:nvPr/>
        </p:nvSpPr>
        <p:spPr>
          <a:xfrm>
            <a:off x="7438679" y="1076259"/>
            <a:ext cx="1597370" cy="402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Compile(using LLVM in PC) and send to Zynq</a:t>
            </a:r>
            <a:endParaRPr lang="ko-KR" altLang="en-US" sz="900">
              <a:solidFill>
                <a:schemeClr val="tx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817BE80-F213-4BCF-CC95-E96B036EAFA0}"/>
              </a:ext>
            </a:extLst>
          </p:cNvPr>
          <p:cNvGrpSpPr/>
          <p:nvPr/>
        </p:nvGrpSpPr>
        <p:grpSpPr>
          <a:xfrm>
            <a:off x="9435387" y="887806"/>
            <a:ext cx="1320800" cy="1546577"/>
            <a:chOff x="1529645" y="592668"/>
            <a:chExt cx="1320800" cy="154657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03B0893-817F-1B05-5FF8-90650C616567}"/>
                </a:ext>
              </a:extLst>
            </p:cNvPr>
            <p:cNvSpPr/>
            <p:nvPr/>
          </p:nvSpPr>
          <p:spPr>
            <a:xfrm>
              <a:off x="1529645" y="592668"/>
              <a:ext cx="1320800" cy="1546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Zynq</a:t>
              </a:r>
              <a:endParaRPr lang="ko-KR" altLang="en-US" sz="90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053CD98-52B2-0FA0-37EB-A77224503D16}"/>
                </a:ext>
              </a:extLst>
            </p:cNvPr>
            <p:cNvSpPr/>
            <p:nvPr/>
          </p:nvSpPr>
          <p:spPr>
            <a:xfrm>
              <a:off x="1631244" y="1377243"/>
              <a:ext cx="1117602" cy="6321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6EADC3D-9FF5-849D-15BB-24DC8B8C494A}"/>
                </a:ext>
              </a:extLst>
            </p:cNvPr>
            <p:cNvSpPr/>
            <p:nvPr/>
          </p:nvSpPr>
          <p:spPr>
            <a:xfrm>
              <a:off x="1631244" y="818443"/>
              <a:ext cx="1117602" cy="508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8660AB-975F-F11A-9E37-3364DBC9943A}"/>
              </a:ext>
            </a:extLst>
          </p:cNvPr>
          <p:cNvSpPr/>
          <p:nvPr/>
        </p:nvSpPr>
        <p:spPr>
          <a:xfrm>
            <a:off x="3693583" y="644623"/>
            <a:ext cx="1956506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D95591-B057-CFBF-EAB2-0C08CB9CADC7}"/>
              </a:ext>
            </a:extLst>
          </p:cNvPr>
          <p:cNvSpPr/>
          <p:nvPr/>
        </p:nvSpPr>
        <p:spPr>
          <a:xfrm>
            <a:off x="6779342" y="582156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address of memory mapped IO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D12A169-A2BA-A82C-E844-BB8FFC79BD9F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5650089" y="700300"/>
            <a:ext cx="1129253" cy="1975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B57C61D-0DB4-BA5C-2182-01453A7A117F}"/>
              </a:ext>
            </a:extLst>
          </p:cNvPr>
          <p:cNvSpPr/>
          <p:nvPr/>
        </p:nvSpPr>
        <p:spPr>
          <a:xfrm>
            <a:off x="3693583" y="1326667"/>
            <a:ext cx="2499784" cy="5849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B61C719-44CF-9996-0D1A-DD5737CBC7CC}"/>
              </a:ext>
            </a:extLst>
          </p:cNvPr>
          <p:cNvSpPr/>
          <p:nvPr/>
        </p:nvSpPr>
        <p:spPr>
          <a:xfrm>
            <a:off x="6779342" y="1911634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variable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79348AF-9427-5090-187B-C0D4FB53440F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6193367" y="1619151"/>
            <a:ext cx="585975" cy="41062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F0BACFE-8012-EE2B-D42A-D3428C16331B}"/>
              </a:ext>
            </a:extLst>
          </p:cNvPr>
          <p:cNvSpPr/>
          <p:nvPr/>
        </p:nvSpPr>
        <p:spPr>
          <a:xfrm>
            <a:off x="3693583" y="2147922"/>
            <a:ext cx="2152650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DF189DE-797C-0313-F9FB-54572F1B237F}"/>
              </a:ext>
            </a:extLst>
          </p:cNvPr>
          <p:cNvSpPr/>
          <p:nvPr/>
        </p:nvSpPr>
        <p:spPr>
          <a:xfrm>
            <a:off x="6779342" y="2161407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output data to FIFO through AXI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3C82C1D-E6C5-3A70-6520-29C9BC0850F6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5846233" y="2223355"/>
            <a:ext cx="933109" cy="5619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2BBC55B-02AA-19DF-224F-8EB0739AFA82}"/>
              </a:ext>
            </a:extLst>
          </p:cNvPr>
          <p:cNvSpPr/>
          <p:nvPr/>
        </p:nvSpPr>
        <p:spPr>
          <a:xfrm>
            <a:off x="3693583" y="2298788"/>
            <a:ext cx="1041400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5BDE3D-19F6-D2DB-3159-2E8AAF1710E2}"/>
              </a:ext>
            </a:extLst>
          </p:cNvPr>
          <p:cNvSpPr/>
          <p:nvPr/>
        </p:nvSpPr>
        <p:spPr>
          <a:xfrm>
            <a:off x="6779342" y="2312273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output signal to write FIFO through AXI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A331048-5ECC-A28A-A530-5A448AF1964A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4734983" y="2374221"/>
            <a:ext cx="2044359" cy="5619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B86C275-70D9-8999-280F-D65034BFFF55}"/>
              </a:ext>
            </a:extLst>
          </p:cNvPr>
          <p:cNvSpPr/>
          <p:nvPr/>
        </p:nvSpPr>
        <p:spPr>
          <a:xfrm>
            <a:off x="3693583" y="2449654"/>
            <a:ext cx="1753306" cy="395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C2FB543-8D3C-A041-EA16-309F837287B9}"/>
              </a:ext>
            </a:extLst>
          </p:cNvPr>
          <p:cNvSpPr/>
          <p:nvPr/>
        </p:nvSpPr>
        <p:spPr>
          <a:xfrm>
            <a:off x="6779342" y="2463139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polling waiting for FIFO write done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9299BDA-6237-41F2-C54B-DFEBAC3F9AC6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 flipV="1">
            <a:off x="5446889" y="2581283"/>
            <a:ext cx="1332453" cy="6594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91D46DB-C764-CFCA-3006-E091A2B5F867}"/>
              </a:ext>
            </a:extLst>
          </p:cNvPr>
          <p:cNvSpPr/>
          <p:nvPr/>
        </p:nvSpPr>
        <p:spPr>
          <a:xfrm>
            <a:off x="3693583" y="3826898"/>
            <a:ext cx="1431573" cy="8692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177CAB3-23F9-0A31-29A9-0F0257495032}"/>
              </a:ext>
            </a:extLst>
          </p:cNvPr>
          <p:cNvSpPr/>
          <p:nvPr/>
        </p:nvSpPr>
        <p:spPr>
          <a:xfrm>
            <a:off x="6779342" y="3937896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polling waiting for FIFO read done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6A08BC6-2569-8CF2-9F54-61A769F8FE86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 flipV="1">
            <a:off x="5125156" y="4056040"/>
            <a:ext cx="1654186" cy="20548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3D8B36F-512A-B1E1-A53D-D9F2D75A6F92}"/>
              </a:ext>
            </a:extLst>
          </p:cNvPr>
          <p:cNvSpPr/>
          <p:nvPr/>
        </p:nvSpPr>
        <p:spPr>
          <a:xfrm>
            <a:off x="3693583" y="4757858"/>
            <a:ext cx="2334684" cy="13998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795CFAD-A68C-0408-1AC9-F4262EDCF831}"/>
              </a:ext>
            </a:extLst>
          </p:cNvPr>
          <p:cNvSpPr/>
          <p:nvPr/>
        </p:nvSpPr>
        <p:spPr>
          <a:xfrm>
            <a:off x="6779342" y="4868855"/>
            <a:ext cx="2256707" cy="3699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conditional statement implementation does not make problem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E13B581-E9D6-D216-EC30-EE12DC22AC90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 flipV="1">
            <a:off x="6028267" y="5053852"/>
            <a:ext cx="751075" cy="40392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D507C8A-B8E2-6A11-749E-DC17B0745EEE}"/>
              </a:ext>
            </a:extLst>
          </p:cNvPr>
          <p:cNvSpPr/>
          <p:nvPr/>
        </p:nvSpPr>
        <p:spPr>
          <a:xfrm>
            <a:off x="9435388" y="2694839"/>
            <a:ext cx="639946" cy="536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RTO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BB3BB90-E26E-6E05-BA69-D22C0BAC28CD}"/>
              </a:ext>
            </a:extLst>
          </p:cNvPr>
          <p:cNvSpPr/>
          <p:nvPr/>
        </p:nvSpPr>
        <p:spPr>
          <a:xfrm>
            <a:off x="10116241" y="2694839"/>
            <a:ext cx="639946" cy="536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RTI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3A740990-5CC8-C7C7-51B9-B294A0638130}"/>
              </a:ext>
            </a:extLst>
          </p:cNvPr>
          <p:cNvCxnSpPr>
            <a:cxnSpLocks/>
          </p:cNvCxnSpPr>
          <p:nvPr/>
        </p:nvCxnSpPr>
        <p:spPr>
          <a:xfrm rot="5400000">
            <a:off x="9795348" y="2394400"/>
            <a:ext cx="260456" cy="340426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232B1041-5591-6F4E-D501-94794D5C785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135774" y="2394399"/>
            <a:ext cx="260456" cy="340427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6A4D67F2-998F-DAA8-1D43-82D03C7ED9A2}"/>
              </a:ext>
            </a:extLst>
          </p:cNvPr>
          <p:cNvCxnSpPr>
            <a:cxnSpLocks/>
          </p:cNvCxnSpPr>
          <p:nvPr/>
        </p:nvCxnSpPr>
        <p:spPr>
          <a:xfrm>
            <a:off x="1660175" y="1148342"/>
            <a:ext cx="1986139" cy="131333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A3F4B80D-D2C7-5AAB-C8AD-AFD65A6D0FAD}"/>
              </a:ext>
            </a:extLst>
          </p:cNvPr>
          <p:cNvCxnSpPr>
            <a:cxnSpLocks/>
          </p:cNvCxnSpPr>
          <p:nvPr/>
        </p:nvCxnSpPr>
        <p:spPr>
          <a:xfrm>
            <a:off x="1660175" y="1692727"/>
            <a:ext cx="2033408" cy="157540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F775A379-E5FE-BEE0-14FE-C648FECF2EDD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1660175" y="2238757"/>
            <a:ext cx="2033408" cy="321902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980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EB055FD-1BAB-E5F9-C9AC-C4F20BF7F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License</a:t>
            </a:r>
            <a:r>
              <a:rPr lang="ko-KR" altLang="en-US"/>
              <a:t> </a:t>
            </a:r>
            <a:r>
              <a:rPr lang="en-US" altLang="ko-KR"/>
              <a:t>for</a:t>
            </a:r>
            <a:r>
              <a:rPr lang="ko-KR" altLang="en-US"/>
              <a:t> </a:t>
            </a:r>
            <a:r>
              <a:rPr lang="en-US" altLang="ko-KR"/>
              <a:t>ZCU111(Vivado Design Suite)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A5329C-6F10-9BCB-B90D-A80B12CF6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18" y="615805"/>
            <a:ext cx="11944964" cy="562638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A472FF8-A19B-9FF9-C38C-AFA132696E41}"/>
              </a:ext>
            </a:extLst>
          </p:cNvPr>
          <p:cNvSpPr/>
          <p:nvPr/>
        </p:nvSpPr>
        <p:spPr>
          <a:xfrm>
            <a:off x="8491725" y="4541548"/>
            <a:ext cx="3198830" cy="2664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309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ABC15F2-8353-B7ED-E3EA-4918C697C3B8}"/>
              </a:ext>
            </a:extLst>
          </p:cNvPr>
          <p:cNvSpPr/>
          <p:nvPr/>
        </p:nvSpPr>
        <p:spPr>
          <a:xfrm>
            <a:off x="10831689" y="695028"/>
            <a:ext cx="1303692" cy="1615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Zynq</a:t>
            </a:r>
            <a:endParaRPr lang="ko-KR" altLang="en-US" sz="9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1C5EB8-AD8D-A5ED-B523-EE9B2DACD2C9}"/>
              </a:ext>
            </a:extLst>
          </p:cNvPr>
          <p:cNvSpPr/>
          <p:nvPr/>
        </p:nvSpPr>
        <p:spPr>
          <a:xfrm>
            <a:off x="190500" y="101600"/>
            <a:ext cx="8769349" cy="669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rf_driver</a:t>
            </a:r>
            <a:endParaRPr lang="ko-KR" altLang="en-US" sz="90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7EE01E3-C714-E71C-B5BF-17FFF125A30A}"/>
              </a:ext>
            </a:extLst>
          </p:cNvPr>
          <p:cNvGrpSpPr/>
          <p:nvPr/>
        </p:nvGrpSpPr>
        <p:grpSpPr>
          <a:xfrm>
            <a:off x="5092444" y="284055"/>
            <a:ext cx="2900090" cy="4668727"/>
            <a:chOff x="9042400" y="33556"/>
            <a:chExt cx="3121637" cy="492092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2E51ED5-DE09-2FFF-FFFE-B46DBE663D1C}"/>
                </a:ext>
              </a:extLst>
            </p:cNvPr>
            <p:cNvSpPr/>
            <p:nvPr/>
          </p:nvSpPr>
          <p:spPr>
            <a:xfrm>
              <a:off x="9042400" y="33556"/>
              <a:ext cx="3121637" cy="49209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>
                  <a:solidFill>
                    <a:schemeClr val="tx1"/>
                  </a:solidFill>
                </a:rPr>
                <a:t>(</a:t>
              </a:r>
              <a:r>
                <a:rPr lang="en-US" altLang="ko-KR" sz="90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>
                  <a:solidFill>
                    <a:schemeClr val="tx1"/>
                  </a:solidFill>
                </a:rPr>
                <a:t>)</a:t>
              </a:r>
              <a:endParaRPr lang="ko-KR" altLang="en-US" sz="90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0EC58A6-49AB-FDAA-8B32-497ED97368B1}"/>
                </a:ext>
              </a:extLst>
            </p:cNvPr>
            <p:cNvSpPr/>
            <p:nvPr/>
          </p:nvSpPr>
          <p:spPr>
            <a:xfrm>
              <a:off x="9042400" y="65389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err="1">
                  <a:solidFill>
                    <a:schemeClr val="tx1"/>
                  </a:solidFill>
                </a:rPr>
                <a:t>counter_matched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959C6A-EECF-B587-D657-B0C4C58D3ECD}"/>
                </a:ext>
              </a:extLst>
            </p:cNvPr>
            <p:cNvSpPr/>
            <p:nvPr/>
          </p:nvSpPr>
          <p:spPr>
            <a:xfrm>
              <a:off x="9042400" y="99488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rto_out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5CCE92A-531C-2D5A-9A60-11A6CD9E042B}"/>
                </a:ext>
              </a:extLst>
            </p:cNvPr>
            <p:cNvSpPr/>
            <p:nvPr/>
          </p:nvSpPr>
          <p:spPr>
            <a:xfrm>
              <a:off x="10841887" y="65389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timestamp_error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0260FC8-D79D-DE24-C185-434DF2B910CD}"/>
                </a:ext>
              </a:extLst>
            </p:cNvPr>
            <p:cNvSpPr/>
            <p:nvPr/>
          </p:nvSpPr>
          <p:spPr>
            <a:xfrm>
              <a:off x="10841887" y="89316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overflow_error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443C881-4B3A-B7A9-7A34-34E58697ACC9}"/>
                </a:ext>
              </a:extLst>
            </p:cNvPr>
            <p:cNvSpPr/>
            <p:nvPr/>
          </p:nvSpPr>
          <p:spPr>
            <a:xfrm>
              <a:off x="10841887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[31:0]</a:t>
              </a:r>
              <a:r>
                <a:rPr lang="en-US" altLang="ko-KR" sz="900" err="1">
                  <a:solidFill>
                    <a:schemeClr val="tx1"/>
                  </a:solidFill>
                </a:rPr>
                <a:t>rd_data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9C7BA65-68BF-E719-4870-530ADB79C089}"/>
                </a:ext>
              </a:extLst>
            </p:cNvPr>
            <p:cNvSpPr/>
            <p:nvPr/>
          </p:nvSpPr>
          <p:spPr>
            <a:xfrm>
              <a:off x="10841887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full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90C66E8-00EE-305A-2627-2EA3F6E6C171}"/>
                </a:ext>
              </a:extLst>
            </p:cNvPr>
            <p:cNvSpPr/>
            <p:nvPr/>
          </p:nvSpPr>
          <p:spPr>
            <a:xfrm>
              <a:off x="10841887" y="161096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empty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17538BC-9409-5BE6-B0E6-18E0CFCAA6BC}"/>
                </a:ext>
              </a:extLst>
            </p:cNvPr>
            <p:cNvSpPr/>
            <p:nvPr/>
          </p:nvSpPr>
          <p:spPr>
            <a:xfrm>
              <a:off x="10841887" y="185052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auto_start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577B02B-DBA8-B702-1E55-19E1D5150EAD}"/>
                </a:ext>
              </a:extLst>
            </p:cNvPr>
            <p:cNvSpPr/>
            <p:nvPr/>
          </p:nvSpPr>
          <p:spPr>
            <a:xfrm>
              <a:off x="10841887" y="209008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[31:0]</a:t>
              </a:r>
              <a:r>
                <a:rPr lang="en-US" altLang="ko-KR" sz="900" err="1">
                  <a:solidFill>
                    <a:schemeClr val="tx1"/>
                  </a:solidFill>
                </a:rPr>
                <a:t>wr_data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375F3CF-47B4-4669-707C-30C195C89883}"/>
                </a:ext>
              </a:extLst>
            </p:cNvPr>
            <p:cNvSpPr/>
            <p:nvPr/>
          </p:nvSpPr>
          <p:spPr>
            <a:xfrm>
              <a:off x="10841887" y="232980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reset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D753E34-1281-7FCE-08AF-9DB44BE8CF5A}"/>
                </a:ext>
              </a:extLst>
            </p:cNvPr>
            <p:cNvSpPr/>
            <p:nvPr/>
          </p:nvSpPr>
          <p:spPr>
            <a:xfrm>
              <a:off x="10841887" y="256951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write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68C079B-1ACA-179C-3445-1176F21258AD}"/>
                </a:ext>
              </a:extLst>
            </p:cNvPr>
            <p:cNvSpPr/>
            <p:nvPr/>
          </p:nvSpPr>
          <p:spPr>
            <a:xfrm>
              <a:off x="10841887" y="28092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20BE256-838F-8209-BB64-BFDF824BB5D4}"/>
                </a:ext>
              </a:extLst>
            </p:cNvPr>
            <p:cNvSpPr/>
            <p:nvPr/>
          </p:nvSpPr>
          <p:spPr>
            <a:xfrm>
              <a:off x="10841887" y="30498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FD138BB-67ED-BCB6-B0D0-C69375D62B89}"/>
                </a:ext>
              </a:extLst>
            </p:cNvPr>
            <p:cNvSpPr/>
            <p:nvPr/>
          </p:nvSpPr>
          <p:spPr>
            <a:xfrm>
              <a:off x="10841887" y="329037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cs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4385285-C14E-4B1A-D558-039FC440BC2E}"/>
                </a:ext>
              </a:extLst>
            </p:cNvPr>
            <p:cNvSpPr/>
            <p:nvPr/>
          </p:nvSpPr>
          <p:spPr>
            <a:xfrm>
              <a:off x="10841887" y="353094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read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6539DE9-CEA8-F827-8DCD-7C0349708DBB}"/>
                </a:ext>
              </a:extLst>
            </p:cNvPr>
            <p:cNvSpPr/>
            <p:nvPr/>
          </p:nvSpPr>
          <p:spPr>
            <a:xfrm>
              <a:off x="10841887" y="377139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[4:0]</a:t>
              </a:r>
              <a:r>
                <a:rPr lang="en-US" altLang="ko-KR" sz="900" err="1">
                  <a:solidFill>
                    <a:schemeClr val="tx1"/>
                  </a:solidFill>
                </a:rPr>
                <a:t>addr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70B5AA2-925D-715A-6749-C20C3D550D44}"/>
                </a:ext>
              </a:extLst>
            </p:cNvPr>
            <p:cNvSpPr/>
            <p:nvPr/>
          </p:nvSpPr>
          <p:spPr>
            <a:xfrm>
              <a:off x="10841887" y="401208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clk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EC49090-5637-F04A-0878-F8CF99A74748}"/>
                </a:ext>
              </a:extLst>
            </p:cNvPr>
            <p:cNvSpPr/>
            <p:nvPr/>
          </p:nvSpPr>
          <p:spPr>
            <a:xfrm>
              <a:off x="10841887" y="42425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[15:0]</a:t>
              </a:r>
              <a:r>
                <a:rPr lang="en-US" altLang="ko-KR" sz="900" err="1">
                  <a:solidFill>
                    <a:schemeClr val="tx1"/>
                  </a:solidFill>
                </a:rPr>
                <a:t>dest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D5247D0-702D-843F-2750-ACB388DE41EF}"/>
                </a:ext>
              </a:extLst>
            </p:cNvPr>
            <p:cNvSpPr/>
            <p:nvPr/>
          </p:nvSpPr>
          <p:spPr>
            <a:xfrm>
              <a:off x="10353675" y="4484696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timestamp_error_data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056ECF2-B2DB-CBDC-F172-F7BE71558F99}"/>
                </a:ext>
              </a:extLst>
            </p:cNvPr>
            <p:cNvSpPr/>
            <p:nvPr/>
          </p:nvSpPr>
          <p:spPr>
            <a:xfrm>
              <a:off x="10353675" y="4723965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overflow_error_data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09F5923-376D-6111-5BF1-4909E424AA00}"/>
              </a:ext>
            </a:extLst>
          </p:cNvPr>
          <p:cNvGrpSpPr/>
          <p:nvPr/>
        </p:nvGrpSpPr>
        <p:grpSpPr>
          <a:xfrm>
            <a:off x="3093250" y="323568"/>
            <a:ext cx="1817163" cy="3235136"/>
            <a:chOff x="7009338" y="653892"/>
            <a:chExt cx="1817163" cy="334668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DBE12FF-C420-1B54-0677-5D0516B4165F}"/>
                </a:ext>
              </a:extLst>
            </p:cNvPr>
            <p:cNvSpPr/>
            <p:nvPr/>
          </p:nvSpPr>
          <p:spPr>
            <a:xfrm>
              <a:off x="7009339" y="653892"/>
              <a:ext cx="1753664" cy="33466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gpo_core</a:t>
              </a:r>
              <a:endParaRPr lang="ko-KR" altLang="en-US" sz="90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58D1BDF-602E-2558-AA83-64612D690940}"/>
                </a:ext>
              </a:extLst>
            </p:cNvPr>
            <p:cNvSpPr/>
            <p:nvPr/>
          </p:nvSpPr>
          <p:spPr>
            <a:xfrm>
              <a:off x="7009338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[63:0]</a:t>
              </a:r>
              <a:r>
                <a:rPr lang="en-US" altLang="ko-KR" sz="900" err="1">
                  <a:solidFill>
                    <a:schemeClr val="tx1"/>
                  </a:solidFill>
                </a:rPr>
                <a:t>gpo_out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42AB630-0957-F4B2-51EB-0AFAB1ECDCED}"/>
                </a:ext>
              </a:extLst>
            </p:cNvPr>
            <p:cNvSpPr/>
            <p:nvPr/>
          </p:nvSpPr>
          <p:spPr>
            <a:xfrm>
              <a:off x="7009338" y="150174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busy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B6C9C0D-3EE4-2581-DF78-9774BB0D2659}"/>
                </a:ext>
              </a:extLst>
            </p:cNvPr>
            <p:cNvSpPr/>
            <p:nvPr/>
          </p:nvSpPr>
          <p:spPr>
            <a:xfrm>
              <a:off x="7009338" y="174977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selected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CD4EB8-5A67-691C-386A-D5E53CD3F919}"/>
                </a:ext>
              </a:extLst>
            </p:cNvPr>
            <p:cNvSpPr/>
            <p:nvPr/>
          </p:nvSpPr>
          <p:spPr>
            <a:xfrm>
              <a:off x="7515226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E90D635-F222-40C4-26C3-9A5EEDB3F380}"/>
                </a:ext>
              </a:extLst>
            </p:cNvPr>
            <p:cNvSpPr/>
            <p:nvPr/>
          </p:nvSpPr>
          <p:spPr>
            <a:xfrm>
              <a:off x="7515226" y="15105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overrided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EA41514-370A-7A61-910F-D23FC554D40B}"/>
                </a:ext>
              </a:extLst>
            </p:cNvPr>
            <p:cNvSpPr/>
            <p:nvPr/>
          </p:nvSpPr>
          <p:spPr>
            <a:xfrm>
              <a:off x="7515226" y="175381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busy_error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D74C3DC-720D-E444-91C1-D3F00E53BD54}"/>
                </a:ext>
              </a:extLst>
            </p:cNvPr>
            <p:cNvSpPr/>
            <p:nvPr/>
          </p:nvSpPr>
          <p:spPr>
            <a:xfrm>
              <a:off x="7515226" y="20001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counter_matched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EED2427-F903-CDBB-835B-6020DD42A51E}"/>
                </a:ext>
              </a:extLst>
            </p:cNvPr>
            <p:cNvSpPr/>
            <p:nvPr/>
          </p:nvSpPr>
          <p:spPr>
            <a:xfrm>
              <a:off x="7515226" y="224116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gpo_in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1BEB2304-3D5E-7161-3FBB-2F2147258216}"/>
                </a:ext>
              </a:extLst>
            </p:cNvPr>
            <p:cNvSpPr/>
            <p:nvPr/>
          </p:nvSpPr>
          <p:spPr>
            <a:xfrm>
              <a:off x="7251700" y="2485364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</a:t>
              </a:r>
              <a:r>
                <a:rPr lang="en-US" altLang="ko-KR" sz="90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DA100995-69B9-A7FD-62BC-86E5589E243B}"/>
                </a:ext>
              </a:extLst>
            </p:cNvPr>
            <p:cNvSpPr/>
            <p:nvPr/>
          </p:nvSpPr>
          <p:spPr>
            <a:xfrm>
              <a:off x="7251700" y="2734544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override_en_input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02BADAE-D337-7B15-B4F9-983EB260FA7D}"/>
                </a:ext>
              </a:extLst>
            </p:cNvPr>
            <p:cNvSpPr/>
            <p:nvPr/>
          </p:nvSpPr>
          <p:spPr>
            <a:xfrm>
              <a:off x="7251700" y="2983724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selected_input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18BBCAEF-B6A6-0AF3-F0C4-242054DF2CA8}"/>
              </a:ext>
            </a:extLst>
          </p:cNvPr>
          <p:cNvGrpSpPr/>
          <p:nvPr/>
        </p:nvGrpSpPr>
        <p:grpSpPr>
          <a:xfrm>
            <a:off x="3093250" y="3660012"/>
            <a:ext cx="1817163" cy="3089827"/>
            <a:chOff x="7009338" y="1178794"/>
            <a:chExt cx="1817163" cy="3089827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07F399B-4B82-2D5E-FE27-8B69EB132A99}"/>
                </a:ext>
              </a:extLst>
            </p:cNvPr>
            <p:cNvSpPr/>
            <p:nvPr/>
          </p:nvSpPr>
          <p:spPr>
            <a:xfrm>
              <a:off x="7009339" y="1178794"/>
              <a:ext cx="1753664" cy="30898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gpi_core</a:t>
              </a:r>
              <a:endParaRPr lang="ko-KR" altLang="en-US" sz="900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48ECAA7-7CA2-968B-3D27-CC76F070591F}"/>
                </a:ext>
              </a:extLst>
            </p:cNvPr>
            <p:cNvSpPr/>
            <p:nvPr/>
          </p:nvSpPr>
          <p:spPr>
            <a:xfrm>
              <a:off x="7009338" y="136998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[31:0]din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52414F1C-4802-7786-F4C8-D80AB9D78121}"/>
                </a:ext>
              </a:extLst>
            </p:cNvPr>
            <p:cNvSpPr/>
            <p:nvPr/>
          </p:nvSpPr>
          <p:spPr>
            <a:xfrm>
              <a:off x="7515226" y="161403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data_ready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8A40F92-2667-65AC-DEF9-2E98EEEEF207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gpi_out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C8DA83A-A415-6C6F-0E25-25DB4AEC2288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read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936266C-78E8-C34A-3824-0DC1AC6984A9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[31:0]</a:t>
              </a:r>
              <a:r>
                <a:rPr lang="en-US" altLang="ko-KR" sz="900" err="1">
                  <a:solidFill>
                    <a:schemeClr val="tx1"/>
                  </a:solidFill>
                </a:rPr>
                <a:t>rd_data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F02F435-0861-8098-8977-B7F2CCC078E7}"/>
                </a:ext>
              </a:extLst>
            </p:cNvPr>
            <p:cNvSpPr/>
            <p:nvPr/>
          </p:nvSpPr>
          <p:spPr>
            <a:xfrm>
              <a:off x="7515226" y="211024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[4:0]</a:t>
              </a:r>
              <a:r>
                <a:rPr lang="en-US" altLang="ko-KR" sz="900" err="1">
                  <a:solidFill>
                    <a:schemeClr val="tx1"/>
                  </a:solidFill>
                </a:rPr>
                <a:t>addr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C4C4BD27-C866-A6AC-BE76-6925FDCA0A2F}"/>
                </a:ext>
              </a:extLst>
            </p:cNvPr>
            <p:cNvSpPr/>
            <p:nvPr/>
          </p:nvSpPr>
          <p:spPr>
            <a:xfrm>
              <a:off x="7515226" y="137402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5FBCB726-55E7-1CD2-113C-9352AB857096}"/>
                </a:ext>
              </a:extLst>
            </p:cNvPr>
            <p:cNvSpPr/>
            <p:nvPr/>
          </p:nvSpPr>
          <p:spPr>
            <a:xfrm>
              <a:off x="7009338" y="162399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write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448DB09D-EBD6-B6B1-3E43-153718DDF2C1}"/>
                </a:ext>
              </a:extLst>
            </p:cNvPr>
            <p:cNvSpPr/>
            <p:nvPr/>
          </p:nvSpPr>
          <p:spPr>
            <a:xfrm>
              <a:off x="7251700" y="2874527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cs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188FDD2E-1131-C1A3-AB7D-17E42B745987}"/>
              </a:ext>
            </a:extLst>
          </p:cNvPr>
          <p:cNvGrpSpPr/>
          <p:nvPr/>
        </p:nvGrpSpPr>
        <p:grpSpPr>
          <a:xfrm>
            <a:off x="5092444" y="5130993"/>
            <a:ext cx="2900090" cy="1618846"/>
            <a:chOff x="9042400" y="5064953"/>
            <a:chExt cx="3121637" cy="1719056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4BD32D9-A89E-10E2-5995-E7BF1580B6F8}"/>
                </a:ext>
              </a:extLst>
            </p:cNvPr>
            <p:cNvSpPr/>
            <p:nvPr/>
          </p:nvSpPr>
          <p:spPr>
            <a:xfrm>
              <a:off x="9042400" y="5064953"/>
              <a:ext cx="3121637" cy="17190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rti_core</a:t>
              </a:r>
              <a:r>
                <a:rPr lang="en-US" altLang="ko-KR" sz="900">
                  <a:solidFill>
                    <a:schemeClr val="tx1"/>
                  </a:solidFill>
                </a:rPr>
                <a:t>()</a:t>
              </a:r>
              <a:endParaRPr lang="ko-KR" altLang="en-US" sz="90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708FB289-C9FB-D29C-6AC4-9334BBB1AC73}"/>
                </a:ext>
              </a:extLst>
            </p:cNvPr>
            <p:cNvSpPr/>
            <p:nvPr/>
          </p:nvSpPr>
          <p:spPr>
            <a:xfrm>
              <a:off x="9042400" y="529476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rti_in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4D3273E9-421E-973B-DBC3-8C6748B1074E}"/>
                </a:ext>
              </a:extLst>
            </p:cNvPr>
            <p:cNvSpPr/>
            <p:nvPr/>
          </p:nvSpPr>
          <p:spPr>
            <a:xfrm>
              <a:off x="10353675" y="5294765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timestamp_error_data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8E800BE0-979C-0611-379D-5BD870AEF16B}"/>
                </a:ext>
              </a:extLst>
            </p:cNvPr>
            <p:cNvSpPr/>
            <p:nvPr/>
          </p:nvSpPr>
          <p:spPr>
            <a:xfrm>
              <a:off x="9042400" y="554973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write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E6930662-59A5-040A-9C83-A9EDF39C74A5}"/>
                </a:ext>
              </a:extLst>
            </p:cNvPr>
            <p:cNvSpPr/>
            <p:nvPr/>
          </p:nvSpPr>
          <p:spPr>
            <a:xfrm>
              <a:off x="10353675" y="5566074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read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C90C0F61-980E-A8E5-F9E6-D7D14F0F5079}"/>
                </a:ext>
              </a:extLst>
            </p:cNvPr>
            <p:cNvSpPr/>
            <p:nvPr/>
          </p:nvSpPr>
          <p:spPr>
            <a:xfrm>
              <a:off x="10353675" y="5810555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[4:0]</a:t>
              </a:r>
              <a:r>
                <a:rPr lang="en-US" altLang="ko-KR" sz="900" err="1">
                  <a:solidFill>
                    <a:schemeClr val="tx1"/>
                  </a:solidFill>
                </a:rPr>
                <a:t>addr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FBB353A9-510A-05BB-9EF2-BA3F39E2EFC5}"/>
                </a:ext>
              </a:extLst>
            </p:cNvPr>
            <p:cNvSpPr/>
            <p:nvPr/>
          </p:nvSpPr>
          <p:spPr>
            <a:xfrm>
              <a:off x="10353675" y="6051616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[31:0]</a:t>
              </a:r>
              <a:r>
                <a:rPr lang="en-US" altLang="ko-KR" sz="900" err="1">
                  <a:solidFill>
                    <a:schemeClr val="tx1"/>
                  </a:solidFill>
                </a:rPr>
                <a:t>rd_data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F7552C5C-4343-8A9C-2273-01919EB2E7F2}"/>
                </a:ext>
              </a:extLst>
            </p:cNvPr>
            <p:cNvSpPr/>
            <p:nvPr/>
          </p:nvSpPr>
          <p:spPr>
            <a:xfrm>
              <a:off x="10353675" y="6299048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4926A8C2-9A6F-52DE-51ED-D9ADF7AF571F}"/>
              </a:ext>
            </a:extLst>
          </p:cNvPr>
          <p:cNvGrpSpPr/>
          <p:nvPr/>
        </p:nvGrpSpPr>
        <p:grpSpPr>
          <a:xfrm>
            <a:off x="270112" y="286982"/>
            <a:ext cx="1743119" cy="6462857"/>
            <a:chOff x="7009338" y="653891"/>
            <a:chExt cx="1817163" cy="6685701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FEE797F-44E8-D15B-9768-FE3E94150E96}"/>
                </a:ext>
              </a:extLst>
            </p:cNvPr>
            <p:cNvSpPr/>
            <p:nvPr/>
          </p:nvSpPr>
          <p:spPr>
            <a:xfrm>
              <a:off x="7009339" y="653891"/>
              <a:ext cx="1753664" cy="66857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RF_DataConverter</a:t>
              </a:r>
              <a:endParaRPr lang="ko-KR" altLang="en-US" sz="90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6DC76DC-8D66-0C9C-DE42-712FF9CD7614}"/>
                </a:ext>
              </a:extLst>
            </p:cNvPr>
            <p:cNvSpPr/>
            <p:nvPr/>
          </p:nvSpPr>
          <p:spPr>
            <a:xfrm>
              <a:off x="7009338" y="97815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err="1">
                  <a:solidFill>
                    <a:schemeClr val="tx1"/>
                  </a:solidFill>
                </a:rPr>
                <a:t>DAC_out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27E46C2-49E9-EC31-3F9C-3C26123ED6A5}"/>
                </a:ext>
              </a:extLst>
            </p:cNvPr>
            <p:cNvSpPr/>
            <p:nvPr/>
          </p:nvSpPr>
          <p:spPr>
            <a:xfrm>
              <a:off x="8279588" y="978158"/>
              <a:ext cx="54691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AXI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0851F09-1744-441B-EDC4-E325AF95B6A9}"/>
                </a:ext>
              </a:extLst>
            </p:cNvPr>
            <p:cNvSpPr/>
            <p:nvPr/>
          </p:nvSpPr>
          <p:spPr>
            <a:xfrm>
              <a:off x="7515226" y="123096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frequency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4D8E8BD-8EC9-6395-619D-77C3152ACEC7}"/>
                </a:ext>
              </a:extLst>
            </p:cNvPr>
            <p:cNvSpPr/>
            <p:nvPr/>
          </p:nvSpPr>
          <p:spPr>
            <a:xfrm>
              <a:off x="7515226" y="147427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85C75AC0-B3D8-1B9F-5046-9214A66B96B3}"/>
                </a:ext>
              </a:extLst>
            </p:cNvPr>
            <p:cNvSpPr/>
            <p:nvPr/>
          </p:nvSpPr>
          <p:spPr>
            <a:xfrm>
              <a:off x="7009338" y="692853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err="1">
                  <a:solidFill>
                    <a:schemeClr val="tx1"/>
                  </a:solidFill>
                </a:rPr>
                <a:t>ADC_in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526705DD-D3EC-74E0-ABEB-5847EA9666CD}"/>
                </a:ext>
              </a:extLst>
            </p:cNvPr>
            <p:cNvSpPr/>
            <p:nvPr/>
          </p:nvSpPr>
          <p:spPr>
            <a:xfrm>
              <a:off x="7515226" y="693395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BA2A18F-7521-7AD8-DBF5-AFCC0FCD11B1}"/>
              </a:ext>
            </a:extLst>
          </p:cNvPr>
          <p:cNvSpPr/>
          <p:nvPr/>
        </p:nvSpPr>
        <p:spPr>
          <a:xfrm>
            <a:off x="10831689" y="2461632"/>
            <a:ext cx="1303692" cy="615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Ethernet</a:t>
            </a:r>
            <a:endParaRPr lang="ko-KR" altLang="en-US" sz="900"/>
          </a:p>
        </p:txBody>
      </p: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A3DC2FF3-A82B-9864-6563-69604C8E871D}"/>
              </a:ext>
            </a:extLst>
          </p:cNvPr>
          <p:cNvCxnSpPr>
            <a:cxnSpLocks/>
            <a:stCxn id="188" idx="0"/>
            <a:endCxn id="84" idx="3"/>
          </p:cNvCxnSpPr>
          <p:nvPr/>
        </p:nvCxnSpPr>
        <p:spPr>
          <a:xfrm rot="16200000" flipH="1" flipV="1">
            <a:off x="5964573" y="-3256312"/>
            <a:ext cx="16826" cy="7919509"/>
          </a:xfrm>
          <a:prstGeom prst="bentConnector4">
            <a:avLst>
              <a:gd name="adj1" fmla="val -3035921"/>
              <a:gd name="adj2" fmla="val 980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06D99577-E10D-E186-5ADA-F8C8C7B0CAB0}"/>
              </a:ext>
            </a:extLst>
          </p:cNvPr>
          <p:cNvCxnSpPr>
            <a:cxnSpLocks/>
            <a:stCxn id="116" idx="1"/>
            <a:endCxn id="85" idx="3"/>
          </p:cNvCxnSpPr>
          <p:nvPr/>
        </p:nvCxnSpPr>
        <p:spPr>
          <a:xfrm rot="10800000">
            <a:off x="2013232" y="956237"/>
            <a:ext cx="229815" cy="25189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ED4C0884-AA91-BE56-D3CE-44711A3254BF}"/>
              </a:ext>
            </a:extLst>
          </p:cNvPr>
          <p:cNvCxnSpPr>
            <a:cxnSpLocks/>
            <a:stCxn id="116" idx="1"/>
            <a:endCxn id="86" idx="3"/>
          </p:cNvCxnSpPr>
          <p:nvPr/>
        </p:nvCxnSpPr>
        <p:spPr>
          <a:xfrm rot="10800000">
            <a:off x="2013232" y="1191437"/>
            <a:ext cx="229815" cy="22837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DBD1E32-AA80-6777-FE1D-7D7AA02704E1}"/>
              </a:ext>
            </a:extLst>
          </p:cNvPr>
          <p:cNvSpPr/>
          <p:nvPr/>
        </p:nvSpPr>
        <p:spPr>
          <a:xfrm>
            <a:off x="2243046" y="243761"/>
            <a:ext cx="679164" cy="64628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controller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89687010-3866-A52A-CFEB-AC4EF72AC602}"/>
              </a:ext>
            </a:extLst>
          </p:cNvPr>
          <p:cNvCxnSpPr>
            <a:cxnSpLocks/>
            <a:stCxn id="48" idx="1"/>
            <a:endCxn id="116" idx="3"/>
          </p:cNvCxnSpPr>
          <p:nvPr/>
        </p:nvCxnSpPr>
        <p:spPr>
          <a:xfrm rot="10800000" flipV="1">
            <a:off x="2922210" y="1018661"/>
            <a:ext cx="171040" cy="24565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1D2C1705-9334-D8CF-9416-2D14790476E0}"/>
              </a:ext>
            </a:extLst>
          </p:cNvPr>
          <p:cNvSpPr/>
          <p:nvPr/>
        </p:nvSpPr>
        <p:spPr>
          <a:xfrm>
            <a:off x="9280894" y="695030"/>
            <a:ext cx="1303692" cy="1615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 interconnect</a:t>
            </a:r>
            <a:endParaRPr lang="ko-KR" altLang="en-US" sz="900"/>
          </a:p>
        </p:txBody>
      </p:sp>
      <p:cxnSp>
        <p:nvCxnSpPr>
          <p:cNvPr id="223" name="연결선: 꺾임 222">
            <a:extLst>
              <a:ext uri="{FF2B5EF4-FFF2-40B4-BE49-F238E27FC236}">
                <a16:creationId xmlns:a16="http://schemas.microsoft.com/office/drawing/2014/main" id="{A3F98D47-DEFF-120E-91E1-009C0902F42E}"/>
              </a:ext>
            </a:extLst>
          </p:cNvPr>
          <p:cNvCxnSpPr>
            <a:cxnSpLocks/>
            <a:stCxn id="207" idx="3"/>
            <a:endCxn id="241" idx="2"/>
          </p:cNvCxnSpPr>
          <p:nvPr/>
        </p:nvCxnSpPr>
        <p:spPr>
          <a:xfrm flipV="1">
            <a:off x="2013231" y="6271824"/>
            <a:ext cx="7895537" cy="1973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연결선: 꺾임 232">
            <a:extLst>
              <a:ext uri="{FF2B5EF4-FFF2-40B4-BE49-F238E27FC236}">
                <a16:creationId xmlns:a16="http://schemas.microsoft.com/office/drawing/2014/main" id="{5C9B9E95-B7CE-4542-4DB7-CB73A8BDADDA}"/>
              </a:ext>
            </a:extLst>
          </p:cNvPr>
          <p:cNvCxnSpPr>
            <a:cxnSpLocks/>
            <a:stCxn id="188" idx="3"/>
            <a:endCxn id="5" idx="1"/>
          </p:cNvCxnSpPr>
          <p:nvPr/>
        </p:nvCxnSpPr>
        <p:spPr>
          <a:xfrm flipV="1">
            <a:off x="10584586" y="1502971"/>
            <a:ext cx="247103" cy="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3BA68855-0A94-C53A-0A5C-64B06D2EB1DD}"/>
              </a:ext>
            </a:extLst>
          </p:cNvPr>
          <p:cNvCxnSpPr>
            <a:stCxn id="17" idx="3"/>
            <a:endCxn id="188" idx="2"/>
          </p:cNvCxnSpPr>
          <p:nvPr/>
        </p:nvCxnSpPr>
        <p:spPr>
          <a:xfrm flipV="1">
            <a:off x="8959849" y="2310916"/>
            <a:ext cx="972891" cy="113713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43572B2C-83D9-2833-8570-D42A98CBA06D}"/>
              </a:ext>
            </a:extLst>
          </p:cNvPr>
          <p:cNvSpPr/>
          <p:nvPr/>
        </p:nvSpPr>
        <p:spPr>
          <a:xfrm>
            <a:off x="9256922" y="4655938"/>
            <a:ext cx="1303692" cy="1615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DRAM</a:t>
            </a:r>
            <a:endParaRPr lang="ko-KR" altLang="en-US" sz="900"/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D93D962E-EAD2-F02B-B56F-4B0FE4A204A9}"/>
              </a:ext>
            </a:extLst>
          </p:cNvPr>
          <p:cNvSpPr/>
          <p:nvPr/>
        </p:nvSpPr>
        <p:spPr>
          <a:xfrm>
            <a:off x="10545756" y="72359"/>
            <a:ext cx="1218212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>
                <a:solidFill>
                  <a:schemeClr val="tx1"/>
                </a:solidFill>
              </a:rPr>
              <a:t>seems to need improvement in </a:t>
            </a:r>
            <a:r>
              <a:rPr lang="en-US" altLang="ko-KR" sz="900" err="1">
                <a:solidFill>
                  <a:schemeClr val="tx1"/>
                </a:solidFill>
              </a:rPr>
              <a:t>fifo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8AC01E-1582-100F-D75F-5AD2AE495672}"/>
              </a:ext>
            </a:extLst>
          </p:cNvPr>
          <p:cNvSpPr/>
          <p:nvPr/>
        </p:nvSpPr>
        <p:spPr>
          <a:xfrm>
            <a:off x="10725340" y="4655938"/>
            <a:ext cx="1303692" cy="1615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DMA Controller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AF46926A-244E-588C-4945-786D60600B51}"/>
              </a:ext>
            </a:extLst>
          </p:cNvPr>
          <p:cNvCxnSpPr>
            <a:cxnSpLocks/>
            <a:stCxn id="207" idx="3"/>
            <a:endCxn id="116" idx="1"/>
          </p:cNvCxnSpPr>
          <p:nvPr/>
        </p:nvCxnSpPr>
        <p:spPr>
          <a:xfrm flipV="1">
            <a:off x="2013231" y="3475189"/>
            <a:ext cx="229815" cy="29939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301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C0D42E-9BFB-9F3F-CA73-87015C758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100MHz </a:t>
            </a:r>
            <a:r>
              <a:rPr lang="ko-KR" altLang="en-US"/>
              <a:t>* </a:t>
            </a:r>
            <a:r>
              <a:rPr lang="en-US" altLang="ko-KR"/>
              <a:t>256 bit = 100MHz </a:t>
            </a:r>
            <a:r>
              <a:rPr lang="ko-KR" altLang="en-US"/>
              <a:t>* </a:t>
            </a:r>
            <a:r>
              <a:rPr lang="en-US" altLang="ko-KR"/>
              <a:t>64 Byte/s = 6.4GB/s</a:t>
            </a:r>
          </a:p>
          <a:p>
            <a:pPr marL="0" indent="0">
              <a:buNone/>
            </a:pPr>
            <a:r>
              <a:rPr lang="en-US" altLang="ko-KR"/>
              <a:t>-&gt;for 1ms, 6.4mB</a:t>
            </a:r>
          </a:p>
          <a:p>
            <a:pPr marL="0" indent="0">
              <a:buNone/>
            </a:pPr>
            <a:r>
              <a:rPr lang="en-US" altLang="ko-KR"/>
              <a:t>-&gt;for 1us, 6.4kB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321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46652F8-C72F-98D6-C573-146CF15B2978}"/>
              </a:ext>
            </a:extLst>
          </p:cNvPr>
          <p:cNvSpPr/>
          <p:nvPr/>
        </p:nvSpPr>
        <p:spPr>
          <a:xfrm>
            <a:off x="8252178" y="2551289"/>
            <a:ext cx="1320800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GPO core</a:t>
            </a:r>
            <a:endParaRPr lang="ko-KR" altLang="en-US" sz="9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E09981A-A513-413F-6164-7FFF48357D25}"/>
              </a:ext>
            </a:extLst>
          </p:cNvPr>
          <p:cNvSpPr/>
          <p:nvPr/>
        </p:nvSpPr>
        <p:spPr>
          <a:xfrm>
            <a:off x="10922000" y="2540000"/>
            <a:ext cx="1061156" cy="38608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  <a:endParaRPr lang="ko-KR" altLang="en-US" sz="900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4292A7FC-A054-81FC-F961-BF23F160D923}"/>
              </a:ext>
            </a:extLst>
          </p:cNvPr>
          <p:cNvGrpSpPr/>
          <p:nvPr/>
        </p:nvGrpSpPr>
        <p:grpSpPr>
          <a:xfrm>
            <a:off x="5204178" y="2551289"/>
            <a:ext cx="2816578" cy="877711"/>
            <a:chOff x="4871156" y="2551289"/>
            <a:chExt cx="3149600" cy="87771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7969498-7054-4E4F-D07A-F80AC3AB36AB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RTO core</a:t>
              </a:r>
              <a:endParaRPr lang="ko-KR" altLang="en-US" sz="90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C48B94D-A34A-06EE-9630-DE9464AEACFA}"/>
                </a:ext>
              </a:extLst>
            </p:cNvPr>
            <p:cNvSpPr/>
            <p:nvPr/>
          </p:nvSpPr>
          <p:spPr>
            <a:xfrm>
              <a:off x="5108223" y="281093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1B4A111-281B-C354-ADF6-3A33531EC266}"/>
              </a:ext>
            </a:extLst>
          </p:cNvPr>
          <p:cNvGrpSpPr/>
          <p:nvPr/>
        </p:nvGrpSpPr>
        <p:grpSpPr>
          <a:xfrm>
            <a:off x="1789290" y="592668"/>
            <a:ext cx="1320800" cy="1546577"/>
            <a:chOff x="1529645" y="592668"/>
            <a:chExt cx="1320800" cy="154657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7605599-A30A-79C0-CF73-D38B2B7DDFD5}"/>
                </a:ext>
              </a:extLst>
            </p:cNvPr>
            <p:cNvSpPr/>
            <p:nvPr/>
          </p:nvSpPr>
          <p:spPr>
            <a:xfrm>
              <a:off x="1529645" y="592668"/>
              <a:ext cx="1320800" cy="1546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Zynq</a:t>
              </a:r>
              <a:endParaRPr lang="ko-KR" altLang="en-US" sz="9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816C761-21E7-65C8-E4C0-EFDB59AAA57F}"/>
                </a:ext>
              </a:extLst>
            </p:cNvPr>
            <p:cNvSpPr/>
            <p:nvPr/>
          </p:nvSpPr>
          <p:spPr>
            <a:xfrm>
              <a:off x="1631244" y="1377243"/>
              <a:ext cx="1117602" cy="6321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2587FC0-8AE5-B01A-6624-267875700DD4}"/>
                </a:ext>
              </a:extLst>
            </p:cNvPr>
            <p:cNvSpPr/>
            <p:nvPr/>
          </p:nvSpPr>
          <p:spPr>
            <a:xfrm>
              <a:off x="2226732" y="818443"/>
              <a:ext cx="522113" cy="508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B9F5769-D258-56DE-97FD-6CA01C767B09}"/>
                </a:ext>
              </a:extLst>
            </p:cNvPr>
            <p:cNvSpPr/>
            <p:nvPr/>
          </p:nvSpPr>
          <p:spPr>
            <a:xfrm>
              <a:off x="1631244" y="818443"/>
              <a:ext cx="522113" cy="508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45DB1CF-BE62-6153-DFF5-031C7D8C5EE4}"/>
              </a:ext>
            </a:extLst>
          </p:cNvPr>
          <p:cNvGrpSpPr/>
          <p:nvPr/>
        </p:nvGrpSpPr>
        <p:grpSpPr>
          <a:xfrm>
            <a:off x="9716911" y="2551289"/>
            <a:ext cx="1061156" cy="877711"/>
            <a:chOff x="9716911" y="2551289"/>
            <a:chExt cx="1061156" cy="87771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7FDE861-642E-9514-ED5C-2A33FFD25060}"/>
                </a:ext>
              </a:extLst>
            </p:cNvPr>
            <p:cNvSpPr/>
            <p:nvPr/>
          </p:nvSpPr>
          <p:spPr>
            <a:xfrm>
              <a:off x="9804400" y="2841979"/>
              <a:ext cx="880533" cy="4205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E712798-5DF8-B5EA-F76A-5F9180109158}"/>
                </a:ext>
              </a:extLst>
            </p:cNvPr>
            <p:cNvSpPr/>
            <p:nvPr/>
          </p:nvSpPr>
          <p:spPr>
            <a:xfrm>
              <a:off x="9716911" y="2551289"/>
              <a:ext cx="1061156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 controller</a:t>
              </a:r>
              <a:endParaRPr lang="ko-KR" altLang="en-US" sz="900"/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61567B-77AA-C7E4-4784-8EF954BED045}"/>
              </a:ext>
            </a:extLst>
          </p:cNvPr>
          <p:cNvSpPr/>
          <p:nvPr/>
        </p:nvSpPr>
        <p:spPr>
          <a:xfrm>
            <a:off x="1789290" y="2530126"/>
            <a:ext cx="1320800" cy="15465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 Interconnect</a:t>
            </a:r>
            <a:endParaRPr lang="ko-KR" altLang="en-US" sz="9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5BA6F3-C9A5-B9C9-FD13-E8E1DBD90814}"/>
              </a:ext>
            </a:extLst>
          </p:cNvPr>
          <p:cNvSpPr/>
          <p:nvPr/>
        </p:nvSpPr>
        <p:spPr>
          <a:xfrm>
            <a:off x="4185356" y="2094089"/>
            <a:ext cx="824087" cy="352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Time  Controller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21B9E64-642A-9A75-DF80-AAFBB9AF05C1}"/>
              </a:ext>
            </a:extLst>
          </p:cNvPr>
          <p:cNvSpPr/>
          <p:nvPr/>
        </p:nvSpPr>
        <p:spPr>
          <a:xfrm>
            <a:off x="197558" y="592668"/>
            <a:ext cx="1320800" cy="5808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PC</a:t>
            </a:r>
            <a:endParaRPr lang="ko-KR" altLang="en-US" sz="9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4B7A256-721D-25EC-2673-BCBC7D21051F}"/>
              </a:ext>
            </a:extLst>
          </p:cNvPr>
          <p:cNvSpPr/>
          <p:nvPr/>
        </p:nvSpPr>
        <p:spPr>
          <a:xfrm>
            <a:off x="8252178" y="3541893"/>
            <a:ext cx="1320800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GPO core</a:t>
            </a:r>
            <a:endParaRPr lang="ko-KR" altLang="en-US" sz="90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AE50EFD6-BD98-0550-E769-D96996CCAE4C}"/>
              </a:ext>
            </a:extLst>
          </p:cNvPr>
          <p:cNvGrpSpPr/>
          <p:nvPr/>
        </p:nvGrpSpPr>
        <p:grpSpPr>
          <a:xfrm>
            <a:off x="5204178" y="3541893"/>
            <a:ext cx="2816578" cy="877711"/>
            <a:chOff x="4871156" y="3541893"/>
            <a:chExt cx="3149600" cy="87771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BEF0F75-C1C0-E559-D44C-346C0D3A50DF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RTO core</a:t>
              </a:r>
              <a:endParaRPr lang="ko-KR" altLang="en-US" sz="90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DB223E7-E0FA-B16B-8DF9-5EEF28452D30}"/>
                </a:ext>
              </a:extLst>
            </p:cNvPr>
            <p:cNvSpPr/>
            <p:nvPr/>
          </p:nvSpPr>
          <p:spPr>
            <a:xfrm>
              <a:off x="5108223" y="3801537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976F0788-E0DC-1D60-4BC3-733CF451FF77}"/>
              </a:ext>
            </a:extLst>
          </p:cNvPr>
          <p:cNvGrpSpPr/>
          <p:nvPr/>
        </p:nvGrpSpPr>
        <p:grpSpPr>
          <a:xfrm>
            <a:off x="9716911" y="3541893"/>
            <a:ext cx="1061156" cy="877711"/>
            <a:chOff x="9716911" y="3541893"/>
            <a:chExt cx="1061156" cy="877711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9F95690-7961-A675-89C1-B260B16B27F7}"/>
                </a:ext>
              </a:extLst>
            </p:cNvPr>
            <p:cNvSpPr/>
            <p:nvPr/>
          </p:nvSpPr>
          <p:spPr>
            <a:xfrm>
              <a:off x="9804400" y="3832583"/>
              <a:ext cx="880533" cy="4205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74042CF-C13D-E619-4076-B920A3BA3F6E}"/>
                </a:ext>
              </a:extLst>
            </p:cNvPr>
            <p:cNvSpPr/>
            <p:nvPr/>
          </p:nvSpPr>
          <p:spPr>
            <a:xfrm>
              <a:off x="9716911" y="3541893"/>
              <a:ext cx="1061156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 controller</a:t>
              </a:r>
              <a:endParaRPr lang="ko-KR" altLang="en-US" sz="900"/>
            </a:p>
          </p:txBody>
        </p:sp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43D8832-EA62-D141-8093-76A5FB383214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>
            <a:off x="2449690" y="2009422"/>
            <a:ext cx="0" cy="5207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731A7C4-54B9-3553-C9B3-BE1FC97CDB47}"/>
              </a:ext>
            </a:extLst>
          </p:cNvPr>
          <p:cNvSpPr/>
          <p:nvPr/>
        </p:nvSpPr>
        <p:spPr>
          <a:xfrm>
            <a:off x="4185356" y="2551289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Distributor</a:t>
            </a:r>
            <a:endParaRPr lang="ko-KR" altLang="en-US" sz="90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BCB196F-CC13-06B3-7D98-6F62C2C1F343}"/>
              </a:ext>
            </a:extLst>
          </p:cNvPr>
          <p:cNvSpPr/>
          <p:nvPr/>
        </p:nvSpPr>
        <p:spPr>
          <a:xfrm>
            <a:off x="8252178" y="4532497"/>
            <a:ext cx="1320800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GPO core</a:t>
            </a:r>
            <a:endParaRPr lang="ko-KR" altLang="en-US" sz="90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D8CDD22-6147-1E72-869E-5C97066B2AEC}"/>
              </a:ext>
            </a:extLst>
          </p:cNvPr>
          <p:cNvGrpSpPr/>
          <p:nvPr/>
        </p:nvGrpSpPr>
        <p:grpSpPr>
          <a:xfrm>
            <a:off x="5204178" y="4532497"/>
            <a:ext cx="2816578" cy="877711"/>
            <a:chOff x="4871156" y="2551289"/>
            <a:chExt cx="3149600" cy="877711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A82736B-BC6B-5151-F243-047F41B39DA5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RTO core</a:t>
              </a:r>
              <a:endParaRPr lang="ko-KR" altLang="en-US" sz="90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6C8CD52-8479-683C-A7EA-ACFFF6A2DBC7}"/>
                </a:ext>
              </a:extLst>
            </p:cNvPr>
            <p:cNvSpPr/>
            <p:nvPr/>
          </p:nvSpPr>
          <p:spPr>
            <a:xfrm>
              <a:off x="5108223" y="281093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8185C1F-E377-0423-16A4-F1341E738498}"/>
              </a:ext>
            </a:extLst>
          </p:cNvPr>
          <p:cNvGrpSpPr/>
          <p:nvPr/>
        </p:nvGrpSpPr>
        <p:grpSpPr>
          <a:xfrm>
            <a:off x="9716911" y="4532497"/>
            <a:ext cx="1061156" cy="877711"/>
            <a:chOff x="9716911" y="2551289"/>
            <a:chExt cx="1061156" cy="877711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AD347B3-9F8D-C899-6339-7220C47EE803}"/>
                </a:ext>
              </a:extLst>
            </p:cNvPr>
            <p:cNvSpPr/>
            <p:nvPr/>
          </p:nvSpPr>
          <p:spPr>
            <a:xfrm>
              <a:off x="9804400" y="2841979"/>
              <a:ext cx="880533" cy="4205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B2A529A3-341A-6DB0-C6DF-35AC07537F76}"/>
                </a:ext>
              </a:extLst>
            </p:cNvPr>
            <p:cNvSpPr/>
            <p:nvPr/>
          </p:nvSpPr>
          <p:spPr>
            <a:xfrm>
              <a:off x="9716911" y="2551289"/>
              <a:ext cx="1061156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 controller</a:t>
              </a:r>
              <a:endParaRPr lang="ko-KR" altLang="en-US" sz="900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7DFC6C1-EE94-463D-E6B3-A80EB675936A}"/>
              </a:ext>
            </a:extLst>
          </p:cNvPr>
          <p:cNvSpPr/>
          <p:nvPr/>
        </p:nvSpPr>
        <p:spPr>
          <a:xfrm>
            <a:off x="8252178" y="5523101"/>
            <a:ext cx="1320800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GPO core</a:t>
            </a:r>
            <a:endParaRPr lang="ko-KR" altLang="en-US" sz="90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D9960FC-495C-3C35-019D-84B63F5957DE}"/>
              </a:ext>
            </a:extLst>
          </p:cNvPr>
          <p:cNvGrpSpPr/>
          <p:nvPr/>
        </p:nvGrpSpPr>
        <p:grpSpPr>
          <a:xfrm>
            <a:off x="5204178" y="5523101"/>
            <a:ext cx="2816578" cy="877711"/>
            <a:chOff x="4871156" y="3541893"/>
            <a:chExt cx="3149600" cy="877711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83013F6-E62A-6378-9EBE-7663AA3F03BC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RTO core</a:t>
              </a:r>
              <a:endParaRPr lang="ko-KR" altLang="en-US" sz="90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108B00F-7BCC-9310-04FD-1F44F507DC66}"/>
                </a:ext>
              </a:extLst>
            </p:cNvPr>
            <p:cNvSpPr/>
            <p:nvPr/>
          </p:nvSpPr>
          <p:spPr>
            <a:xfrm>
              <a:off x="5108223" y="3801537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95DE26B-9CF5-4C66-DA20-65832DCF5F6D}"/>
              </a:ext>
            </a:extLst>
          </p:cNvPr>
          <p:cNvGrpSpPr/>
          <p:nvPr/>
        </p:nvGrpSpPr>
        <p:grpSpPr>
          <a:xfrm>
            <a:off x="9716911" y="5523101"/>
            <a:ext cx="1061156" cy="877711"/>
            <a:chOff x="9716911" y="3541893"/>
            <a:chExt cx="1061156" cy="877711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93A97DB0-2EB3-72EF-5603-5616CC73E5E6}"/>
                </a:ext>
              </a:extLst>
            </p:cNvPr>
            <p:cNvSpPr/>
            <p:nvPr/>
          </p:nvSpPr>
          <p:spPr>
            <a:xfrm>
              <a:off x="9804400" y="3832583"/>
              <a:ext cx="880533" cy="4205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9DD7578E-3C75-20BC-674D-357522A7E780}"/>
                </a:ext>
              </a:extLst>
            </p:cNvPr>
            <p:cNvSpPr/>
            <p:nvPr/>
          </p:nvSpPr>
          <p:spPr>
            <a:xfrm>
              <a:off x="9716911" y="3541893"/>
              <a:ext cx="1061156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 controller</a:t>
              </a:r>
              <a:endParaRPr lang="ko-KR" altLang="en-US" sz="900"/>
            </a:p>
          </p:txBody>
        </p:sp>
      </p:grp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010D1B99-39FD-4D77-6BA5-9881313CD017}"/>
              </a:ext>
            </a:extLst>
          </p:cNvPr>
          <p:cNvCxnSpPr>
            <a:stCxn id="19" idx="3"/>
            <a:endCxn id="7" idx="0"/>
          </p:cNvCxnSpPr>
          <p:nvPr/>
        </p:nvCxnSpPr>
        <p:spPr>
          <a:xfrm flipV="1">
            <a:off x="3110090" y="2540000"/>
            <a:ext cx="8342488" cy="763415"/>
          </a:xfrm>
          <a:prstGeom prst="bentConnector4">
            <a:avLst>
              <a:gd name="adj1" fmla="val 2918"/>
              <a:gd name="adj2" fmla="val 17486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CE6D6AD4-58D5-FDD8-577A-28D563F1ED22}"/>
              </a:ext>
            </a:extLst>
          </p:cNvPr>
          <p:cNvCxnSpPr>
            <a:cxnSpLocks/>
            <a:stCxn id="19" idx="2"/>
            <a:endCxn id="62" idx="1"/>
          </p:cNvCxnSpPr>
          <p:nvPr/>
        </p:nvCxnSpPr>
        <p:spPr>
          <a:xfrm rot="5400000" flipH="1" flipV="1">
            <a:off x="2774243" y="2665592"/>
            <a:ext cx="1086559" cy="1735666"/>
          </a:xfrm>
          <a:prstGeom prst="bentConnector4">
            <a:avLst>
              <a:gd name="adj1" fmla="val -21039"/>
              <a:gd name="adj2" fmla="val 690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D4F1C7-28F2-B6E3-1D22-4658536A9DB9}"/>
              </a:ext>
            </a:extLst>
          </p:cNvPr>
          <p:cNvSpPr/>
          <p:nvPr/>
        </p:nvSpPr>
        <p:spPr>
          <a:xfrm>
            <a:off x="4185356" y="3547539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Distributor</a:t>
            </a:r>
            <a:endParaRPr lang="ko-KR" altLang="en-US" sz="9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1F3428-1367-3C7B-F9FA-49C8C094B82E}"/>
              </a:ext>
            </a:extLst>
          </p:cNvPr>
          <p:cNvSpPr/>
          <p:nvPr/>
        </p:nvSpPr>
        <p:spPr>
          <a:xfrm>
            <a:off x="4185356" y="4526850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Distributor</a:t>
            </a:r>
            <a:endParaRPr lang="ko-KR" altLang="en-US" sz="9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F9BC37-B5AB-0F99-9F7E-EAC2626336EB}"/>
              </a:ext>
            </a:extLst>
          </p:cNvPr>
          <p:cNvSpPr/>
          <p:nvPr/>
        </p:nvSpPr>
        <p:spPr>
          <a:xfrm>
            <a:off x="4185356" y="5523100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Distributor</a:t>
            </a:r>
            <a:endParaRPr lang="ko-KR" altLang="en-US" sz="90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7CBD8C1-C54C-C883-D24E-A622C05570FA}"/>
              </a:ext>
            </a:extLst>
          </p:cNvPr>
          <p:cNvCxnSpPr>
            <a:cxnSpLocks/>
            <a:stCxn id="19" idx="2"/>
            <a:endCxn id="8" idx="1"/>
          </p:cNvCxnSpPr>
          <p:nvPr/>
        </p:nvCxnSpPr>
        <p:spPr>
          <a:xfrm rot="5400000" flipH="1" flipV="1">
            <a:off x="3272368" y="3163717"/>
            <a:ext cx="90309" cy="1735666"/>
          </a:xfrm>
          <a:prstGeom prst="bentConnector4">
            <a:avLst>
              <a:gd name="adj1" fmla="val -253131"/>
              <a:gd name="adj2" fmla="val 690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DDED5ADF-7D32-C56A-BAA5-6821303060A2}"/>
              </a:ext>
            </a:extLst>
          </p:cNvPr>
          <p:cNvCxnSpPr>
            <a:cxnSpLocks/>
            <a:stCxn id="19" idx="2"/>
            <a:endCxn id="9" idx="1"/>
          </p:cNvCxnSpPr>
          <p:nvPr/>
        </p:nvCxnSpPr>
        <p:spPr>
          <a:xfrm rot="16200000" flipH="1">
            <a:off x="2873022" y="3653372"/>
            <a:ext cx="889002" cy="17356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CE073942-D6A5-25D8-DBD2-69357FFE799A}"/>
              </a:ext>
            </a:extLst>
          </p:cNvPr>
          <p:cNvCxnSpPr>
            <a:cxnSpLocks/>
            <a:stCxn id="19" idx="2"/>
            <a:endCxn id="11" idx="1"/>
          </p:cNvCxnSpPr>
          <p:nvPr/>
        </p:nvCxnSpPr>
        <p:spPr>
          <a:xfrm rot="16200000" flipH="1">
            <a:off x="2374897" y="4151497"/>
            <a:ext cx="1885252" cy="17356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727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FC23956-6DFC-E931-E0DF-75AC5FE0C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95" y="0"/>
            <a:ext cx="70924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39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21EF2F0-4128-29FB-DF71-3B86A5034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Distributor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66F737-E907-CFC7-5A73-BDB56660FD21}"/>
              </a:ext>
            </a:extLst>
          </p:cNvPr>
          <p:cNvSpPr/>
          <p:nvPr/>
        </p:nvSpPr>
        <p:spPr>
          <a:xfrm>
            <a:off x="10710333" y="600951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s_axi_awaddr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5EAAED-847A-C9E9-B287-3305441EA034}"/>
              </a:ext>
            </a:extLst>
          </p:cNvPr>
          <p:cNvSpPr/>
          <p:nvPr/>
        </p:nvSpPr>
        <p:spPr>
          <a:xfrm>
            <a:off x="10710333" y="834270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s_axi_arvalid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762C16-B06F-C07D-2756-F0E23654CF6C}"/>
              </a:ext>
            </a:extLst>
          </p:cNvPr>
          <p:cNvSpPr/>
          <p:nvPr/>
        </p:nvSpPr>
        <p:spPr>
          <a:xfrm>
            <a:off x="10710333" y="1062856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s_axi_awaddr[17:0]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DC5C97-B2B8-B924-470A-F70FDBF62BD2}"/>
              </a:ext>
            </a:extLst>
          </p:cNvPr>
          <p:cNvSpPr/>
          <p:nvPr/>
        </p:nvSpPr>
        <p:spPr>
          <a:xfrm>
            <a:off x="10710333" y="1296161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30689A-E1DB-2CC9-AD02-16EEF938E5C7}"/>
              </a:ext>
            </a:extLst>
          </p:cNvPr>
          <p:cNvSpPr/>
          <p:nvPr/>
        </p:nvSpPr>
        <p:spPr>
          <a:xfrm>
            <a:off x="10710333" y="1524747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s_axi_bready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2867B9-D64C-4158-074E-9D175875F169}"/>
              </a:ext>
            </a:extLst>
          </p:cNvPr>
          <p:cNvSpPr/>
          <p:nvPr/>
        </p:nvSpPr>
        <p:spPr>
          <a:xfrm>
            <a:off x="10710333" y="1758066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15C51C-7790-F6E0-5672-3586D68FC72E}"/>
              </a:ext>
            </a:extLst>
          </p:cNvPr>
          <p:cNvSpPr/>
          <p:nvPr/>
        </p:nvSpPr>
        <p:spPr>
          <a:xfrm>
            <a:off x="10710333" y="1986652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s_axi_wdata[127:0]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DF6D517-48F7-CEC1-1856-490A930C1DA5}"/>
              </a:ext>
            </a:extLst>
          </p:cNvPr>
          <p:cNvSpPr/>
          <p:nvPr/>
        </p:nvSpPr>
        <p:spPr>
          <a:xfrm>
            <a:off x="10710333" y="2215238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s_axi_wstrb[15:0]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B4C725A-11EA-763C-F2B1-9FB150E88A14}"/>
              </a:ext>
            </a:extLst>
          </p:cNvPr>
          <p:cNvSpPr/>
          <p:nvPr/>
        </p:nvSpPr>
        <p:spPr>
          <a:xfrm>
            <a:off x="10710333" y="2443824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030B176-B2EE-D34D-9EAD-1B39B7AAD98E}"/>
              </a:ext>
            </a:extLst>
          </p:cNvPr>
          <p:cNvSpPr/>
          <p:nvPr/>
        </p:nvSpPr>
        <p:spPr>
          <a:xfrm>
            <a:off x="10710333" y="4444318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s_axi_arready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56A9233-F48C-AB1D-CE7A-C589035B97ED}"/>
              </a:ext>
            </a:extLst>
          </p:cNvPr>
          <p:cNvSpPr/>
          <p:nvPr/>
        </p:nvSpPr>
        <p:spPr>
          <a:xfrm>
            <a:off x="10710333" y="4677637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33FA1A-4576-FECD-D633-F6583B99EDBA}"/>
              </a:ext>
            </a:extLst>
          </p:cNvPr>
          <p:cNvSpPr/>
          <p:nvPr/>
        </p:nvSpPr>
        <p:spPr>
          <a:xfrm>
            <a:off x="10710333" y="4906223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s_axi_bresp[1:0]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E264F85-5437-9530-E31B-CDB6173757FC}"/>
              </a:ext>
            </a:extLst>
          </p:cNvPr>
          <p:cNvSpPr/>
          <p:nvPr/>
        </p:nvSpPr>
        <p:spPr>
          <a:xfrm>
            <a:off x="10710333" y="5139528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s_axi_bvalid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040BFE7-33AF-1B1B-C6BE-AE2C124066A8}"/>
              </a:ext>
            </a:extLst>
          </p:cNvPr>
          <p:cNvSpPr/>
          <p:nvPr/>
        </p:nvSpPr>
        <p:spPr>
          <a:xfrm>
            <a:off x="10710333" y="5368114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s_axi_rdata[127:0]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F870CE-2034-11BC-9168-8BD66895132F}"/>
              </a:ext>
            </a:extLst>
          </p:cNvPr>
          <p:cNvSpPr/>
          <p:nvPr/>
        </p:nvSpPr>
        <p:spPr>
          <a:xfrm>
            <a:off x="10710333" y="5601433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s_axi_rresp[1:0]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F9FFBF-AE91-BA48-9C01-A1E66A6CBB9A}"/>
              </a:ext>
            </a:extLst>
          </p:cNvPr>
          <p:cNvSpPr/>
          <p:nvPr/>
        </p:nvSpPr>
        <p:spPr>
          <a:xfrm>
            <a:off x="10710333" y="5830019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BD87F97-62B3-64F8-85D0-2FC77F764507}"/>
              </a:ext>
            </a:extLst>
          </p:cNvPr>
          <p:cNvSpPr/>
          <p:nvPr/>
        </p:nvSpPr>
        <p:spPr>
          <a:xfrm>
            <a:off x="10710333" y="6058605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D26FA69-D197-99E3-B522-24045FB0E525}"/>
              </a:ext>
            </a:extLst>
          </p:cNvPr>
          <p:cNvSpPr/>
          <p:nvPr/>
        </p:nvSpPr>
        <p:spPr>
          <a:xfrm>
            <a:off x="10710333" y="2672410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s_axi_awlen[7:0]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54ED3511-58AD-3622-3128-8BAA76086E13}"/>
              </a:ext>
            </a:extLst>
          </p:cNvPr>
          <p:cNvSpPr txBox="1">
            <a:spLocks/>
          </p:cNvSpPr>
          <p:nvPr/>
        </p:nvSpPr>
        <p:spPr>
          <a:xfrm>
            <a:off x="10737323" y="224603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Write</a:t>
            </a:r>
            <a:endParaRPr lang="ko-KR" altLang="en-US" sz="1400"/>
          </a:p>
        </p:txBody>
      </p:sp>
      <p:sp>
        <p:nvSpPr>
          <p:cNvPr id="29" name="내용 개체 틀 2">
            <a:extLst>
              <a:ext uri="{FF2B5EF4-FFF2-40B4-BE49-F238E27FC236}">
                <a16:creationId xmlns:a16="http://schemas.microsoft.com/office/drawing/2014/main" id="{D4DB2C31-E6CE-ADF6-A29F-00F65B3DE444}"/>
              </a:ext>
            </a:extLst>
          </p:cNvPr>
          <p:cNvSpPr txBox="1">
            <a:spLocks/>
          </p:cNvSpPr>
          <p:nvPr/>
        </p:nvSpPr>
        <p:spPr>
          <a:xfrm>
            <a:off x="10737323" y="4072704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Read</a:t>
            </a:r>
            <a:endParaRPr lang="ko-KR" altLang="en-US" sz="140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1C7BE89-8350-920E-3846-B32F01003E23}"/>
              </a:ext>
            </a:extLst>
          </p:cNvPr>
          <p:cNvGrpSpPr/>
          <p:nvPr/>
        </p:nvGrpSpPr>
        <p:grpSpPr>
          <a:xfrm>
            <a:off x="112006" y="872855"/>
            <a:ext cx="2133599" cy="290238"/>
            <a:chOff x="8825370" y="4293973"/>
            <a:chExt cx="1133696" cy="290238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D8D3D93-ED20-5721-B98C-54CA1C43153B}"/>
                </a:ext>
              </a:extLst>
            </p:cNvPr>
            <p:cNvSpPr/>
            <p:nvPr/>
          </p:nvSpPr>
          <p:spPr>
            <a:xfrm>
              <a:off x="8825370" y="4293973"/>
              <a:ext cx="113369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84AA75C-D3E2-F267-C098-8EB889381F21}"/>
                </a:ext>
              </a:extLst>
            </p:cNvPr>
            <p:cNvSpPr/>
            <p:nvPr/>
          </p:nvSpPr>
          <p:spPr>
            <a:xfrm>
              <a:off x="8850302" y="4323667"/>
              <a:ext cx="10885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[17:0]data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CCAF225-D896-37F1-4B6C-744CFA8865B8}"/>
              </a:ext>
            </a:extLst>
          </p:cNvPr>
          <p:cNvSpPr/>
          <p:nvPr/>
        </p:nvSpPr>
        <p:spPr>
          <a:xfrm>
            <a:off x="112006" y="1983065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501CA6B-FDC0-3B89-3EC7-3A78A330675B}"/>
              </a:ext>
            </a:extLst>
          </p:cNvPr>
          <p:cNvSpPr/>
          <p:nvPr/>
        </p:nvSpPr>
        <p:spPr>
          <a:xfrm>
            <a:off x="854075" y="1983065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write_fifo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D9642E3-7890-66FA-8229-4D34066604F1}"/>
              </a:ext>
            </a:extLst>
          </p:cNvPr>
          <p:cNvSpPr/>
          <p:nvPr/>
        </p:nvSpPr>
        <p:spPr>
          <a:xfrm>
            <a:off x="112006" y="2302711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0x004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B0CEACF-0463-20AC-3A9F-E14D28703D7D}"/>
              </a:ext>
            </a:extLst>
          </p:cNvPr>
          <p:cNvSpPr/>
          <p:nvPr/>
        </p:nvSpPr>
        <p:spPr>
          <a:xfrm>
            <a:off x="854075" y="2302711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flush_fifo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C6D7D54E-B072-4E41-B7CA-9AC04BE6B71A}"/>
              </a:ext>
            </a:extLst>
          </p:cNvPr>
          <p:cNvSpPr txBox="1">
            <a:spLocks/>
          </p:cNvSpPr>
          <p:nvPr/>
        </p:nvSpPr>
        <p:spPr>
          <a:xfrm>
            <a:off x="428536" y="1523372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rto_core</a:t>
            </a:r>
            <a:endParaRPr lang="ko-KR" altLang="en-US" sz="140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4E6D2EB-E1A1-9CFD-C4CB-4E3D88AF492D}"/>
              </a:ext>
            </a:extLst>
          </p:cNvPr>
          <p:cNvSpPr/>
          <p:nvPr/>
        </p:nvSpPr>
        <p:spPr>
          <a:xfrm>
            <a:off x="112006" y="4267023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E120BF9-83D7-9F5D-4081-A8A99C562BE1}"/>
              </a:ext>
            </a:extLst>
          </p:cNvPr>
          <p:cNvSpPr/>
          <p:nvPr/>
        </p:nvSpPr>
        <p:spPr>
          <a:xfrm>
            <a:off x="854075" y="4267023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read_fifo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67BAA81-5BC0-E03F-1F97-5B03458AC87F}"/>
              </a:ext>
            </a:extLst>
          </p:cNvPr>
          <p:cNvSpPr/>
          <p:nvPr/>
        </p:nvSpPr>
        <p:spPr>
          <a:xfrm>
            <a:off x="112006" y="4586669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0x004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4AE7E20-2FCC-95FF-F42B-56F1B43762AA}"/>
              </a:ext>
            </a:extLst>
          </p:cNvPr>
          <p:cNvSpPr/>
          <p:nvPr/>
        </p:nvSpPr>
        <p:spPr>
          <a:xfrm>
            <a:off x="854075" y="4586669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flush_fifo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40DBB293-41DC-1465-F807-F256EEE915F4}"/>
              </a:ext>
            </a:extLst>
          </p:cNvPr>
          <p:cNvSpPr txBox="1">
            <a:spLocks/>
          </p:cNvSpPr>
          <p:nvPr/>
        </p:nvSpPr>
        <p:spPr>
          <a:xfrm>
            <a:off x="428536" y="3807330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rti_core</a:t>
            </a:r>
            <a:endParaRPr lang="ko-KR" altLang="en-US" sz="140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4EECE1E-1763-380F-B5EC-649E2D29EDB6}"/>
              </a:ext>
            </a:extLst>
          </p:cNvPr>
          <p:cNvSpPr/>
          <p:nvPr/>
        </p:nvSpPr>
        <p:spPr>
          <a:xfrm>
            <a:off x="5345289" y="1542234"/>
            <a:ext cx="2737555" cy="41510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AXI FSM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D8A8D15-7F62-A59D-DD76-1CF32F4DDE10}"/>
              </a:ext>
            </a:extLst>
          </p:cNvPr>
          <p:cNvSpPr/>
          <p:nvPr/>
        </p:nvSpPr>
        <p:spPr>
          <a:xfrm>
            <a:off x="10710333" y="2910300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s_axi_aresetn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FF5FFE-35A2-A474-9121-CA14A10DAFDD}"/>
              </a:ext>
            </a:extLst>
          </p:cNvPr>
          <p:cNvSpPr/>
          <p:nvPr/>
        </p:nvSpPr>
        <p:spPr>
          <a:xfrm>
            <a:off x="10710333" y="3145441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s_axi_aclk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DF4A01-3C69-9E50-726D-0F68539E9DFE}"/>
              </a:ext>
            </a:extLst>
          </p:cNvPr>
          <p:cNvSpPr/>
          <p:nvPr/>
        </p:nvSpPr>
        <p:spPr>
          <a:xfrm>
            <a:off x="10710333" y="3378746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s_axi_awsize[2:0]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594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D7C82A-F13E-4EA3-86F2-9A2876864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522"/>
            <a:ext cx="12192000" cy="671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38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내용 개체 틀 2">
            <a:extLst>
              <a:ext uri="{FF2B5EF4-FFF2-40B4-BE49-F238E27FC236}">
                <a16:creationId xmlns:a16="http://schemas.microsoft.com/office/drawing/2014/main" id="{4BEF69C2-977E-BF89-821C-A3BAF820D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Instruction Decode</a:t>
            </a:r>
            <a:endParaRPr lang="ko-KR" altLang="en-US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471896C7-A8F0-32D4-1377-2866557B31F2}"/>
              </a:ext>
            </a:extLst>
          </p:cNvPr>
          <p:cNvGrpSpPr/>
          <p:nvPr/>
        </p:nvGrpSpPr>
        <p:grpSpPr>
          <a:xfrm>
            <a:off x="6075015" y="1752662"/>
            <a:ext cx="3265715" cy="290238"/>
            <a:chOff x="3704876" y="4293973"/>
            <a:chExt cx="3265715" cy="290238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7A6DAD54-C16E-F0BE-5B7C-FC182792F464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E6C25F1-C8BF-0897-15CD-8CAA154E1B97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68648AF3-F651-4C49-670C-1AD071E5E281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B87AFCAD-0E46-4DAE-B09D-A130B1F898E4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42D1A08E-1B31-341F-20A3-B6BB7B4A1138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98537671-08D7-2EA5-1430-EC7D83E8D937}"/>
              </a:ext>
            </a:extLst>
          </p:cNvPr>
          <p:cNvCxnSpPr>
            <a:cxnSpLocks/>
            <a:stCxn id="63" idx="2"/>
            <a:endCxn id="74" idx="0"/>
          </p:cNvCxnSpPr>
          <p:nvPr/>
        </p:nvCxnSpPr>
        <p:spPr>
          <a:xfrm flipH="1">
            <a:off x="6726618" y="2012868"/>
            <a:ext cx="984304" cy="54361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C87AFC19-EBA2-0D63-3427-53A5C9EB2806}"/>
              </a:ext>
            </a:extLst>
          </p:cNvPr>
          <p:cNvGrpSpPr/>
          <p:nvPr/>
        </p:nvGrpSpPr>
        <p:grpSpPr>
          <a:xfrm>
            <a:off x="4112506" y="2556487"/>
            <a:ext cx="5228224" cy="290238"/>
            <a:chOff x="5767220" y="4293973"/>
            <a:chExt cx="2778036" cy="29023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422E76CF-4349-9DDF-75E1-6C5DD21E2D31}"/>
                </a:ext>
              </a:extLst>
            </p:cNvPr>
            <p:cNvSpPr/>
            <p:nvPr/>
          </p:nvSpPr>
          <p:spPr>
            <a:xfrm>
              <a:off x="5767220" y="4293973"/>
              <a:ext cx="277803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16C0E2B6-0AB6-650A-DD2E-50577407E718}"/>
                </a:ext>
              </a:extLst>
            </p:cNvPr>
            <p:cNvSpPr/>
            <p:nvPr/>
          </p:nvSpPr>
          <p:spPr>
            <a:xfrm>
              <a:off x="7776153" y="4323667"/>
              <a:ext cx="74517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7DC97A96-FC4A-2D13-C908-DBB965C51B12}"/>
                </a:ext>
              </a:extLst>
            </p:cNvPr>
            <p:cNvSpPr/>
            <p:nvPr/>
          </p:nvSpPr>
          <p:spPr>
            <a:xfrm>
              <a:off x="7395835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5379E3D7-F98A-F828-D4FF-276CE7E1589F}"/>
                </a:ext>
              </a:extLst>
            </p:cNvPr>
            <p:cNvSpPr/>
            <p:nvPr/>
          </p:nvSpPr>
          <p:spPr>
            <a:xfrm>
              <a:off x="6365148" y="4323667"/>
              <a:ext cx="635844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[1:0]fifo_mux_select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8E828BD-FADA-88B5-0A61-98F37790141B}"/>
                </a:ext>
              </a:extLst>
            </p:cNvPr>
            <p:cNvSpPr/>
            <p:nvPr/>
          </p:nvSpPr>
          <p:spPr>
            <a:xfrm>
              <a:off x="5800963" y="4323667"/>
              <a:ext cx="54564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[7:0]data_strobe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E0E529DA-133A-3B14-4F72-F422B3EC9AFE}"/>
                </a:ext>
              </a:extLst>
            </p:cNvPr>
            <p:cNvSpPr/>
            <p:nvPr/>
          </p:nvSpPr>
          <p:spPr>
            <a:xfrm>
              <a:off x="7018028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5322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FC59EDF-6020-3360-1074-1808D9B96D9F}"/>
              </a:ext>
            </a:extLst>
          </p:cNvPr>
          <p:cNvGrpSpPr/>
          <p:nvPr/>
        </p:nvGrpSpPr>
        <p:grpSpPr>
          <a:xfrm>
            <a:off x="10040405" y="484645"/>
            <a:ext cx="1817163" cy="2274256"/>
            <a:chOff x="7009338" y="653892"/>
            <a:chExt cx="1817163" cy="227425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09D274A-0BA5-9FAA-9F9D-FCCF06B77287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(rfdc_control)</a:t>
              </a:r>
              <a:endParaRPr lang="ko-KR" altLang="en-US" sz="9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24B853A-1101-AFEE-627F-AAC2103A67AF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437ECA3-040C-B8A9-E9F7-FA8FCE70503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2288974-512B-53BD-0D6D-EF5B2F2DA1DA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7244F2B-9732-05BA-81A0-4F815FD194F8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61B427B-B7C8-006E-1F73-FF95ED00F114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8CCD47C-3365-54B6-0CE0-BA0FB06338AD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BD18CA9-11D8-E01D-7A86-DC3F63692E4C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C6ED5F8-F603-36AD-1ECD-134DD9A27F34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CF6C973-B66C-EA34-B3CD-9469A353158B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81E49C0-2FD9-7DCA-C73C-E771139C5065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E7FCB77-90C7-DF62-9669-28C5916ED08B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8B19CCF-3E5B-72A2-BE18-E075336928F6}"/>
              </a:ext>
            </a:extLst>
          </p:cNvPr>
          <p:cNvGrpSpPr/>
          <p:nvPr/>
        </p:nvGrpSpPr>
        <p:grpSpPr>
          <a:xfrm>
            <a:off x="4165367" y="72993"/>
            <a:ext cx="3335867" cy="577989"/>
            <a:chOff x="3951110" y="242713"/>
            <a:chExt cx="4957410" cy="57798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578EF08-D29B-2C82-542B-DC866C605282}"/>
                </a:ext>
              </a:extLst>
            </p:cNvPr>
            <p:cNvSpPr/>
            <p:nvPr/>
          </p:nvSpPr>
          <p:spPr>
            <a:xfrm>
              <a:off x="3951111" y="242713"/>
              <a:ext cx="4957409" cy="5779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AXI_interconnect</a:t>
              </a:r>
              <a:endParaRPr lang="ko-KR" altLang="en-US" sz="90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933E9DD-7B53-BBB6-E02E-C8C176941B0E}"/>
                </a:ext>
              </a:extLst>
            </p:cNvPr>
            <p:cNvSpPr/>
            <p:nvPr/>
          </p:nvSpPr>
          <p:spPr>
            <a:xfrm>
              <a:off x="7180557" y="47986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b="1">
                  <a:solidFill>
                    <a:schemeClr val="tx1"/>
                  </a:solidFill>
                </a:rPr>
                <a:t>axi_s0_interface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B2B05E2-F4F7-5D1E-5885-0DE896CFDD6D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b="1">
                  <a:solidFill>
                    <a:schemeClr val="tx1"/>
                  </a:solidFill>
                </a:rPr>
                <a:t>axi_m0_interface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53B0E6C-3EC2-D62D-A94A-C84761B96861}"/>
              </a:ext>
            </a:extLst>
          </p:cNvPr>
          <p:cNvGrpSpPr/>
          <p:nvPr/>
        </p:nvGrpSpPr>
        <p:grpSpPr>
          <a:xfrm>
            <a:off x="197556" y="242712"/>
            <a:ext cx="3335869" cy="4881738"/>
            <a:chOff x="3951109" y="242712"/>
            <a:chExt cx="4957413" cy="4881738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75FF619-A2FC-B644-82BC-36EDEC5F9AAD}"/>
                </a:ext>
              </a:extLst>
            </p:cNvPr>
            <p:cNvSpPr/>
            <p:nvPr/>
          </p:nvSpPr>
          <p:spPr>
            <a:xfrm>
              <a:off x="3951110" y="242712"/>
              <a:ext cx="4957409" cy="48817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RFDC(only one DAC)</a:t>
              </a:r>
              <a:endParaRPr lang="ko-KR" altLang="en-US" sz="9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D6E59FB-6A90-42BF-0E0B-CD6C5908868D}"/>
                </a:ext>
              </a:extLst>
            </p:cNvPr>
            <p:cNvSpPr/>
            <p:nvPr/>
          </p:nvSpPr>
          <p:spPr>
            <a:xfrm>
              <a:off x="7180557" y="47986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b="1">
                  <a:solidFill>
                    <a:schemeClr val="tx1"/>
                  </a:solidFill>
                </a:rPr>
                <a:t>axi_s0_interface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FC88212-F760-3628-EDAD-242C18E4E163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vout00_p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766DBE8-6DB1-438A-5E7E-28A50BCE6220}"/>
                </a:ext>
              </a:extLst>
            </p:cNvPr>
            <p:cNvSpPr/>
            <p:nvPr/>
          </p:nvSpPr>
          <p:spPr>
            <a:xfrm>
              <a:off x="7180557" y="710377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sysref_in_p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8ED2210-F3B0-969C-C99B-435DC6FD37CC}"/>
                </a:ext>
              </a:extLst>
            </p:cNvPr>
            <p:cNvSpPr/>
            <p:nvPr/>
          </p:nvSpPr>
          <p:spPr>
            <a:xfrm>
              <a:off x="7180557" y="94281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sysref_in_p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57FB48D-5566-56FC-AD94-16C96AD57CF2}"/>
                </a:ext>
              </a:extLst>
            </p:cNvPr>
            <p:cNvSpPr/>
            <p:nvPr/>
          </p:nvSpPr>
          <p:spPr>
            <a:xfrm>
              <a:off x="7180557" y="1171401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user_sysref_adc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50CF0D1-F45B-ABDB-FFDF-404DF1B3CE3C}"/>
                </a:ext>
              </a:extLst>
            </p:cNvPr>
            <p:cNvSpPr/>
            <p:nvPr/>
          </p:nvSpPr>
          <p:spPr>
            <a:xfrm>
              <a:off x="7180557" y="1403839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user_sysref_dac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2E8F4BA-EAD6-A848-869E-9388AA84F924}"/>
                </a:ext>
              </a:extLst>
            </p:cNvPr>
            <p:cNvSpPr/>
            <p:nvPr/>
          </p:nvSpPr>
          <p:spPr>
            <a:xfrm>
              <a:off x="7180557" y="1627686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dac0_clk_p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81228A0-4BF4-A59F-1EE7-8EAB62F5A3FA}"/>
                </a:ext>
              </a:extLst>
            </p:cNvPr>
            <p:cNvSpPr/>
            <p:nvPr/>
          </p:nvSpPr>
          <p:spPr>
            <a:xfrm>
              <a:off x="7180557" y="1860124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dac0_clk_n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0A9D2DF-D5D6-F1F9-1CB8-3A2773D1CFE0}"/>
                </a:ext>
              </a:extLst>
            </p:cNvPr>
            <p:cNvSpPr/>
            <p:nvPr/>
          </p:nvSpPr>
          <p:spPr>
            <a:xfrm>
              <a:off x="7180557" y="2088710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s0_axis_aclk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8FA2C28-2BEF-0B5C-DF5D-916A89A200A2}"/>
                </a:ext>
              </a:extLst>
            </p:cNvPr>
            <p:cNvSpPr/>
            <p:nvPr/>
          </p:nvSpPr>
          <p:spPr>
            <a:xfrm>
              <a:off x="7180557" y="2321148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s0_axis_arestn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293976B-D44D-18AA-1998-E4A4DDAA3C13}"/>
                </a:ext>
              </a:extLst>
            </p:cNvPr>
            <p:cNvSpPr/>
            <p:nvPr/>
          </p:nvSpPr>
          <p:spPr>
            <a:xfrm>
              <a:off x="3951110" y="710377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vout00_n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A580FE1-887B-67FC-DBB0-3243A131B6A1}"/>
                </a:ext>
              </a:extLst>
            </p:cNvPr>
            <p:cNvSpPr/>
            <p:nvPr/>
          </p:nvSpPr>
          <p:spPr>
            <a:xfrm>
              <a:off x="3951110" y="940889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s00_axis_tready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88FDD72-1394-2F99-7C1C-4C1D281F687A}"/>
                </a:ext>
              </a:extLst>
            </p:cNvPr>
            <p:cNvSpPr/>
            <p:nvPr/>
          </p:nvSpPr>
          <p:spPr>
            <a:xfrm>
              <a:off x="3951110" y="1171401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clk_dac0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4A207F3-AE86-C645-18D7-7012FF745CEC}"/>
                </a:ext>
              </a:extLst>
            </p:cNvPr>
            <p:cNvSpPr/>
            <p:nvPr/>
          </p:nvSpPr>
          <p:spPr>
            <a:xfrm>
              <a:off x="6853418" y="2547808"/>
              <a:ext cx="205510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s00_axis_tdata[255:0]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8C2993C-E47A-16DC-54B5-4CA80F47BA09}"/>
                </a:ext>
              </a:extLst>
            </p:cNvPr>
            <p:cNvSpPr/>
            <p:nvPr/>
          </p:nvSpPr>
          <p:spPr>
            <a:xfrm>
              <a:off x="7180556" y="2758901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s00_axis_tvalid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CE87021-6FC6-3859-B60E-9272674EE6C1}"/>
                </a:ext>
              </a:extLst>
            </p:cNvPr>
            <p:cNvSpPr/>
            <p:nvPr/>
          </p:nvSpPr>
          <p:spPr>
            <a:xfrm>
              <a:off x="6853417" y="2991339"/>
              <a:ext cx="205510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dac00_fast_shutdown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8CA857F-1867-7A9F-1DAB-13ED7A2E56E6}"/>
                </a:ext>
              </a:extLst>
            </p:cNvPr>
            <p:cNvSpPr/>
            <p:nvPr/>
          </p:nvSpPr>
          <p:spPr>
            <a:xfrm>
              <a:off x="7180556" y="3215186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dac00_pl_event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E51374C-A484-5CA8-81F0-55F2E1F66C87}"/>
                </a:ext>
              </a:extLst>
            </p:cNvPr>
            <p:cNvSpPr/>
            <p:nvPr/>
          </p:nvSpPr>
          <p:spPr>
            <a:xfrm>
              <a:off x="6928910" y="3447624"/>
              <a:ext cx="197960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dac00_nco_freq[47:0]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1A92290-CC58-75E9-AA51-29DE1D7979BE}"/>
                </a:ext>
              </a:extLst>
            </p:cNvPr>
            <p:cNvSpPr/>
            <p:nvPr/>
          </p:nvSpPr>
          <p:spPr>
            <a:xfrm>
              <a:off x="6564027" y="3676210"/>
              <a:ext cx="234449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dac00_nco_phase[17:0]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483F490-C329-A7F6-A731-CFAF33F3D58A}"/>
                </a:ext>
              </a:extLst>
            </p:cNvPr>
            <p:cNvSpPr/>
            <p:nvPr/>
          </p:nvSpPr>
          <p:spPr>
            <a:xfrm>
              <a:off x="6677267" y="3908648"/>
              <a:ext cx="2231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dac00_nco_phase_rst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2F12C7F-BC44-DC78-456E-A6C8FEA5859C}"/>
                </a:ext>
              </a:extLst>
            </p:cNvPr>
            <p:cNvSpPr/>
            <p:nvPr/>
          </p:nvSpPr>
          <p:spPr>
            <a:xfrm>
              <a:off x="6564027" y="4135308"/>
              <a:ext cx="234449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dac00_nco_update_en[5:0]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D6D832A-2128-3799-F41E-052A8EF599D9}"/>
                </a:ext>
              </a:extLst>
            </p:cNvPr>
            <p:cNvSpPr/>
            <p:nvPr/>
          </p:nvSpPr>
          <p:spPr>
            <a:xfrm>
              <a:off x="3951110" y="1397174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s00_axis_tready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03FEF61-527C-78C7-EA30-485FC8A7DA70}"/>
                </a:ext>
              </a:extLst>
            </p:cNvPr>
            <p:cNvSpPr/>
            <p:nvPr/>
          </p:nvSpPr>
          <p:spPr>
            <a:xfrm>
              <a:off x="3951110" y="1627686"/>
              <a:ext cx="229031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dac00_datapath_overflow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A64FE9E-D289-411D-950F-FA8F4B97A6AF}"/>
                </a:ext>
              </a:extLst>
            </p:cNvPr>
            <p:cNvSpPr/>
            <p:nvPr/>
          </p:nvSpPr>
          <p:spPr>
            <a:xfrm>
              <a:off x="6564027" y="4373361"/>
              <a:ext cx="234449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dac0_nco_update_req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920E145-01D3-A910-0877-DBB3D2F2927B}"/>
                </a:ext>
              </a:extLst>
            </p:cNvPr>
            <p:cNvSpPr/>
            <p:nvPr/>
          </p:nvSpPr>
          <p:spPr>
            <a:xfrm>
              <a:off x="6677267" y="4605799"/>
              <a:ext cx="2231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dac0_sysref_int_gaiting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8FF43E82-1877-93D7-D4B7-12D725C6DBAB}"/>
                </a:ext>
              </a:extLst>
            </p:cNvPr>
            <p:cNvSpPr/>
            <p:nvPr/>
          </p:nvSpPr>
          <p:spPr>
            <a:xfrm>
              <a:off x="6564027" y="4832459"/>
              <a:ext cx="234449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dac0_sysref_int_reenable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E0C23FE-4493-7368-75EF-5C668DE98C16}"/>
                </a:ext>
              </a:extLst>
            </p:cNvPr>
            <p:cNvSpPr/>
            <p:nvPr/>
          </p:nvSpPr>
          <p:spPr>
            <a:xfrm>
              <a:off x="3951109" y="1860124"/>
              <a:ext cx="247451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dac0_nco_update_busy[1:0]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62AB3CB4-6346-A51A-52AB-98046FB1CB4F}"/>
              </a:ext>
            </a:extLst>
          </p:cNvPr>
          <p:cNvCxnSpPr>
            <a:stCxn id="19" idx="1"/>
            <a:endCxn id="29" idx="3"/>
          </p:cNvCxnSpPr>
          <p:nvPr/>
        </p:nvCxnSpPr>
        <p:spPr>
          <a:xfrm rot="10800000" flipV="1">
            <a:off x="3533423" y="425401"/>
            <a:ext cx="631944" cy="169720"/>
          </a:xfrm>
          <a:prstGeom prst="bentConnector3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52972B9-D5C0-2E89-660E-9AA3223D2FF4}"/>
              </a:ext>
            </a:extLst>
          </p:cNvPr>
          <p:cNvSpPr/>
          <p:nvPr/>
        </p:nvSpPr>
        <p:spPr>
          <a:xfrm>
            <a:off x="197555" y="5362694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sysref_in_p</a:t>
            </a:r>
            <a:endParaRPr lang="ko-KR" altLang="en-US" sz="9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3C81943-09BA-DAAD-0EB0-0882FEC1FABD}"/>
              </a:ext>
            </a:extLst>
          </p:cNvPr>
          <p:cNvSpPr/>
          <p:nvPr/>
        </p:nvSpPr>
        <p:spPr>
          <a:xfrm>
            <a:off x="197555" y="5607691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sysref_in_n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5090760-CDE6-54B2-D67E-0FFF238495AA}"/>
              </a:ext>
            </a:extLst>
          </p:cNvPr>
          <p:cNvSpPr/>
          <p:nvPr/>
        </p:nvSpPr>
        <p:spPr>
          <a:xfrm>
            <a:off x="197555" y="5853228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dac0_clk_p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305511B-5389-A8EA-F39E-DA6572D1A122}"/>
              </a:ext>
            </a:extLst>
          </p:cNvPr>
          <p:cNvSpPr/>
          <p:nvPr/>
        </p:nvSpPr>
        <p:spPr>
          <a:xfrm>
            <a:off x="197555" y="6098225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dac0_clk_n</a:t>
            </a:r>
            <a:endParaRPr lang="ko-KR" altLang="en-US" sz="900"/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806C216E-FF0C-F504-277F-3FADF2408487}"/>
              </a:ext>
            </a:extLst>
          </p:cNvPr>
          <p:cNvCxnSpPr>
            <a:stCxn id="62" idx="3"/>
            <a:endCxn id="32" idx="3"/>
          </p:cNvCxnSpPr>
          <p:nvPr/>
        </p:nvCxnSpPr>
        <p:spPr>
          <a:xfrm flipV="1">
            <a:off x="1253066" y="825633"/>
            <a:ext cx="2280357" cy="4628913"/>
          </a:xfrm>
          <a:prstGeom prst="bentConnector3">
            <a:avLst>
              <a:gd name="adj1" fmla="val 124381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66F9DBD1-6A40-515A-EA8E-86BB020E721E}"/>
              </a:ext>
            </a:extLst>
          </p:cNvPr>
          <p:cNvCxnSpPr>
            <a:stCxn id="63" idx="3"/>
            <a:endCxn id="33" idx="3"/>
          </p:cNvCxnSpPr>
          <p:nvPr/>
        </p:nvCxnSpPr>
        <p:spPr>
          <a:xfrm flipV="1">
            <a:off x="1253066" y="1058071"/>
            <a:ext cx="2280357" cy="4641472"/>
          </a:xfrm>
          <a:prstGeom prst="bentConnector3">
            <a:avLst>
              <a:gd name="adj1" fmla="val 119678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CE04F67D-5061-1BE5-EBE4-72B85D26E98C}"/>
              </a:ext>
            </a:extLst>
          </p:cNvPr>
          <p:cNvCxnSpPr>
            <a:stCxn id="64" idx="3"/>
            <a:endCxn id="36" idx="3"/>
          </p:cNvCxnSpPr>
          <p:nvPr/>
        </p:nvCxnSpPr>
        <p:spPr>
          <a:xfrm flipV="1">
            <a:off x="1253066" y="1742942"/>
            <a:ext cx="2280357" cy="4202138"/>
          </a:xfrm>
          <a:prstGeom prst="bentConnector3">
            <a:avLst>
              <a:gd name="adj1" fmla="val 113985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575D4B91-0928-4FDC-842C-C9E7069E2F6B}"/>
              </a:ext>
            </a:extLst>
          </p:cNvPr>
          <p:cNvCxnSpPr>
            <a:stCxn id="65" idx="3"/>
            <a:endCxn id="37" idx="3"/>
          </p:cNvCxnSpPr>
          <p:nvPr/>
        </p:nvCxnSpPr>
        <p:spPr>
          <a:xfrm flipV="1">
            <a:off x="1253066" y="1975380"/>
            <a:ext cx="2280357" cy="4214697"/>
          </a:xfrm>
          <a:prstGeom prst="bentConnector3">
            <a:avLst>
              <a:gd name="adj1" fmla="val 110025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016AE3E-C8B9-6106-B567-6A5F3E7190C1}"/>
              </a:ext>
            </a:extLst>
          </p:cNvPr>
          <p:cNvSpPr/>
          <p:nvPr/>
        </p:nvSpPr>
        <p:spPr>
          <a:xfrm>
            <a:off x="10865556" y="5362694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CLK100MHz</a:t>
            </a:r>
            <a:endParaRPr lang="ko-KR" altLang="en-US" sz="900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33F77E3A-AA65-E5BD-DA1D-A10803EADF9C}"/>
              </a:ext>
            </a:extLst>
          </p:cNvPr>
          <p:cNvCxnSpPr>
            <a:stCxn id="78" idx="1"/>
            <a:endCxn id="38" idx="3"/>
          </p:cNvCxnSpPr>
          <p:nvPr/>
        </p:nvCxnSpPr>
        <p:spPr>
          <a:xfrm rot="10800000">
            <a:off x="3533424" y="2203966"/>
            <a:ext cx="7332133" cy="3250580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74EF7172-5993-1354-C0A5-7111F1BF0C4B}"/>
              </a:ext>
            </a:extLst>
          </p:cNvPr>
          <p:cNvGrpSpPr/>
          <p:nvPr/>
        </p:nvGrpSpPr>
        <p:grpSpPr>
          <a:xfrm>
            <a:off x="8122354" y="242712"/>
            <a:ext cx="3798713" cy="3815644"/>
            <a:chOff x="8122354" y="242712"/>
            <a:chExt cx="3798713" cy="3815644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089001C-66AF-8CF3-D030-65E05C8F9508}"/>
                </a:ext>
              </a:extLst>
            </p:cNvPr>
            <p:cNvGrpSpPr/>
            <p:nvPr/>
          </p:nvGrpSpPr>
          <p:grpSpPr>
            <a:xfrm>
              <a:off x="8122356" y="242712"/>
              <a:ext cx="3798711" cy="3815644"/>
              <a:chOff x="8515350" y="242712"/>
              <a:chExt cx="3405717" cy="3815644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1975698-D1D8-277A-2494-DC57379428CD}"/>
                  </a:ext>
                </a:extLst>
              </p:cNvPr>
              <p:cNvSpPr/>
              <p:nvPr/>
            </p:nvSpPr>
            <p:spPr>
              <a:xfrm>
                <a:off x="8515350" y="242712"/>
                <a:ext cx="3405717" cy="381564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9ECD781B-2EFE-9FE9-7F99-F3A416E8A5F7}"/>
                  </a:ext>
                </a:extLst>
              </p:cNvPr>
              <p:cNvSpPr/>
              <p:nvPr/>
            </p:nvSpPr>
            <p:spPr>
              <a:xfrm>
                <a:off x="8515350" y="814039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s00_axis_tdata[255:0]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A81BE3EE-9A4C-6803-3722-D97523A1DC1C}"/>
                  </a:ext>
                </a:extLst>
              </p:cNvPr>
              <p:cNvSpPr/>
              <p:nvPr/>
            </p:nvSpPr>
            <p:spPr>
              <a:xfrm>
                <a:off x="8515350" y="1054218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s00_axis_tvalid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73D04147-13FB-1579-6138-820750A7D70E}"/>
                  </a:ext>
                </a:extLst>
              </p:cNvPr>
              <p:cNvSpPr/>
              <p:nvPr/>
            </p:nvSpPr>
            <p:spPr>
              <a:xfrm>
                <a:off x="8515350" y="1291109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dac00_fast_shutdown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F7CE997C-C1E1-81CA-1C24-DF7EF0CF7A8F}"/>
                  </a:ext>
                </a:extLst>
              </p:cNvPr>
              <p:cNvSpPr/>
              <p:nvPr/>
            </p:nvSpPr>
            <p:spPr>
              <a:xfrm>
                <a:off x="8515350" y="1505574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dac00_pl_event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B82156FC-CF17-F856-2154-8B800216637E}"/>
                </a:ext>
              </a:extLst>
            </p:cNvPr>
            <p:cNvSpPr/>
            <p:nvPr/>
          </p:nvSpPr>
          <p:spPr>
            <a:xfrm>
              <a:off x="8122354" y="1742942"/>
              <a:ext cx="133208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dac00_nco_freq[47:0]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5BBBC80-CA95-C43F-052E-AF5CBA11A6AD}"/>
                </a:ext>
              </a:extLst>
            </p:cNvPr>
            <p:cNvSpPr/>
            <p:nvPr/>
          </p:nvSpPr>
          <p:spPr>
            <a:xfrm>
              <a:off x="8122355" y="1982402"/>
              <a:ext cx="15776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dac00_nco_phase[17:0]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DAC04B6-FEA2-59C0-299B-EA05BD47247A}"/>
                </a:ext>
              </a:extLst>
            </p:cNvPr>
            <p:cNvSpPr/>
            <p:nvPr/>
          </p:nvSpPr>
          <p:spPr>
            <a:xfrm>
              <a:off x="8122354" y="2203966"/>
              <a:ext cx="15014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dac00_nco_phase_rst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60C97A3E-1CB8-8D89-3F48-4F680425F760}"/>
                </a:ext>
              </a:extLst>
            </p:cNvPr>
            <p:cNvSpPr/>
            <p:nvPr/>
          </p:nvSpPr>
          <p:spPr>
            <a:xfrm>
              <a:off x="8122355" y="2427812"/>
              <a:ext cx="157762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dac00_nco_update_en[5:0]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C9991A32-12A8-60F5-FE87-63724AF3858C}"/>
                </a:ext>
              </a:extLst>
            </p:cNvPr>
            <p:cNvSpPr/>
            <p:nvPr/>
          </p:nvSpPr>
          <p:spPr>
            <a:xfrm>
              <a:off x="8122355" y="2668679"/>
              <a:ext cx="15776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dac0_nco_update_req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8155A631-6447-39D7-2CD6-BA9083F90A94}"/>
                </a:ext>
              </a:extLst>
            </p:cNvPr>
            <p:cNvSpPr/>
            <p:nvPr/>
          </p:nvSpPr>
          <p:spPr>
            <a:xfrm>
              <a:off x="8122354" y="2901117"/>
              <a:ext cx="15014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dac0_sysref_int_gaiting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A3407F94-2956-D042-3A83-9627F66966D5}"/>
                </a:ext>
              </a:extLst>
            </p:cNvPr>
            <p:cNvSpPr/>
            <p:nvPr/>
          </p:nvSpPr>
          <p:spPr>
            <a:xfrm>
              <a:off x="8122355" y="3127777"/>
              <a:ext cx="157762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dac0_sysref_int_reenable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AA743DBA-8D7A-C0CD-7D81-ACF2ED74E61D}"/>
              </a:ext>
            </a:extLst>
          </p:cNvPr>
          <p:cNvCxnSpPr>
            <a:stCxn id="82" idx="1"/>
            <a:endCxn id="43" idx="3"/>
          </p:cNvCxnSpPr>
          <p:nvPr/>
        </p:nvCxnSpPr>
        <p:spPr>
          <a:xfrm rot="10800000" flipV="1">
            <a:off x="3533426" y="929294"/>
            <a:ext cx="4588931" cy="1733769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1B39A29A-0DAF-96F4-DB27-14F66BD29765}"/>
              </a:ext>
            </a:extLst>
          </p:cNvPr>
          <p:cNvCxnSpPr>
            <a:cxnSpLocks/>
            <a:stCxn id="83" idx="1"/>
            <a:endCxn id="45" idx="3"/>
          </p:cNvCxnSpPr>
          <p:nvPr/>
        </p:nvCxnSpPr>
        <p:spPr>
          <a:xfrm rot="10800000" flipV="1">
            <a:off x="3533424" y="1169473"/>
            <a:ext cx="4588933" cy="1704683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6419213F-432F-E98D-8EE7-909BA7DE7B93}"/>
              </a:ext>
            </a:extLst>
          </p:cNvPr>
          <p:cNvCxnSpPr>
            <a:cxnSpLocks/>
            <a:stCxn id="84" idx="1"/>
            <a:endCxn id="46" idx="3"/>
          </p:cNvCxnSpPr>
          <p:nvPr/>
        </p:nvCxnSpPr>
        <p:spPr>
          <a:xfrm rot="10800000" flipV="1">
            <a:off x="3533424" y="1406365"/>
            <a:ext cx="4588932" cy="1700230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3B0166BC-AE48-2304-705C-56FCF2975EFC}"/>
              </a:ext>
            </a:extLst>
          </p:cNvPr>
          <p:cNvCxnSpPr>
            <a:cxnSpLocks/>
            <a:stCxn id="85" idx="1"/>
          </p:cNvCxnSpPr>
          <p:nvPr/>
        </p:nvCxnSpPr>
        <p:spPr>
          <a:xfrm rot="10800000" flipV="1">
            <a:off x="3533424" y="1620829"/>
            <a:ext cx="4588932" cy="1692519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86D094EF-642C-B727-DBB9-B642A63FA4A4}"/>
              </a:ext>
            </a:extLst>
          </p:cNvPr>
          <p:cNvCxnSpPr>
            <a:cxnSpLocks/>
            <a:stCxn id="87" idx="1"/>
            <a:endCxn id="48" idx="3"/>
          </p:cNvCxnSpPr>
          <p:nvPr/>
        </p:nvCxnSpPr>
        <p:spPr>
          <a:xfrm rot="10800000" flipV="1">
            <a:off x="3533424" y="1858198"/>
            <a:ext cx="4588931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8E97695A-7EDA-7987-56D8-E27C53A05243}"/>
              </a:ext>
            </a:extLst>
          </p:cNvPr>
          <p:cNvCxnSpPr>
            <a:cxnSpLocks/>
            <a:stCxn id="88" idx="1"/>
            <a:endCxn id="49" idx="3"/>
          </p:cNvCxnSpPr>
          <p:nvPr/>
        </p:nvCxnSpPr>
        <p:spPr>
          <a:xfrm rot="10800000" flipV="1">
            <a:off x="3533425" y="2097658"/>
            <a:ext cx="4588931" cy="1693808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E94EB5B5-8138-D562-1176-26AC43037781}"/>
              </a:ext>
            </a:extLst>
          </p:cNvPr>
          <p:cNvCxnSpPr>
            <a:cxnSpLocks/>
            <a:stCxn id="89" idx="1"/>
            <a:endCxn id="50" idx="3"/>
          </p:cNvCxnSpPr>
          <p:nvPr/>
        </p:nvCxnSpPr>
        <p:spPr>
          <a:xfrm rot="10800000" flipV="1">
            <a:off x="3533424" y="2319222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01CC411B-F0FB-B949-7BF3-F2273E416A4B}"/>
              </a:ext>
            </a:extLst>
          </p:cNvPr>
          <p:cNvCxnSpPr>
            <a:cxnSpLocks/>
            <a:stCxn id="90" idx="1"/>
            <a:endCxn id="51" idx="3"/>
          </p:cNvCxnSpPr>
          <p:nvPr/>
        </p:nvCxnSpPr>
        <p:spPr>
          <a:xfrm rot="10800000" flipV="1">
            <a:off x="3533425" y="2543068"/>
            <a:ext cx="4588930" cy="1707496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5404D4A8-34C0-3DC1-31FC-2CDAF11E3547}"/>
              </a:ext>
            </a:extLst>
          </p:cNvPr>
          <p:cNvCxnSpPr>
            <a:cxnSpLocks/>
            <a:stCxn id="91" idx="1"/>
            <a:endCxn id="54" idx="3"/>
          </p:cNvCxnSpPr>
          <p:nvPr/>
        </p:nvCxnSpPr>
        <p:spPr>
          <a:xfrm rot="10800000" flipV="1">
            <a:off x="3533425" y="2783935"/>
            <a:ext cx="4588931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972D1E44-3223-50AF-97AB-54278542EF9A}"/>
              </a:ext>
            </a:extLst>
          </p:cNvPr>
          <p:cNvCxnSpPr>
            <a:cxnSpLocks/>
            <a:stCxn id="92" idx="1"/>
            <a:endCxn id="55" idx="3"/>
          </p:cNvCxnSpPr>
          <p:nvPr/>
        </p:nvCxnSpPr>
        <p:spPr>
          <a:xfrm rot="10800000" flipV="1">
            <a:off x="3533424" y="3016373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B1B5D4BE-CD81-5D38-B1FB-BB0AF54E6679}"/>
              </a:ext>
            </a:extLst>
          </p:cNvPr>
          <p:cNvCxnSpPr>
            <a:cxnSpLocks/>
            <a:stCxn id="93" idx="1"/>
            <a:endCxn id="56" idx="3"/>
          </p:cNvCxnSpPr>
          <p:nvPr/>
        </p:nvCxnSpPr>
        <p:spPr>
          <a:xfrm rot="10800000" flipV="1">
            <a:off x="3533425" y="3243033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D3407053-B9AE-BE54-E489-52A66E234AB9}"/>
              </a:ext>
            </a:extLst>
          </p:cNvPr>
          <p:cNvGrpSpPr/>
          <p:nvPr/>
        </p:nvGrpSpPr>
        <p:grpSpPr>
          <a:xfrm>
            <a:off x="5198301" y="5784699"/>
            <a:ext cx="1586323" cy="942226"/>
            <a:chOff x="3951110" y="242713"/>
            <a:chExt cx="2357423" cy="942226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6916EE76-6DA0-1746-74F7-3C153DC8A0B1}"/>
                </a:ext>
              </a:extLst>
            </p:cNvPr>
            <p:cNvSpPr/>
            <p:nvPr/>
          </p:nvSpPr>
          <p:spPr>
            <a:xfrm>
              <a:off x="3951111" y="242713"/>
              <a:ext cx="2357422" cy="9422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processot_reset</a:t>
              </a:r>
              <a:endParaRPr lang="ko-KR" altLang="en-US" sz="900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5C230668-D233-16F8-60CB-2D131DA50BD4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aresetn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B96093F8-0829-E3E9-3663-904313D234A7}"/>
              </a:ext>
            </a:extLst>
          </p:cNvPr>
          <p:cNvCxnSpPr>
            <a:cxnSpLocks/>
            <a:stCxn id="131" idx="1"/>
            <a:endCxn id="39" idx="3"/>
          </p:cNvCxnSpPr>
          <p:nvPr/>
        </p:nvCxnSpPr>
        <p:spPr>
          <a:xfrm rot="10800000">
            <a:off x="3533423" y="2436405"/>
            <a:ext cx="1664878" cy="370070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63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5418</TotalTime>
  <Words>1674</Words>
  <Application>Microsoft Office PowerPoint</Application>
  <PresentationFormat>와이드스크린</PresentationFormat>
  <Paragraphs>398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RFSoC Design Simplified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박정현</dc:creator>
  <cp:lastModifiedBy>박정현</cp:lastModifiedBy>
  <cp:revision>717</cp:revision>
  <dcterms:created xsi:type="dcterms:W3CDTF">2023-01-18T05:21:04Z</dcterms:created>
  <dcterms:modified xsi:type="dcterms:W3CDTF">2023-02-20T02:06:08Z</dcterms:modified>
</cp:coreProperties>
</file>