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6" r:id="rId9"/>
    <p:sldId id="269" r:id="rId10"/>
    <p:sldId id="27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3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18FC-7F36-7070-27EC-80AE03BC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C92C9-F645-E656-2A9C-45B704C7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B67F-F383-954B-5AB7-3C9E0F35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1F144-9598-C749-003B-B70384C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2202-FCBD-5233-BB1F-822CB11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C28F-0DE0-A726-80D4-0A5B8C3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37B8-86B2-F2E9-2E1F-1FEE66F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9A8F-981A-A557-19CA-26466A37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F898-A769-F8AE-443B-8AD91A3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3E24-78FB-1CBC-85D5-6AF31E55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F97F8-D975-B219-3323-BDD1B2E3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6605A-23E9-7CB4-1481-8ADF1069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4B6B-BB16-1F52-F500-7128C8F9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13-1D0C-2A17-6E56-15B0691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C74D-08B7-9E96-B2E9-407D2956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922-E45C-639F-4883-3E14ED28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C57B-39CA-0C53-BCBE-4533A19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46656-C995-67DF-041C-542F19A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607-C791-CC76-145D-94A781B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2FFC-45A6-D489-E655-9B62723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487B-0942-0610-420A-65A3072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6AB-934F-8C63-5020-664CF437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44FE-97A9-2A5C-D381-93C7FF6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EED9C-ED85-CB34-6EBD-5BDE388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49D10-C6C1-927D-0AD2-9060930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11A-5957-7AB1-9D2A-285D315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6F586-C58C-1C04-8248-C0895CDC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8848A-D846-E75F-4EC4-C4511DEB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7FF9-09F8-E109-FF2B-80AB512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7310-5D9A-8D5C-43FC-17007B70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B500C-8224-765C-E1B1-AAEBF37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AC7C-30C9-D99C-60EE-126E1B1F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3E2F-F5DA-4043-F6DF-0266ED2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4CA40-9DF5-59A2-CE86-B956EE63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D89AB-B87D-6806-BFB5-905557E0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49C31-04A5-B4F4-9CD2-29B5CF678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87E15-3EDB-71A9-0A71-F1DC782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A25F4-3519-9AF8-75F8-F8991AA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C56F5-E79E-DBC2-5DDB-EE448B1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20F6-B190-2433-A6E4-F3E812C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ACD3-32F3-F667-0D3C-94292D36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FB1DE-CE10-1E81-4717-988FB98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C63DD5-002B-DAEF-23EF-42C5BBB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9191F-162C-7858-BF4E-3C1767E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1E95-21D0-4209-DDCB-C91BF69A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1DD1E-D735-7722-DB01-5FA31240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B3D-6AD9-4E6E-85D0-7E75DCEC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A8227-AF79-AD3A-816A-E5C87DB0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678CD-AFF8-A753-3BF5-666D25CC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F2328-94B6-2644-6470-48E4F8E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7104-65FE-02EF-936B-CCC990A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CA65-003A-1678-189C-4CBCEF22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9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25C6-750F-F1D9-70B7-B64B5D74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78225-96D0-6054-83D0-4BAAE6FE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2458B-70F3-D193-06E9-12BD449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E5DF9-A060-E36E-6935-CEEE8BE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BF012-D615-B0BD-8067-5728AE0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79D5-A24D-6CCC-6194-6A554454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085B5-3E79-2F85-8D17-2D621F2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15E7C-EFDC-4438-02C0-CA834C5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0F16-31C8-B9CD-3EC4-667B234E9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1050-B5AC-4287-9BFE-8FA365E2B7CE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BBBD3-A285-CA61-E627-E46FB386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B2B6-7DA3-FA3D-83D4-C765330B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8AEE-1A52-ED8C-BDF6-D26F2D606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 RF FrontEnd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2328E-6382-1F6A-2AD2-21AA91FF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V1_00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EAFBC8C-B362-4374-72C7-01C2FB35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488530"/>
            <a:ext cx="5391150" cy="3369469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67EEE2A-B9E6-9F9F-AF92-C1E84D34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488531"/>
            <a:ext cx="5391150" cy="336946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CF2284F-AAC5-0BAD-300A-A596586F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59530"/>
            <a:ext cx="5391150" cy="3369469"/>
          </a:xfrm>
          <a:prstGeom prst="rect">
            <a:avLst/>
          </a:prstGeom>
        </p:spPr>
      </p:pic>
      <p:pic>
        <p:nvPicPr>
          <p:cNvPr id="11" name="그림 1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7A1C25D-6A69-F563-4AB7-CC11DA72F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9531"/>
            <a:ext cx="5391150" cy="3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30B02A-92DA-27A2-1525-0F7BA0E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9" y="0"/>
            <a:ext cx="6659893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FA7747-6E00-D026-5267-9C97D8C84E02}"/>
              </a:ext>
            </a:extLst>
          </p:cNvPr>
          <p:cNvSpPr txBox="1"/>
          <p:nvPr/>
        </p:nvSpPr>
        <p:spPr>
          <a:xfrm>
            <a:off x="136156" y="567831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8ns resolution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72FED-7E3D-7970-14B5-45A1BC79EAA2}"/>
              </a:ext>
            </a:extLst>
          </p:cNvPr>
          <p:cNvSpPr txBox="1"/>
          <p:nvPr/>
        </p:nvSpPr>
        <p:spPr>
          <a:xfrm>
            <a:off x="7926369" y="5473003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1.8V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46EED-7EB2-E3AE-A62E-A462248187D6}"/>
              </a:ext>
            </a:extLst>
          </p:cNvPr>
          <p:cNvSpPr txBox="1"/>
          <p:nvPr/>
        </p:nvSpPr>
        <p:spPr>
          <a:xfrm>
            <a:off x="136155" y="301299"/>
            <a:ext cx="17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2.5V in 20mA</a:t>
            </a:r>
          </a:p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3.0V in 32mA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503EE6-A5CA-E864-ECD2-DDF2E07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53" y="96159"/>
            <a:ext cx="6468094" cy="6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D25D-A4D0-48E3-9CA0-48E1BFA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RFSoC SAWG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FF6D6-C0B9-7C02-937D-98051C41C496}"/>
              </a:ext>
            </a:extLst>
          </p:cNvPr>
          <p:cNvSpPr txBox="1"/>
          <p:nvPr/>
        </p:nvSpPr>
        <p:spPr>
          <a:xfrm>
            <a:off x="430284" y="5967345"/>
            <a:ext cx="4135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-No Amp, only a filter exists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62AC8-6F02-A141-F946-C60A096E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271"/>
            <a:ext cx="12192000" cy="37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77502-435A-E1FE-A74C-394E8EE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DAC_AVTT Connection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419374-F5E6-3C91-C315-79788D35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78" y="1619388"/>
            <a:ext cx="5696243" cy="1054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792EB3-19E2-6AA1-3A47-41851EA9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64" y="2789233"/>
            <a:ext cx="4362674" cy="9588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D552CD-BB8A-343C-628F-F1800EC60A20}"/>
              </a:ext>
            </a:extLst>
          </p:cNvPr>
          <p:cNvSpPr/>
          <p:nvPr/>
        </p:nvSpPr>
        <p:spPr>
          <a:xfrm>
            <a:off x="4168239" y="1864426"/>
            <a:ext cx="2422566" cy="1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0893-304E-4C18-33F0-3617FE3C8368}"/>
              </a:ext>
            </a:extLst>
          </p:cNvPr>
          <p:cNvSpPr/>
          <p:nvPr/>
        </p:nvSpPr>
        <p:spPr>
          <a:xfrm>
            <a:off x="3331029" y="2027735"/>
            <a:ext cx="354088" cy="1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0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B773-1A45-FF9E-CAB0-04924BD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VADJ connection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1C837-E120-730B-C79B-0975BB93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" y="2187511"/>
            <a:ext cx="8179220" cy="2482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CAF0F-AE1E-C1E5-C601-445403F7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08" y="1246906"/>
            <a:ext cx="3778444" cy="49342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986F57-B117-1E04-8D8A-19FD2B761E86}"/>
              </a:ext>
            </a:extLst>
          </p:cNvPr>
          <p:cNvSpPr/>
          <p:nvPr/>
        </p:nvSpPr>
        <p:spPr>
          <a:xfrm>
            <a:off x="8526483" y="1579418"/>
            <a:ext cx="2345377" cy="60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6A14-FCB1-A95F-A852-D4B5C107961F}"/>
              </a:ext>
            </a:extLst>
          </p:cNvPr>
          <p:cNvSpPr txBox="1"/>
          <p:nvPr/>
        </p:nvSpPr>
        <p:spPr>
          <a:xfrm>
            <a:off x="8728363" y="1043830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to 1.8V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6AF16-64A0-4DA6-CC52-D8DCAFCDC37A}"/>
              </a:ext>
            </a:extLst>
          </p:cNvPr>
          <p:cNvSpPr txBox="1"/>
          <p:nvPr/>
        </p:nvSpPr>
        <p:spPr>
          <a:xfrm>
            <a:off x="433449" y="694706"/>
            <a:ext cx="350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 Layers(~Xilinx XM500 Design)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1BD16-31F5-4EB9-407D-878F0451BB54}"/>
              </a:ext>
            </a:extLst>
          </p:cNvPr>
          <p:cNvSpPr/>
          <p:nvPr/>
        </p:nvSpPr>
        <p:spPr>
          <a:xfrm>
            <a:off x="1525979" y="248788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RF Signal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FE994-CEE5-46C7-15BE-9354584DE591}"/>
              </a:ext>
            </a:extLst>
          </p:cNvPr>
          <p:cNvSpPr/>
          <p:nvPr/>
        </p:nvSpPr>
        <p:spPr>
          <a:xfrm>
            <a:off x="1525979" y="2878569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D27EC-D03B-5322-ECC9-C9993AC6A06B}"/>
              </a:ext>
            </a:extLst>
          </p:cNvPr>
          <p:cNvSpPr/>
          <p:nvPr/>
        </p:nvSpPr>
        <p:spPr>
          <a:xfrm>
            <a:off x="1525979" y="3818008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C4541-D72E-E125-2830-D5EF402F94DF}"/>
              </a:ext>
            </a:extLst>
          </p:cNvPr>
          <p:cNvSpPr/>
          <p:nvPr/>
        </p:nvSpPr>
        <p:spPr>
          <a:xfrm>
            <a:off x="1525979" y="421226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Digital Signal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485E6-CB93-2AA5-D740-FD160B68A296}"/>
              </a:ext>
            </a:extLst>
          </p:cNvPr>
          <p:cNvSpPr/>
          <p:nvPr/>
        </p:nvSpPr>
        <p:spPr>
          <a:xfrm>
            <a:off x="1525979" y="514201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E9851-6E98-5B06-33BF-927455843A50}"/>
              </a:ext>
            </a:extLst>
          </p:cNvPr>
          <p:cNvSpPr/>
          <p:nvPr/>
        </p:nvSpPr>
        <p:spPr>
          <a:xfrm>
            <a:off x="1525979" y="154973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1704B-E028-E973-24A7-FB728B17399F}"/>
              </a:ext>
            </a:extLst>
          </p:cNvPr>
          <p:cNvSpPr/>
          <p:nvPr/>
        </p:nvSpPr>
        <p:spPr>
          <a:xfrm>
            <a:off x="1525979" y="1698172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C964F0-D2D3-2C92-114E-EDEAD06F99A1}"/>
              </a:ext>
            </a:extLst>
          </p:cNvPr>
          <p:cNvSpPr/>
          <p:nvPr/>
        </p:nvSpPr>
        <p:spPr>
          <a:xfrm>
            <a:off x="1525979" y="3025814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AA6B6-68E2-1703-51E7-5EC099204747}"/>
              </a:ext>
            </a:extLst>
          </p:cNvPr>
          <p:cNvSpPr/>
          <p:nvPr/>
        </p:nvSpPr>
        <p:spPr>
          <a:xfrm>
            <a:off x="1525979" y="4357116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EA336-5F21-EED0-9F6C-D9BB384614CC}"/>
              </a:ext>
            </a:extLst>
          </p:cNvPr>
          <p:cNvSpPr/>
          <p:nvPr/>
        </p:nvSpPr>
        <p:spPr>
          <a:xfrm>
            <a:off x="1525979" y="2632731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D688A-B4F2-3534-C991-2912FEFA000A}"/>
              </a:ext>
            </a:extLst>
          </p:cNvPr>
          <p:cNvSpPr/>
          <p:nvPr/>
        </p:nvSpPr>
        <p:spPr>
          <a:xfrm>
            <a:off x="1525979" y="3959293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8EE22-0F11-3C90-0F4F-0B116B8AD3D2}"/>
              </a:ext>
            </a:extLst>
          </p:cNvPr>
          <p:cNvSpPr/>
          <p:nvPr/>
        </p:nvSpPr>
        <p:spPr>
          <a:xfrm>
            <a:off x="7950200" y="1549730"/>
            <a:ext cx="129573" cy="1080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C9582-21E8-F67F-FA10-70500C48B47F}"/>
              </a:ext>
            </a:extLst>
          </p:cNvPr>
          <p:cNvSpPr/>
          <p:nvPr/>
        </p:nvSpPr>
        <p:spPr>
          <a:xfrm>
            <a:off x="7660640" y="1549730"/>
            <a:ext cx="129573" cy="374072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F00F73-73E2-0332-CBA7-99ABE981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69" y="285750"/>
            <a:ext cx="2966662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9AE5F-BD4F-3FBB-EF69-C990E32E89E7}"/>
              </a:ext>
            </a:extLst>
          </p:cNvPr>
          <p:cNvSpPr txBox="1"/>
          <p:nvPr/>
        </p:nvSpPr>
        <p:spPr>
          <a:xfrm>
            <a:off x="433449" y="69470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Xilinx XM500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2024745"/>
            <a:ext cx="2297876" cy="119091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2038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5272644" y="5396983"/>
            <a:ext cx="2398814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5272644" y="214120"/>
            <a:ext cx="2398816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01C7D-B08E-28B8-E63E-FA38EF235FAD}"/>
              </a:ext>
            </a:extLst>
          </p:cNvPr>
          <p:cNvSpPr/>
          <p:nvPr/>
        </p:nvSpPr>
        <p:spPr>
          <a:xfrm>
            <a:off x="5373584" y="4863917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CLK1,2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5086C-B78D-3F50-2917-FD30ACA607AC}"/>
              </a:ext>
            </a:extLst>
          </p:cNvPr>
          <p:cNvSpPr/>
          <p:nvPr/>
        </p:nvSpPr>
        <p:spPr>
          <a:xfrm>
            <a:off x="5373584" y="1575283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CLK1,2,3,4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C68BB-9205-35BE-DB4B-9ED795A74C6E}"/>
              </a:ext>
            </a:extLst>
          </p:cNvPr>
          <p:cNvSpPr/>
          <p:nvPr/>
        </p:nvSpPr>
        <p:spPr>
          <a:xfrm>
            <a:off x="3978232" y="5396983"/>
            <a:ext cx="121722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073B3A-A80E-27FC-6E26-FF42E2156343}"/>
              </a:ext>
            </a:extLst>
          </p:cNvPr>
          <p:cNvSpPr/>
          <p:nvPr/>
        </p:nvSpPr>
        <p:spPr>
          <a:xfrm>
            <a:off x="4286992" y="212877"/>
            <a:ext cx="90846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CPLD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5AC9F-FEE5-EEBF-8F4D-E6D0EEEAE525}"/>
              </a:ext>
            </a:extLst>
          </p:cNvPr>
          <p:cNvSpPr/>
          <p:nvPr/>
        </p:nvSpPr>
        <p:spPr>
          <a:xfrm rot="5400000">
            <a:off x="3441226" y="627862"/>
            <a:ext cx="1210582" cy="3806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JTAG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EF9A6-6A5A-73EF-03A2-8E7D05ED8660}"/>
              </a:ext>
            </a:extLst>
          </p:cNvPr>
          <p:cNvSpPr txBox="1"/>
          <p:nvPr/>
        </p:nvSpPr>
        <p:spPr>
          <a:xfrm>
            <a:off x="59376" y="117628"/>
            <a:ext cx="1020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Arch1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8813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2024745"/>
            <a:ext cx="2297876" cy="119091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2038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5272644" y="5396983"/>
            <a:ext cx="2398814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4286993" y="214120"/>
            <a:ext cx="3384467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01C7D-B08E-28B8-E63E-FA38EF235FAD}"/>
              </a:ext>
            </a:extLst>
          </p:cNvPr>
          <p:cNvSpPr/>
          <p:nvPr/>
        </p:nvSpPr>
        <p:spPr>
          <a:xfrm>
            <a:off x="5373584" y="4863917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CLK1,2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5086C-B78D-3F50-2917-FD30ACA607AC}"/>
              </a:ext>
            </a:extLst>
          </p:cNvPr>
          <p:cNvSpPr/>
          <p:nvPr/>
        </p:nvSpPr>
        <p:spPr>
          <a:xfrm>
            <a:off x="5373584" y="1575283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CLK1,2,3,4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C68BB-9205-35BE-DB4B-9ED795A74C6E}"/>
              </a:ext>
            </a:extLst>
          </p:cNvPr>
          <p:cNvSpPr/>
          <p:nvPr/>
        </p:nvSpPr>
        <p:spPr>
          <a:xfrm>
            <a:off x="3978232" y="5396983"/>
            <a:ext cx="121722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5AC9F-FEE5-EEBF-8F4D-E6D0EEEAE525}"/>
              </a:ext>
            </a:extLst>
          </p:cNvPr>
          <p:cNvSpPr/>
          <p:nvPr/>
        </p:nvSpPr>
        <p:spPr>
          <a:xfrm rot="5400000">
            <a:off x="3441226" y="627862"/>
            <a:ext cx="1210582" cy="3806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JTAG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EF9A6-6A5A-73EF-03A2-8E7D05ED8660}"/>
              </a:ext>
            </a:extLst>
          </p:cNvPr>
          <p:cNvSpPr txBox="1"/>
          <p:nvPr/>
        </p:nvSpPr>
        <p:spPr>
          <a:xfrm>
            <a:off x="59376" y="117628"/>
            <a:ext cx="1020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Arch2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820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85177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506619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6795224" y="3973510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449027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3779704" y="4242212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4" name="직선 연결선[R] 89">
            <a:extLst>
              <a:ext uri="{FF2B5EF4-FFF2-40B4-BE49-F238E27FC236}">
                <a16:creationId xmlns:a16="http://schemas.microsoft.com/office/drawing/2014/main" id="{0D87C85F-3494-899F-F68C-E374113FA40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687289" y="4283445"/>
            <a:ext cx="89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3748436" y="4876290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503492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6760932" y="460986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T-pad</a:t>
            </a:r>
          </a:p>
          <a:p>
            <a:pPr algn="ctr"/>
            <a:r>
              <a:rPr kumimoji="1" lang="en-US" altLang="ko-Kore-KR" sz="1300" dirty="0"/>
              <a:t>-9dB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Amp</a:t>
            </a:r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841F2-902A-EA4E-04C3-4B94C4D9551C}"/>
              </a:ext>
            </a:extLst>
          </p:cNvPr>
          <p:cNvGrpSpPr/>
          <p:nvPr/>
        </p:nvGrpSpPr>
        <p:grpSpPr>
          <a:xfrm>
            <a:off x="5953488" y="3972898"/>
            <a:ext cx="621093" cy="621093"/>
            <a:chOff x="7793011" y="4369910"/>
            <a:chExt cx="621093" cy="6210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13E3D5-40DA-6064-77B7-9E0AD8C024C9}"/>
                </a:ext>
              </a:extLst>
            </p:cNvPr>
            <p:cNvGrpSpPr/>
            <p:nvPr/>
          </p:nvGrpSpPr>
          <p:grpSpPr>
            <a:xfrm>
              <a:off x="7793011" y="4369910"/>
              <a:ext cx="621093" cy="621093"/>
              <a:chOff x="4583493" y="4396491"/>
              <a:chExt cx="621093" cy="621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C3F9D-C8CC-8ABB-2F10-0A5BBB616B8C}"/>
                  </a:ext>
                </a:extLst>
              </p:cNvPr>
              <p:cNvSpPr/>
              <p:nvPr/>
            </p:nvSpPr>
            <p:spPr>
              <a:xfrm>
                <a:off x="4583493" y="4396491"/>
                <a:ext cx="621093" cy="62109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6" name="직선 연결선[R] 102">
                <a:extLst>
                  <a:ext uri="{FF2B5EF4-FFF2-40B4-BE49-F238E27FC236}">
                    <a16:creationId xmlns:a16="http://schemas.microsoft.com/office/drawing/2014/main" id="{D814FD6A-9BED-D7C9-C998-DC02498DF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6527" y="4512038"/>
                <a:ext cx="39502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[R] 104">
              <a:extLst>
                <a:ext uri="{FF2B5EF4-FFF2-40B4-BE49-F238E27FC236}">
                  <a16:creationId xmlns:a16="http://schemas.microsoft.com/office/drawing/2014/main" id="{31F85F55-6A88-DC44-7785-21DFCA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045" y="4877687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105">
              <a:extLst>
                <a:ext uri="{FF2B5EF4-FFF2-40B4-BE49-F238E27FC236}">
                  <a16:creationId xmlns:a16="http://schemas.microsoft.com/office/drawing/2014/main" id="{D1433FA6-E877-4848-D4B5-1DAEFAD88A9C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57" y="4492023"/>
              <a:ext cx="0" cy="385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C24713D-FEA9-249E-A56C-34378BF4B3C1}"/>
                </a:ext>
              </a:extLst>
            </p:cNvPr>
            <p:cNvCxnSpPr/>
            <p:nvPr/>
          </p:nvCxnSpPr>
          <p:spPr>
            <a:xfrm flipV="1">
              <a:off x="8042275" y="4527874"/>
              <a:ext cx="152400" cy="30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2EC028-088A-48AB-7929-1344CA1BFDE9}"/>
              </a:ext>
            </a:extLst>
          </p:cNvPr>
          <p:cNvSpPr txBox="1"/>
          <p:nvPr/>
        </p:nvSpPr>
        <p:spPr>
          <a:xfrm>
            <a:off x="5795090" y="4606976"/>
            <a:ext cx="9658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attenuator</a:t>
            </a:r>
          </a:p>
          <a:p>
            <a:pPr algn="ctr"/>
            <a:r>
              <a:rPr kumimoji="1" lang="en-US" altLang="ko-Kore-KR" sz="1300" dirty="0"/>
              <a:t>-0~31.5dB</a:t>
            </a:r>
            <a:endParaRPr kumimoji="1" lang="ko-Kore-KR" altLang="en-US" sz="1300" dirty="0"/>
          </a:p>
        </p:txBody>
      </p:sp>
      <p:cxnSp>
        <p:nvCxnSpPr>
          <p:cNvPr id="38" name="직선 연결선[R] 117">
            <a:extLst>
              <a:ext uri="{FF2B5EF4-FFF2-40B4-BE49-F238E27FC236}">
                <a16:creationId xmlns:a16="http://schemas.microsoft.com/office/drawing/2014/main" id="{52D6ECCB-C463-B394-C512-ECB1EA8AA6EC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574581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120">
            <a:extLst>
              <a:ext uri="{FF2B5EF4-FFF2-40B4-BE49-F238E27FC236}">
                <a16:creationId xmlns:a16="http://schemas.microsoft.com/office/drawing/2014/main" id="{EC8E6C06-313F-12D9-AF6B-168B27A65E7B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flipH="1" flipV="1">
            <a:off x="3159370" y="4552758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4416152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127">
            <a:extLst>
              <a:ext uri="{FF2B5EF4-FFF2-40B4-BE49-F238E27FC236}">
                <a16:creationId xmlns:a16="http://schemas.microsoft.com/office/drawing/2014/main" id="{85A52ECF-C23E-F04E-D819-E20C33E89EA5}"/>
              </a:ext>
            </a:extLst>
          </p:cNvPr>
          <p:cNvSpPr/>
          <p:nvPr/>
        </p:nvSpPr>
        <p:spPr>
          <a:xfrm>
            <a:off x="6241174" y="2698467"/>
            <a:ext cx="45719" cy="1236989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172486" y="3209146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342047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485415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459618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479341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479341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464803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4854154" y="4817040"/>
            <a:ext cx="3404620" cy="1253560"/>
          </a:xfrm>
          <a:prstGeom prst="bentConnector3">
            <a:avLst>
              <a:gd name="adj1" fmla="val 710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258774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3925418" y="3355710"/>
            <a:ext cx="1602029" cy="19470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4270171" y="4911834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59376" y="117628"/>
            <a:ext cx="2856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DAC</a:t>
            </a:r>
            <a:r>
              <a:rPr lang="ko-KR" altLang="en-US" sz="2500"/>
              <a:t> </a:t>
            </a:r>
            <a:r>
              <a:rPr lang="en-US" altLang="ko-KR" sz="2500"/>
              <a:t>output Arch1</a:t>
            </a:r>
            <a:endParaRPr lang="ko-KR" altLang="en-US" sz="25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8EC698-4380-CEE5-22A4-1C8347F7F478}"/>
              </a:ext>
            </a:extLst>
          </p:cNvPr>
          <p:cNvSpPr txBox="1"/>
          <p:nvPr/>
        </p:nvSpPr>
        <p:spPr>
          <a:xfrm>
            <a:off x="6229054" y="3054627"/>
            <a:ext cx="235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PAT1220-C-9DB-T5</a:t>
            </a:r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8544583" y="3041686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7105771" y="3423959"/>
            <a:ext cx="303119" cy="54955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873421" y="3411018"/>
            <a:ext cx="1624921" cy="7311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4649109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Eliptical filter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5376743" y="3423959"/>
            <a:ext cx="70944" cy="54893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3024797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TC2-72T+</a:t>
            </a:r>
            <a:endParaRPr lang="ko-KR" altLang="en-US" b="1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H="1" flipV="1">
            <a:off x="3823375" y="3423959"/>
            <a:ext cx="266876" cy="8182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FDF0A2-7BFA-0D58-374B-3F3178B85068}"/>
              </a:ext>
            </a:extLst>
          </p:cNvPr>
          <p:cNvSpPr txBox="1"/>
          <p:nvPr/>
        </p:nvSpPr>
        <p:spPr>
          <a:xfrm>
            <a:off x="4095341" y="634323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DAT-31A-PP+</a:t>
            </a:r>
            <a:r>
              <a:rPr lang="en-US" altLang="ko-KR" b="1"/>
              <a:t> </a:t>
            </a:r>
            <a:endParaRPr lang="ko-KR" altLang="en-US" b="1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D93FAB-DC53-BC34-D1CE-5B7B0B80A202}"/>
              </a:ext>
            </a:extLst>
          </p:cNvPr>
          <p:cNvCxnSpPr>
            <a:cxnSpLocks/>
            <a:stCxn id="85" idx="0"/>
            <a:endCxn id="37" idx="2"/>
          </p:cNvCxnSpPr>
          <p:nvPr/>
        </p:nvCxnSpPr>
        <p:spPr>
          <a:xfrm flipV="1">
            <a:off x="4989540" y="5099419"/>
            <a:ext cx="1288471" cy="12438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2B16B54-45A7-6276-FBAB-FB60ECC4B8FB}"/>
              </a:ext>
            </a:extLst>
          </p:cNvPr>
          <p:cNvSpPr txBox="1"/>
          <p:nvPr/>
        </p:nvSpPr>
        <p:spPr>
          <a:xfrm>
            <a:off x="6375581" y="2669087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 digital pins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D01865-6106-1C39-CAD0-3C6D458A52C7}"/>
              </a:ext>
            </a:extLst>
          </p:cNvPr>
          <p:cNvSpPr txBox="1"/>
          <p:nvPr/>
        </p:nvSpPr>
        <p:spPr>
          <a:xfrm>
            <a:off x="3005014" y="266394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digital pin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9351817" y="6458559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63A32-F26D-E111-40EE-3C91548A29E2}"/>
              </a:ext>
            </a:extLst>
          </p:cNvPr>
          <p:cNvSpPr/>
          <p:nvPr/>
        </p:nvSpPr>
        <p:spPr>
          <a:xfrm>
            <a:off x="4446773" y="1033825"/>
            <a:ext cx="1886016" cy="158598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CPLD</a:t>
            </a:r>
          </a:p>
          <a:p>
            <a:pPr algn="ctr"/>
            <a:r>
              <a:rPr lang="en-US" altLang="ko-KR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XC2C128-7VQG100I</a:t>
            </a: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5425818D-6BC4-2E0B-AFCD-2F0E8AE2597C}"/>
              </a:ext>
            </a:extLst>
          </p:cNvPr>
          <p:cNvSpPr txBox="1"/>
          <p:nvPr/>
        </p:nvSpPr>
        <p:spPr>
          <a:xfrm>
            <a:off x="2014568" y="5881569"/>
            <a:ext cx="302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HMC545A</a:t>
            </a:r>
          </a:p>
          <a:p>
            <a:r>
              <a:rPr lang="en-US" altLang="ko-KR" b="1" dirty="0"/>
              <a:t>QPC7522</a:t>
            </a:r>
          </a:p>
          <a:p>
            <a:r>
              <a:rPr lang="en-US" altLang="ko-KR" b="1" dirty="0"/>
              <a:t>HSWA2-30DR+</a:t>
            </a:r>
            <a:endParaRPr lang="ko-KR" altLang="en-US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B82198-2F69-85FE-EEE1-EDCA9E87345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564826" y="5204222"/>
            <a:ext cx="1143303" cy="5935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9B7C4-BC71-E475-8F04-072DD66A0505}"/>
              </a:ext>
            </a:extLst>
          </p:cNvPr>
          <p:cNvSpPr/>
          <p:nvPr/>
        </p:nvSpPr>
        <p:spPr>
          <a:xfrm>
            <a:off x="2482733" y="1029720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JATG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780B7-7EF7-6223-41EF-70775FBEDB34}"/>
              </a:ext>
            </a:extLst>
          </p:cNvPr>
          <p:cNvSpPr/>
          <p:nvPr/>
        </p:nvSpPr>
        <p:spPr>
          <a:xfrm>
            <a:off x="9275103" y="1034857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F74A277-6158-BC59-4FB8-BC59483EDB53}"/>
              </a:ext>
            </a:extLst>
          </p:cNvPr>
          <p:cNvCxnSpPr>
            <a:cxnSpLocks/>
            <a:stCxn id="75" idx="2"/>
            <a:endCxn id="4" idx="1"/>
          </p:cNvCxnSpPr>
          <p:nvPr/>
        </p:nvCxnSpPr>
        <p:spPr>
          <a:xfrm rot="5400000">
            <a:off x="7724501" y="1914954"/>
            <a:ext cx="2376161" cy="2078319"/>
          </a:xfrm>
          <a:prstGeom prst="bentConnector3">
            <a:avLst>
              <a:gd name="adj1" fmla="val 8287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A345CC-5DC4-C56B-07EF-C054670445D0}"/>
              </a:ext>
            </a:extLst>
          </p:cNvPr>
          <p:cNvSpPr txBox="1"/>
          <p:nvPr/>
        </p:nvSpPr>
        <p:spPr>
          <a:xfrm>
            <a:off x="10095222" y="1956262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cxnSp>
        <p:nvCxnSpPr>
          <p:cNvPr id="87" name="직선 연결선[R] 89">
            <a:extLst>
              <a:ext uri="{FF2B5EF4-FFF2-40B4-BE49-F238E27FC236}">
                <a16:creationId xmlns:a16="http://schemas.microsoft.com/office/drawing/2014/main" id="{7F6FA9C9-C432-86E4-8AEA-4C67399CA9E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49938" y="4283445"/>
            <a:ext cx="10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117">
            <a:extLst>
              <a:ext uri="{FF2B5EF4-FFF2-40B4-BE49-F238E27FC236}">
                <a16:creationId xmlns:a16="http://schemas.microsoft.com/office/drawing/2014/main" id="{B1EAFF41-36AD-1F20-5472-ADC29636C15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13538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DACE928-52F1-F4DE-B9BA-95284FE7AFB2}"/>
              </a:ext>
            </a:extLst>
          </p:cNvPr>
          <p:cNvCxnSpPr/>
          <p:nvPr/>
        </p:nvCxnSpPr>
        <p:spPr>
          <a:xfrm>
            <a:off x="57769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33F9930-C984-1FB1-3CD5-85CE9413A3AF}"/>
              </a:ext>
            </a:extLst>
          </p:cNvPr>
          <p:cNvCxnSpPr/>
          <p:nvPr/>
        </p:nvCxnSpPr>
        <p:spPr>
          <a:xfrm>
            <a:off x="58499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8B64DFA-C0E0-8B7A-20A3-ADCBB53731AA}"/>
              </a:ext>
            </a:extLst>
          </p:cNvPr>
          <p:cNvCxnSpPr/>
          <p:nvPr/>
        </p:nvCxnSpPr>
        <p:spPr>
          <a:xfrm>
            <a:off x="66405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E4EB0D-9BE8-B714-BF42-E56EFFBA3B77}"/>
              </a:ext>
            </a:extLst>
          </p:cNvPr>
          <p:cNvCxnSpPr/>
          <p:nvPr/>
        </p:nvCxnSpPr>
        <p:spPr>
          <a:xfrm>
            <a:off x="67135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아래쪽 화살표[D] 127">
            <a:extLst>
              <a:ext uri="{FF2B5EF4-FFF2-40B4-BE49-F238E27FC236}">
                <a16:creationId xmlns:a16="http://schemas.microsoft.com/office/drawing/2014/main" id="{EE1BF614-93DF-982A-5567-8B857F4E5B18}"/>
              </a:ext>
            </a:extLst>
          </p:cNvPr>
          <p:cNvSpPr/>
          <p:nvPr/>
        </p:nvSpPr>
        <p:spPr>
          <a:xfrm rot="16200000">
            <a:off x="4105077" y="1145306"/>
            <a:ext cx="56727" cy="534714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65E164-CCAE-FF02-C642-62F7B17FDAD4}"/>
              </a:ext>
            </a:extLst>
          </p:cNvPr>
          <p:cNvSpPr txBox="1"/>
          <p:nvPr/>
        </p:nvSpPr>
        <p:spPr>
          <a:xfrm>
            <a:off x="10095222" y="438690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112" name="아래쪽 화살표[D] 127">
            <a:extLst>
              <a:ext uri="{FF2B5EF4-FFF2-40B4-BE49-F238E27FC236}">
                <a16:creationId xmlns:a16="http://schemas.microsoft.com/office/drawing/2014/main" id="{56603FC2-B127-341C-239C-0D0485EFF0E8}"/>
              </a:ext>
            </a:extLst>
          </p:cNvPr>
          <p:cNvSpPr/>
          <p:nvPr/>
        </p:nvSpPr>
        <p:spPr>
          <a:xfrm>
            <a:off x="9916119" y="677908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1701BA-8318-D0D9-3C3D-68C4829BFF2A}"/>
              </a:ext>
            </a:extLst>
          </p:cNvPr>
          <p:cNvSpPr txBox="1"/>
          <p:nvPr/>
        </p:nvSpPr>
        <p:spPr>
          <a:xfrm>
            <a:off x="6397121" y="870963"/>
            <a:ext cx="19839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>
                <a:effectLst/>
              </a:rPr>
              <a:t>-has 80pins</a:t>
            </a:r>
          </a:p>
          <a:p>
            <a:r>
              <a:rPr lang="en-US" altLang="ko-KR"/>
              <a:t>-CPLD reamins data after powre down</a:t>
            </a:r>
          </a:p>
          <a:p>
            <a:r>
              <a:rPr lang="en-US" altLang="ko-KR"/>
              <a:t>-core 1.8V, logic 3.3V</a:t>
            </a:r>
            <a:endParaRPr lang="ko-KR" altLang="en-US"/>
          </a:p>
        </p:txBody>
      </p:sp>
      <p:cxnSp>
        <p:nvCxnSpPr>
          <p:cNvPr id="115" name="직선 연결선[R] 117">
            <a:extLst>
              <a:ext uri="{FF2B5EF4-FFF2-40B4-BE49-F238E27FC236}">
                <a16:creationId xmlns:a16="http://schemas.microsoft.com/office/drawing/2014/main" id="{40877C0D-F736-B077-3F29-269786288F01}"/>
              </a:ext>
            </a:extLst>
          </p:cNvPr>
          <p:cNvCxnSpPr>
            <a:cxnSpLocks/>
          </p:cNvCxnSpPr>
          <p:nvPr/>
        </p:nvCxnSpPr>
        <p:spPr>
          <a:xfrm flipH="1">
            <a:off x="7429389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7">
            <a:extLst>
              <a:ext uri="{FF2B5EF4-FFF2-40B4-BE49-F238E27FC236}">
                <a16:creationId xmlns:a16="http://schemas.microsoft.com/office/drawing/2014/main" id="{F63FE9AD-F5D8-947B-1D71-262DE4C5277E}"/>
              </a:ext>
            </a:extLst>
          </p:cNvPr>
          <p:cNvCxnSpPr>
            <a:cxnSpLocks/>
          </p:cNvCxnSpPr>
          <p:nvPr/>
        </p:nvCxnSpPr>
        <p:spPr>
          <a:xfrm flipH="1">
            <a:off x="7568346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AC8B2F-373C-8448-6458-92ACFF90F33E}"/>
              </a:ext>
            </a:extLst>
          </p:cNvPr>
          <p:cNvCxnSpPr/>
          <p:nvPr/>
        </p:nvCxnSpPr>
        <p:spPr>
          <a:xfrm>
            <a:off x="749532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E112570-D401-96D9-1227-2AE523450CB3}"/>
              </a:ext>
            </a:extLst>
          </p:cNvPr>
          <p:cNvCxnSpPr/>
          <p:nvPr/>
        </p:nvCxnSpPr>
        <p:spPr>
          <a:xfrm>
            <a:off x="756834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17">
            <a:extLst>
              <a:ext uri="{FF2B5EF4-FFF2-40B4-BE49-F238E27FC236}">
                <a16:creationId xmlns:a16="http://schemas.microsoft.com/office/drawing/2014/main" id="{55B72F5E-F9EB-4550-EF51-AEFBA0D20CAB}"/>
              </a:ext>
            </a:extLst>
          </p:cNvPr>
          <p:cNvCxnSpPr>
            <a:cxnSpLocks/>
          </p:cNvCxnSpPr>
          <p:nvPr/>
        </p:nvCxnSpPr>
        <p:spPr>
          <a:xfrm flipH="1">
            <a:off x="8108294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17">
            <a:extLst>
              <a:ext uri="{FF2B5EF4-FFF2-40B4-BE49-F238E27FC236}">
                <a16:creationId xmlns:a16="http://schemas.microsoft.com/office/drawing/2014/main" id="{0BAF5226-A736-D048-9FDA-1AAD2723ED1B}"/>
              </a:ext>
            </a:extLst>
          </p:cNvPr>
          <p:cNvCxnSpPr>
            <a:cxnSpLocks/>
          </p:cNvCxnSpPr>
          <p:nvPr/>
        </p:nvCxnSpPr>
        <p:spPr>
          <a:xfrm flipH="1">
            <a:off x="8247251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BC80F0-C254-0469-7E97-DC4F402789D1}"/>
              </a:ext>
            </a:extLst>
          </p:cNvPr>
          <p:cNvCxnSpPr/>
          <p:nvPr/>
        </p:nvCxnSpPr>
        <p:spPr>
          <a:xfrm>
            <a:off x="817422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46308D-258B-E89C-A5C5-2DC4EB747078}"/>
              </a:ext>
            </a:extLst>
          </p:cNvPr>
          <p:cNvCxnSpPr/>
          <p:nvPr/>
        </p:nvCxnSpPr>
        <p:spPr>
          <a:xfrm>
            <a:off x="824725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B9D781E-5A4D-A81F-AD72-5E9BDA8E0998}"/>
              </a:ext>
            </a:extLst>
          </p:cNvPr>
          <p:cNvCxnSpPr>
            <a:cxnSpLocks/>
            <a:stCxn id="43" idx="0"/>
            <a:endCxn id="3" idx="1"/>
          </p:cNvCxnSpPr>
          <p:nvPr/>
        </p:nvCxnSpPr>
        <p:spPr>
          <a:xfrm rot="5400000" flipH="1" flipV="1">
            <a:off x="2865185" y="1627559"/>
            <a:ext cx="1382331" cy="178084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B6C4D5-BF80-383A-2CD6-DA035C5B9C74}"/>
              </a:ext>
            </a:extLst>
          </p:cNvPr>
          <p:cNvSpPr txBox="1"/>
          <p:nvPr/>
        </p:nvSpPr>
        <p:spPr>
          <a:xfrm>
            <a:off x="911234" y="2232555"/>
            <a:ext cx="17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 IO port as a CPLD clock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2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85177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645080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3882490" y="4242866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자유형 83">
              <a:extLst>
                <a:ext uri="{FF2B5EF4-FFF2-40B4-BE49-F238E27FC236}">
                  <a16:creationId xmlns:a16="http://schemas.microsoft.com/office/drawing/2014/main" id="{1CE420B2-FA91-8102-208F-ADFC16ABE2CB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자유형 83">
              <a:extLst>
                <a:ext uri="{FF2B5EF4-FFF2-40B4-BE49-F238E27FC236}">
                  <a16:creationId xmlns:a16="http://schemas.microsoft.com/office/drawing/2014/main" id="{71AE718A-99CB-8EA0-4FAA-20919FD0CBB5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5162152" y="4242212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5130884" y="4876290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641953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3848198" y="484693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-13dB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5798600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223119" y="3209146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342047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623876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598079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617802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617802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603264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6238764" y="4817040"/>
            <a:ext cx="2020010" cy="1253560"/>
          </a:xfrm>
          <a:prstGeom prst="bentConnector3">
            <a:avLst>
              <a:gd name="adj1" fmla="val 12529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258774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04475" y="3536605"/>
            <a:ext cx="3003918" cy="71747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5654781" y="4911834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59376" y="117628"/>
            <a:ext cx="2856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DAC</a:t>
            </a:r>
            <a:r>
              <a:rPr lang="ko-KR" altLang="en-US" sz="2500"/>
              <a:t> </a:t>
            </a:r>
            <a:r>
              <a:rPr lang="en-US" altLang="ko-KR" sz="2500"/>
              <a:t>output Arch2</a:t>
            </a:r>
            <a:endParaRPr lang="ko-KR" altLang="en-US" sz="25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7852837" y="2172620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cxnSpLocks/>
            <a:stCxn id="10" idx="0"/>
            <a:endCxn id="56" idx="2"/>
          </p:cNvCxnSpPr>
          <p:nvPr/>
        </p:nvCxnSpPr>
        <p:spPr>
          <a:xfrm flipV="1">
            <a:off x="4193037" y="2726334"/>
            <a:ext cx="4856" cy="15165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873421" y="2541952"/>
            <a:ext cx="933175" cy="160024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6271277" y="2204539"/>
            <a:ext cx="1748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2nd Chebysev</a:t>
            </a:r>
            <a:r>
              <a:rPr lang="en-US" altLang="ko-KR" sz="1800" i="0">
                <a:effectLst/>
              </a:rPr>
              <a:t> filter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6761353" y="2850870"/>
            <a:ext cx="384316" cy="11220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4837790" y="21917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TC2-72T+</a:t>
            </a:r>
            <a:endParaRPr lang="ko-KR" altLang="en-US" b="1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V="1">
            <a:off x="5472699" y="2561059"/>
            <a:ext cx="163669" cy="16811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9351817" y="6458559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5425818D-6BC4-2E0B-AFCD-2F0E8AE2597C}"/>
              </a:ext>
            </a:extLst>
          </p:cNvPr>
          <p:cNvSpPr txBox="1"/>
          <p:nvPr/>
        </p:nvSpPr>
        <p:spPr>
          <a:xfrm>
            <a:off x="3300653" y="5881569"/>
            <a:ext cx="191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HMC545A</a:t>
            </a:r>
          </a:p>
          <a:p>
            <a:r>
              <a:rPr lang="en-US" altLang="ko-KR" b="1" dirty="0"/>
              <a:t>QPC7522</a:t>
            </a:r>
          </a:p>
          <a:p>
            <a:r>
              <a:rPr lang="en-US" altLang="ko-KR" b="1" dirty="0"/>
              <a:t>HSWA2-30DR+</a:t>
            </a:r>
            <a:endParaRPr lang="ko-KR" altLang="en-US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B82198-2F69-85FE-EEE1-EDCA9E87345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259983" y="5188734"/>
            <a:ext cx="1833207" cy="69283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780B7-7EF7-6223-41EF-70775FBEDB34}"/>
              </a:ext>
            </a:extLst>
          </p:cNvPr>
          <p:cNvSpPr/>
          <p:nvPr/>
        </p:nvSpPr>
        <p:spPr>
          <a:xfrm>
            <a:off x="9275103" y="1034857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F74A277-6158-BC59-4FB8-BC59483EDB53}"/>
              </a:ext>
            </a:extLst>
          </p:cNvPr>
          <p:cNvCxnSpPr>
            <a:cxnSpLocks/>
            <a:stCxn id="75" idx="2"/>
            <a:endCxn id="4" idx="1"/>
          </p:cNvCxnSpPr>
          <p:nvPr/>
        </p:nvCxnSpPr>
        <p:spPr>
          <a:xfrm rot="5400000">
            <a:off x="7724501" y="1914954"/>
            <a:ext cx="2376161" cy="2078319"/>
          </a:xfrm>
          <a:prstGeom prst="bentConnector3">
            <a:avLst>
              <a:gd name="adj1" fmla="val 8287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A345CC-5DC4-C56B-07EF-C054670445D0}"/>
              </a:ext>
            </a:extLst>
          </p:cNvPr>
          <p:cNvSpPr txBox="1"/>
          <p:nvPr/>
        </p:nvSpPr>
        <p:spPr>
          <a:xfrm>
            <a:off x="10095222" y="1956262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65E164-CCAE-FF02-C642-62F7B17FDAD4}"/>
              </a:ext>
            </a:extLst>
          </p:cNvPr>
          <p:cNvSpPr txBox="1"/>
          <p:nvPr/>
        </p:nvSpPr>
        <p:spPr>
          <a:xfrm>
            <a:off x="10095222" y="438690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112" name="아래쪽 화살표[D] 127">
            <a:extLst>
              <a:ext uri="{FF2B5EF4-FFF2-40B4-BE49-F238E27FC236}">
                <a16:creationId xmlns:a16="http://schemas.microsoft.com/office/drawing/2014/main" id="{56603FC2-B127-341C-239C-0D0485EFF0E8}"/>
              </a:ext>
            </a:extLst>
          </p:cNvPr>
          <p:cNvSpPr/>
          <p:nvPr/>
        </p:nvSpPr>
        <p:spPr>
          <a:xfrm>
            <a:off x="9916119" y="677908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5" name="직선 연결선[R] 117">
            <a:extLst>
              <a:ext uri="{FF2B5EF4-FFF2-40B4-BE49-F238E27FC236}">
                <a16:creationId xmlns:a16="http://schemas.microsoft.com/office/drawing/2014/main" id="{40877C0D-F736-B077-3F29-269786288F0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071899" y="4283445"/>
            <a:ext cx="2583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7">
            <a:extLst>
              <a:ext uri="{FF2B5EF4-FFF2-40B4-BE49-F238E27FC236}">
                <a16:creationId xmlns:a16="http://schemas.microsoft.com/office/drawing/2014/main" id="{F63FE9AD-F5D8-947B-1D71-262DE4C5277E}"/>
              </a:ext>
            </a:extLst>
          </p:cNvPr>
          <p:cNvCxnSpPr>
            <a:cxnSpLocks/>
          </p:cNvCxnSpPr>
          <p:nvPr/>
        </p:nvCxnSpPr>
        <p:spPr>
          <a:xfrm flipH="1">
            <a:off x="7403246" y="4284057"/>
            <a:ext cx="2467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AC8B2F-373C-8448-6458-92ACFF90F33E}"/>
              </a:ext>
            </a:extLst>
          </p:cNvPr>
          <p:cNvCxnSpPr/>
          <p:nvPr/>
        </p:nvCxnSpPr>
        <p:spPr>
          <a:xfrm>
            <a:off x="733022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E112570-D401-96D9-1227-2AE523450CB3}"/>
              </a:ext>
            </a:extLst>
          </p:cNvPr>
          <p:cNvCxnSpPr/>
          <p:nvPr/>
        </p:nvCxnSpPr>
        <p:spPr>
          <a:xfrm>
            <a:off x="740324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17">
            <a:extLst>
              <a:ext uri="{FF2B5EF4-FFF2-40B4-BE49-F238E27FC236}">
                <a16:creationId xmlns:a16="http://schemas.microsoft.com/office/drawing/2014/main" id="{55B72F5E-F9EB-4550-EF51-AEFBA0D20CAB}"/>
              </a:ext>
            </a:extLst>
          </p:cNvPr>
          <p:cNvCxnSpPr>
            <a:cxnSpLocks/>
          </p:cNvCxnSpPr>
          <p:nvPr/>
        </p:nvCxnSpPr>
        <p:spPr>
          <a:xfrm flipH="1">
            <a:off x="8108294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17">
            <a:extLst>
              <a:ext uri="{FF2B5EF4-FFF2-40B4-BE49-F238E27FC236}">
                <a16:creationId xmlns:a16="http://schemas.microsoft.com/office/drawing/2014/main" id="{0BAF5226-A736-D048-9FDA-1AAD2723ED1B}"/>
              </a:ext>
            </a:extLst>
          </p:cNvPr>
          <p:cNvCxnSpPr>
            <a:cxnSpLocks/>
          </p:cNvCxnSpPr>
          <p:nvPr/>
        </p:nvCxnSpPr>
        <p:spPr>
          <a:xfrm flipH="1">
            <a:off x="8247251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BC80F0-C254-0469-7E97-DC4F402789D1}"/>
              </a:ext>
            </a:extLst>
          </p:cNvPr>
          <p:cNvCxnSpPr/>
          <p:nvPr/>
        </p:nvCxnSpPr>
        <p:spPr>
          <a:xfrm>
            <a:off x="817422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46308D-258B-E89C-A5C5-2DC4EB747078}"/>
              </a:ext>
            </a:extLst>
          </p:cNvPr>
          <p:cNvCxnSpPr/>
          <p:nvPr/>
        </p:nvCxnSpPr>
        <p:spPr>
          <a:xfrm>
            <a:off x="824725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A0E376-1C92-7B49-4C4B-17CB08CAD8C5}"/>
              </a:ext>
            </a:extLst>
          </p:cNvPr>
          <p:cNvSpPr txBox="1"/>
          <p:nvPr/>
        </p:nvSpPr>
        <p:spPr>
          <a:xfrm>
            <a:off x="3399315" y="2080003"/>
            <a:ext cx="1597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Discrete Component</a:t>
            </a:r>
            <a:endParaRPr lang="ko-KR" altLang="en-US"/>
          </a:p>
        </p:txBody>
      </p:sp>
      <p:cxnSp>
        <p:nvCxnSpPr>
          <p:cNvPr id="70" name="직선 연결선[R] 120">
            <a:extLst>
              <a:ext uri="{FF2B5EF4-FFF2-40B4-BE49-F238E27FC236}">
                <a16:creationId xmlns:a16="http://schemas.microsoft.com/office/drawing/2014/main" id="{FC66338D-730F-2B13-2D09-50527C5B22EB}"/>
              </a:ext>
            </a:extLst>
          </p:cNvPr>
          <p:cNvCxnSpPr>
            <a:cxnSpLocks/>
          </p:cNvCxnSpPr>
          <p:nvPr/>
        </p:nvCxnSpPr>
        <p:spPr>
          <a:xfrm flipH="1" flipV="1">
            <a:off x="3238543" y="4441357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120">
            <a:extLst>
              <a:ext uri="{FF2B5EF4-FFF2-40B4-BE49-F238E27FC236}">
                <a16:creationId xmlns:a16="http://schemas.microsoft.com/office/drawing/2014/main" id="{EFE73702-73E8-DFC0-4726-445EA5852977}"/>
              </a:ext>
            </a:extLst>
          </p:cNvPr>
          <p:cNvCxnSpPr>
            <a:cxnSpLocks/>
          </p:cNvCxnSpPr>
          <p:nvPr/>
        </p:nvCxnSpPr>
        <p:spPr>
          <a:xfrm flipH="1" flipV="1">
            <a:off x="3238543" y="4644147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[R] 89">
            <a:extLst>
              <a:ext uri="{FF2B5EF4-FFF2-40B4-BE49-F238E27FC236}">
                <a16:creationId xmlns:a16="http://schemas.microsoft.com/office/drawing/2014/main" id="{E8A46034-6EDE-6925-42BE-F92B4E7C3DB6}"/>
              </a:ext>
            </a:extLst>
          </p:cNvPr>
          <p:cNvCxnSpPr>
            <a:cxnSpLocks/>
          </p:cNvCxnSpPr>
          <p:nvPr/>
        </p:nvCxnSpPr>
        <p:spPr>
          <a:xfrm flipH="1">
            <a:off x="4516438" y="4456070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89">
            <a:extLst>
              <a:ext uri="{FF2B5EF4-FFF2-40B4-BE49-F238E27FC236}">
                <a16:creationId xmlns:a16="http://schemas.microsoft.com/office/drawing/2014/main" id="{AA8747B0-D3BA-0F9A-54D6-123E5E63D37E}"/>
              </a:ext>
            </a:extLst>
          </p:cNvPr>
          <p:cNvCxnSpPr>
            <a:cxnSpLocks/>
          </p:cNvCxnSpPr>
          <p:nvPr/>
        </p:nvCxnSpPr>
        <p:spPr>
          <a:xfrm flipH="1">
            <a:off x="4805673" y="4456070"/>
            <a:ext cx="3564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[R] 89">
            <a:extLst>
              <a:ext uri="{FF2B5EF4-FFF2-40B4-BE49-F238E27FC236}">
                <a16:creationId xmlns:a16="http://schemas.microsoft.com/office/drawing/2014/main" id="{A44FC449-1110-38C3-C253-000C555F9D94}"/>
              </a:ext>
            </a:extLst>
          </p:cNvPr>
          <p:cNvCxnSpPr>
            <a:cxnSpLocks/>
          </p:cNvCxnSpPr>
          <p:nvPr/>
        </p:nvCxnSpPr>
        <p:spPr>
          <a:xfrm flipH="1">
            <a:off x="4516438" y="4634812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[R] 89">
            <a:extLst>
              <a:ext uri="{FF2B5EF4-FFF2-40B4-BE49-F238E27FC236}">
                <a16:creationId xmlns:a16="http://schemas.microsoft.com/office/drawing/2014/main" id="{14ACF9AC-203E-E448-F19C-CE28E1128D2F}"/>
              </a:ext>
            </a:extLst>
          </p:cNvPr>
          <p:cNvCxnSpPr>
            <a:cxnSpLocks/>
          </p:cNvCxnSpPr>
          <p:nvPr/>
        </p:nvCxnSpPr>
        <p:spPr>
          <a:xfrm flipH="1">
            <a:off x="4805673" y="4634812"/>
            <a:ext cx="3564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9A64773-9375-A2D9-483D-651E5EDD2318}"/>
              </a:ext>
            </a:extLst>
          </p:cNvPr>
          <p:cNvCxnSpPr>
            <a:cxnSpLocks/>
          </p:cNvCxnSpPr>
          <p:nvPr/>
        </p:nvCxnSpPr>
        <p:spPr>
          <a:xfrm>
            <a:off x="4805673" y="4572539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FBB33C6-0C32-7E36-25EE-4B1AAD00C2EC}"/>
              </a:ext>
            </a:extLst>
          </p:cNvPr>
          <p:cNvCxnSpPr>
            <a:cxnSpLocks/>
          </p:cNvCxnSpPr>
          <p:nvPr/>
        </p:nvCxnSpPr>
        <p:spPr>
          <a:xfrm>
            <a:off x="4732648" y="4572539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1B3477-1FCF-E7C8-A43F-56FC9A45D965}"/>
              </a:ext>
            </a:extLst>
          </p:cNvPr>
          <p:cNvCxnSpPr>
            <a:cxnSpLocks/>
          </p:cNvCxnSpPr>
          <p:nvPr/>
        </p:nvCxnSpPr>
        <p:spPr>
          <a:xfrm>
            <a:off x="4805673" y="4402908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92D184-CCA5-58AA-3E67-1B3314BF1C88}"/>
              </a:ext>
            </a:extLst>
          </p:cNvPr>
          <p:cNvCxnSpPr>
            <a:cxnSpLocks/>
          </p:cNvCxnSpPr>
          <p:nvPr/>
        </p:nvCxnSpPr>
        <p:spPr>
          <a:xfrm>
            <a:off x="4732648" y="4402908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74A2BFBF-D4F3-E91D-B3CD-76348F081912}"/>
              </a:ext>
            </a:extLst>
          </p:cNvPr>
          <p:cNvSpPr/>
          <p:nvPr/>
        </p:nvSpPr>
        <p:spPr>
          <a:xfrm rot="5400000">
            <a:off x="5152220" y="-529361"/>
            <a:ext cx="708299" cy="37937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85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E9786-F324-E603-D506-B4164CDA04FA}"/>
              </a:ext>
            </a:extLst>
          </p:cNvPr>
          <p:cNvSpPr txBox="1"/>
          <p:nvPr/>
        </p:nvSpPr>
        <p:spPr>
          <a:xfrm>
            <a:off x="3548710" y="566792"/>
            <a:ext cx="36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reflection -&gt; at least -27dB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5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40B3-A0A3-1D33-7037-8307D0EEBF1F}"/>
              </a:ext>
            </a:extLst>
          </p:cNvPr>
          <p:cNvSpPr txBox="1"/>
          <p:nvPr/>
        </p:nvSpPr>
        <p:spPr>
          <a:xfrm>
            <a:off x="59376" y="117628"/>
            <a:ext cx="1579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Regulator</a:t>
            </a:r>
            <a:endParaRPr lang="ko-KR" altLang="en-US" sz="25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24DDE4-0CC0-B02D-FF2B-19AB23C34861}"/>
              </a:ext>
            </a:extLst>
          </p:cNvPr>
          <p:cNvSpPr/>
          <p:nvPr/>
        </p:nvSpPr>
        <p:spPr>
          <a:xfrm>
            <a:off x="790184" y="1533621"/>
            <a:ext cx="1810512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7V0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D4564-5082-5F55-4437-C83D1C4D959F}"/>
              </a:ext>
            </a:extLst>
          </p:cNvPr>
          <p:cNvSpPr/>
          <p:nvPr/>
        </p:nvSpPr>
        <p:spPr>
          <a:xfrm>
            <a:off x="790183" y="2430208"/>
            <a:ext cx="1810511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3V0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52319-5324-2DFC-B873-6E6482A9454A}"/>
              </a:ext>
            </a:extLst>
          </p:cNvPr>
          <p:cNvSpPr/>
          <p:nvPr/>
        </p:nvSpPr>
        <p:spPr>
          <a:xfrm>
            <a:off x="790183" y="3326795"/>
            <a:ext cx="1810511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2V5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3">
            <a:extLst>
              <a:ext uri="{FF2B5EF4-FFF2-40B4-BE49-F238E27FC236}">
                <a16:creationId xmlns:a16="http://schemas.microsoft.com/office/drawing/2014/main" id="{4368D659-1A55-8F7A-03C7-526E12C39BE4}"/>
              </a:ext>
            </a:extLst>
          </p:cNvPr>
          <p:cNvSpPr/>
          <p:nvPr/>
        </p:nvSpPr>
        <p:spPr>
          <a:xfrm>
            <a:off x="1209835" y="2321867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자유형 83">
            <a:extLst>
              <a:ext uri="{FF2B5EF4-FFF2-40B4-BE49-F238E27FC236}">
                <a16:creationId xmlns:a16="http://schemas.microsoft.com/office/drawing/2014/main" id="{6BFB92F8-609B-8440-45F3-5AC7DF992D7B}"/>
              </a:ext>
            </a:extLst>
          </p:cNvPr>
          <p:cNvSpPr/>
          <p:nvPr/>
        </p:nvSpPr>
        <p:spPr>
          <a:xfrm>
            <a:off x="1824410" y="2321867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자유형 83">
            <a:extLst>
              <a:ext uri="{FF2B5EF4-FFF2-40B4-BE49-F238E27FC236}">
                <a16:creationId xmlns:a16="http://schemas.microsoft.com/office/drawing/2014/main" id="{E0BE2DEF-AB4C-97A4-D934-73EDF413E7D7}"/>
              </a:ext>
            </a:extLst>
          </p:cNvPr>
          <p:cNvSpPr/>
          <p:nvPr/>
        </p:nvSpPr>
        <p:spPr>
          <a:xfrm rot="16200000">
            <a:off x="1526233" y="1948619"/>
            <a:ext cx="143930" cy="774467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자유형 83">
            <a:extLst>
              <a:ext uri="{FF2B5EF4-FFF2-40B4-BE49-F238E27FC236}">
                <a16:creationId xmlns:a16="http://schemas.microsoft.com/office/drawing/2014/main" id="{F7CF7E9F-C271-2C8A-D54E-323864B21203}"/>
              </a:ext>
            </a:extLst>
          </p:cNvPr>
          <p:cNvSpPr/>
          <p:nvPr/>
        </p:nvSpPr>
        <p:spPr>
          <a:xfrm rot="10800000">
            <a:off x="1837110" y="3014133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자유형 83">
            <a:extLst>
              <a:ext uri="{FF2B5EF4-FFF2-40B4-BE49-F238E27FC236}">
                <a16:creationId xmlns:a16="http://schemas.microsoft.com/office/drawing/2014/main" id="{CDC0ADC2-C140-6020-E08E-38E50457CD2B}"/>
              </a:ext>
            </a:extLst>
          </p:cNvPr>
          <p:cNvSpPr/>
          <p:nvPr/>
        </p:nvSpPr>
        <p:spPr>
          <a:xfrm rot="10800000">
            <a:off x="1222535" y="3014133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자유형 83">
            <a:extLst>
              <a:ext uri="{FF2B5EF4-FFF2-40B4-BE49-F238E27FC236}">
                <a16:creationId xmlns:a16="http://schemas.microsoft.com/office/drawing/2014/main" id="{08581E1A-CFC6-067A-00D3-3AB3F876586B}"/>
              </a:ext>
            </a:extLst>
          </p:cNvPr>
          <p:cNvSpPr/>
          <p:nvPr/>
        </p:nvSpPr>
        <p:spPr>
          <a:xfrm rot="5400000">
            <a:off x="1537802" y="3305179"/>
            <a:ext cx="143930" cy="774467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02A06-6DC2-A0FB-390C-0F9392CAD701}"/>
              </a:ext>
            </a:extLst>
          </p:cNvPr>
          <p:cNvSpPr txBox="1"/>
          <p:nvPr/>
        </p:nvSpPr>
        <p:spPr>
          <a:xfrm>
            <a:off x="1163623" y="19235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106R07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C9180-6A35-39E6-DC36-854D131DAC6D}"/>
              </a:ext>
            </a:extLst>
          </p:cNvPr>
          <p:cNvSpPr txBox="1"/>
          <p:nvPr/>
        </p:nvSpPr>
        <p:spPr>
          <a:xfrm>
            <a:off x="1163623" y="37643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106R07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8A10-D86E-A900-35DD-6C4F7D199A6E}"/>
              </a:ext>
            </a:extLst>
          </p:cNvPr>
          <p:cNvSpPr txBox="1"/>
          <p:nvPr/>
        </p:nvSpPr>
        <p:spPr>
          <a:xfrm>
            <a:off x="1951059" y="252531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ED6C7-B5F7-E918-AC44-DBF35DECA82C}"/>
              </a:ext>
            </a:extLst>
          </p:cNvPr>
          <p:cNvSpPr txBox="1"/>
          <p:nvPr/>
        </p:nvSpPr>
        <p:spPr>
          <a:xfrm>
            <a:off x="1951059" y="32044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7826F-CFEB-64D9-587C-006D805FEB2A}"/>
              </a:ext>
            </a:extLst>
          </p:cNvPr>
          <p:cNvSpPr txBox="1"/>
          <p:nvPr/>
        </p:nvSpPr>
        <p:spPr>
          <a:xfrm>
            <a:off x="314231" y="25261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85E54-9A2C-DB89-EB71-C5B0EA2166A3}"/>
              </a:ext>
            </a:extLst>
          </p:cNvPr>
          <p:cNvSpPr txBox="1"/>
          <p:nvPr/>
        </p:nvSpPr>
        <p:spPr>
          <a:xfrm>
            <a:off x="314231" y="32044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FB40EF-F6A9-5CC3-ADC6-C563F76193E3}"/>
              </a:ext>
            </a:extLst>
          </p:cNvPr>
          <p:cNvSpPr/>
          <p:nvPr/>
        </p:nvSpPr>
        <p:spPr>
          <a:xfrm rot="5400000">
            <a:off x="2117274" y="2639866"/>
            <a:ext cx="2286000" cy="7485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BALUN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462ED3-F5D8-6897-B814-57C90503CC82}"/>
              </a:ext>
            </a:extLst>
          </p:cNvPr>
          <p:cNvCxnSpPr>
            <a:cxnSpLocks/>
          </p:cNvCxnSpPr>
          <p:nvPr/>
        </p:nvCxnSpPr>
        <p:spPr>
          <a:xfrm>
            <a:off x="1985431" y="2329502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A6BA24-AE33-0986-AEE6-DE914C0FD1D0}"/>
              </a:ext>
            </a:extLst>
          </p:cNvPr>
          <p:cNvCxnSpPr>
            <a:cxnSpLocks/>
          </p:cNvCxnSpPr>
          <p:nvPr/>
        </p:nvCxnSpPr>
        <p:spPr>
          <a:xfrm>
            <a:off x="1985431" y="3700049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F90A4B-E04C-40FD-450D-3B9B66E2959E}"/>
              </a:ext>
            </a:extLst>
          </p:cNvPr>
          <p:cNvSpPr/>
          <p:nvPr/>
        </p:nvSpPr>
        <p:spPr>
          <a:xfrm>
            <a:off x="237506" y="1621790"/>
            <a:ext cx="2611599" cy="148924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2D3F0-AD2F-53C3-A79B-C28250BAC480}"/>
              </a:ext>
            </a:extLst>
          </p:cNvPr>
          <p:cNvSpPr txBox="1"/>
          <p:nvPr/>
        </p:nvSpPr>
        <p:spPr>
          <a:xfrm>
            <a:off x="744727" y="914248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-13dB PI pad</a:t>
            </a:r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7AD8CE-0FAC-0FFE-674B-6F80508E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3" y="4787051"/>
            <a:ext cx="4742035" cy="1724676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970540-4D20-52AA-63E5-AAD731CFF4D3}"/>
              </a:ext>
            </a:extLst>
          </p:cNvPr>
          <p:cNvCxnSpPr>
            <a:cxnSpLocks/>
          </p:cNvCxnSpPr>
          <p:nvPr/>
        </p:nvCxnSpPr>
        <p:spPr>
          <a:xfrm>
            <a:off x="3634542" y="2329502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253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RFSoC RF 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Artiq RFSoC SAWG</vt:lpstr>
      <vt:lpstr>DAC_AVTT Connection</vt:lpstr>
      <vt:lpstr>VADJ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RFSoC RF FrontEnd</dc:title>
  <dc:creator>Jeonghyun Park</dc:creator>
  <cp:lastModifiedBy>Jeonghyun Park</cp:lastModifiedBy>
  <cp:revision>185</cp:revision>
  <dcterms:created xsi:type="dcterms:W3CDTF">2023-11-22T02:58:21Z</dcterms:created>
  <dcterms:modified xsi:type="dcterms:W3CDTF">2023-11-30T12:41:49Z</dcterms:modified>
</cp:coreProperties>
</file>