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348" y="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118FC-7F36-7070-27EC-80AE03BC8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CC92C9-F645-E656-2A9C-45B704C71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5DB67F-F383-954B-5AB7-3C9E0F35F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1050-B5AC-4287-9BFE-8FA365E2B7CE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61F144-9598-C749-003B-B70384C9E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462202-FCBD-5233-BB1F-822CB1132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D38B-862A-4CD3-985D-87FEB4FC7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397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3C28F-0DE0-A726-80D4-0A5B8C331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FE37B8-86B2-F2E9-2E1F-1FEE66F83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CF9A8F-981A-A557-19CA-26466A37C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1050-B5AC-4287-9BFE-8FA365E2B7CE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EDF898-A769-F8AE-443B-8AD91A36C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EC3E24-78FB-1CBC-85D5-6AF31E550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D38B-862A-4CD3-985D-87FEB4FC7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954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AF97F8-D975-B219-3323-BDD1B2E359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06605A-23E9-7CB4-1481-8ADF1069E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F24B6B-BB16-1F52-F500-7128C8F90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1050-B5AC-4287-9BFE-8FA365E2B7CE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BF8213-1D0C-2A17-6E56-15B0691DC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46C74D-08B7-9E96-B2E9-407D2956D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D38B-862A-4CD3-985D-87FEB4FC7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691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05922-E45C-639F-4883-3E14ED284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14C57B-39CA-0C53-BCBE-4533A1903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A46656-C995-67DF-041C-542F19A8E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1050-B5AC-4287-9BFE-8FA365E2B7CE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1CB607-C791-CC76-145D-94A781B51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D02FFC-45A6-D489-E655-9B6272381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D38B-862A-4CD3-985D-87FEB4FC7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665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0487B-0942-0610-420A-65A30720C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7866AB-934F-8C63-5020-664CF4371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3944FE-97A9-2A5C-D381-93C7FF609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1050-B5AC-4287-9BFE-8FA365E2B7CE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AEED9C-ED85-CB34-6EBD-5BDE38815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549D10-C6C1-927D-0AD2-9060930D2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D38B-862A-4CD3-985D-87FEB4FC7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96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CB11A-5957-7AB1-9D2A-285D315FD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F6F586-C58C-1C04-8248-C0895CDCFB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18848A-D846-E75F-4EC4-C4511DEB0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FA7FF9-09F8-E109-FF2B-80AB5126C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1050-B5AC-4287-9BFE-8FA365E2B7CE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F87310-5D9A-8D5C-43FC-17007B70E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8B500C-8224-765C-E1B1-AAEBF3748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D38B-862A-4CD3-985D-87FEB4FC7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09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92AC7C-30C9-D99C-60EE-126E1B1FF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4A3E2F-F5DA-4043-F6DF-0266ED235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14CA40-9DF5-59A2-CE86-B956EE635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FD89AB-B87D-6806-BFB5-905557E0EA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049C31-04A5-B4F4-9CD2-29B5CF6780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D87E15-3EDB-71A9-0A71-F1DC78261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1050-B5AC-4287-9BFE-8FA365E2B7CE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DCA25F4-3519-9AF8-75F8-F8991AA02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2C56F5-E79E-DBC2-5DDB-EE448B16E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D38B-862A-4CD3-985D-87FEB4FC7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535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5120F6-B190-2433-A6E4-F3E812CD3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0BACD3-32F3-F667-0D3C-94292D363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1050-B5AC-4287-9BFE-8FA365E2B7CE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FFB1DE-CE10-1E81-4717-988FB9807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C63DD5-002B-DAEF-23EF-42C5BBB7F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D38B-862A-4CD3-985D-87FEB4FC7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509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29191F-162C-7858-BF4E-3C1767EA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1050-B5AC-4287-9BFE-8FA365E2B7CE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E31E95-21D0-4209-DDCB-C91BF69A6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71DD1E-D735-7722-DB01-5FA31240F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D38B-862A-4CD3-985D-87FEB4FC7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453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A93B3D-6AD9-4E6E-85D0-7E75DCEC4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EA8227-AF79-AD3A-816A-E5C87DB00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8678CD-AFF8-A753-3BF5-666D25CC2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6F2328-94B6-2644-6470-48E4F8E2F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1050-B5AC-4287-9BFE-8FA365E2B7CE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827104-65FE-02EF-936B-CCC990AAC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17CA65-003A-1678-189C-4CBCEF22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D38B-862A-4CD3-985D-87FEB4FC7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492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725C6-750F-F1D9-70B7-B64B5D74E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D78225-96D0-6054-83D0-4BAAE6FE57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82458B-70F3-D193-06E9-12BD449EA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9E5DF9-A060-E36E-6935-CEEE8BE72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1050-B5AC-4287-9BFE-8FA365E2B7CE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FBF012-D615-B0BD-8067-5728AE02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6179D5-A24D-6CCC-6194-6A554454E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D38B-862A-4CD3-985D-87FEB4FC7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13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0085B5-3E79-2F85-8D17-2D621F21F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615E7C-EFDC-4438-02C0-CA834C53E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EC0F16-31C8-B9CD-3EC4-667B234E9C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81050-B5AC-4287-9BFE-8FA365E2B7CE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4BBBD3-A285-CA61-E627-E46FB3863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F5B2B6-7DA3-FA3D-83D4-C765330B1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6D38B-862A-4CD3-985D-87FEB4FC7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905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3A8AEE-1A52-ED8C-BDF6-D26F2D6069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RFSoC RF FrontEnd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B2328E-6382-1F6A-2AD2-21AA91FF40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V1_00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54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16AF16-64A0-4DA6-CC52-D8DCAFCDC37A}"/>
              </a:ext>
            </a:extLst>
          </p:cNvPr>
          <p:cNvSpPr txBox="1"/>
          <p:nvPr/>
        </p:nvSpPr>
        <p:spPr>
          <a:xfrm>
            <a:off x="433449" y="694706"/>
            <a:ext cx="350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6 Layers(~Xilinx XM500 Design)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ED1BD16-31F5-4EB9-407D-878F0451BB54}"/>
              </a:ext>
            </a:extLst>
          </p:cNvPr>
          <p:cNvSpPr/>
          <p:nvPr/>
        </p:nvSpPr>
        <p:spPr>
          <a:xfrm>
            <a:off x="1525979" y="2487880"/>
            <a:ext cx="8651174" cy="14844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RF Signal</a:t>
            </a:r>
            <a:endParaRPr lang="ko-KR" altLang="en-US" sz="10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1FE994-CEE5-46C7-15BE-9354584DE591}"/>
              </a:ext>
            </a:extLst>
          </p:cNvPr>
          <p:cNvSpPr/>
          <p:nvPr/>
        </p:nvSpPr>
        <p:spPr>
          <a:xfrm>
            <a:off x="1525979" y="2878569"/>
            <a:ext cx="8651174" cy="14844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GND</a:t>
            </a:r>
            <a:endParaRPr lang="ko-KR" altLang="en-US" sz="10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4D27EC-D03B-5322-ECC9-C9993AC6A06B}"/>
              </a:ext>
            </a:extLst>
          </p:cNvPr>
          <p:cNvSpPr/>
          <p:nvPr/>
        </p:nvSpPr>
        <p:spPr>
          <a:xfrm>
            <a:off x="1525979" y="3818008"/>
            <a:ext cx="8651174" cy="14844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GND</a:t>
            </a:r>
            <a:endParaRPr lang="ko-KR" altLang="en-US" sz="10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BC4541-D72E-E125-2830-D5EF402F94DF}"/>
              </a:ext>
            </a:extLst>
          </p:cNvPr>
          <p:cNvSpPr/>
          <p:nvPr/>
        </p:nvSpPr>
        <p:spPr>
          <a:xfrm>
            <a:off x="1525979" y="4212264"/>
            <a:ext cx="8651174" cy="14844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Digital Signal</a:t>
            </a:r>
            <a:endParaRPr lang="ko-KR" altLang="en-US" sz="10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8485E6-CB93-2AA5-D740-FD160B68A296}"/>
              </a:ext>
            </a:extLst>
          </p:cNvPr>
          <p:cNvSpPr/>
          <p:nvPr/>
        </p:nvSpPr>
        <p:spPr>
          <a:xfrm>
            <a:off x="1525979" y="5142014"/>
            <a:ext cx="8651174" cy="14844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GND</a:t>
            </a:r>
            <a:endParaRPr lang="ko-KR" altLang="en-US" sz="10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3EE9851-6E98-5B06-33BF-927455843A50}"/>
              </a:ext>
            </a:extLst>
          </p:cNvPr>
          <p:cNvSpPr/>
          <p:nvPr/>
        </p:nvSpPr>
        <p:spPr>
          <a:xfrm>
            <a:off x="1525979" y="1549730"/>
            <a:ext cx="8651174" cy="14844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GND</a:t>
            </a:r>
            <a:endParaRPr lang="ko-KR" altLang="en-US" sz="10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61704B-E028-E973-24A7-FB728B17399F}"/>
              </a:ext>
            </a:extLst>
          </p:cNvPr>
          <p:cNvSpPr/>
          <p:nvPr/>
        </p:nvSpPr>
        <p:spPr>
          <a:xfrm>
            <a:off x="1525979" y="1698172"/>
            <a:ext cx="8651174" cy="78970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PP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1C964F0-D2D3-2C92-114E-EDEAD06F99A1}"/>
              </a:ext>
            </a:extLst>
          </p:cNvPr>
          <p:cNvSpPr/>
          <p:nvPr/>
        </p:nvSpPr>
        <p:spPr>
          <a:xfrm>
            <a:off x="1525979" y="3025814"/>
            <a:ext cx="8651174" cy="78970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PP</a:t>
            </a: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9AA6B6-68E2-1703-51E7-5EC099204747}"/>
              </a:ext>
            </a:extLst>
          </p:cNvPr>
          <p:cNvSpPr/>
          <p:nvPr/>
        </p:nvSpPr>
        <p:spPr>
          <a:xfrm>
            <a:off x="1525979" y="4357116"/>
            <a:ext cx="8651174" cy="78970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PP</a:t>
            </a:r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8EA336-5F21-EED0-9F6C-D9BB384614CC}"/>
              </a:ext>
            </a:extLst>
          </p:cNvPr>
          <p:cNvSpPr/>
          <p:nvPr/>
        </p:nvSpPr>
        <p:spPr>
          <a:xfrm>
            <a:off x="1525979" y="2632731"/>
            <a:ext cx="8651174" cy="25297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Core</a:t>
            </a: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E5D688A-B4F2-3534-C991-2912FEFA000A}"/>
              </a:ext>
            </a:extLst>
          </p:cNvPr>
          <p:cNvSpPr/>
          <p:nvPr/>
        </p:nvSpPr>
        <p:spPr>
          <a:xfrm>
            <a:off x="1525979" y="3959293"/>
            <a:ext cx="8651174" cy="25297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Core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818EE22-0F11-3C90-0F4F-0B116B8AD3D2}"/>
              </a:ext>
            </a:extLst>
          </p:cNvPr>
          <p:cNvSpPr/>
          <p:nvPr/>
        </p:nvSpPr>
        <p:spPr>
          <a:xfrm>
            <a:off x="7950200" y="1549730"/>
            <a:ext cx="129573" cy="1080515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7C9582-21E8-F67F-FA10-70500C48B47F}"/>
              </a:ext>
            </a:extLst>
          </p:cNvPr>
          <p:cNvSpPr/>
          <p:nvPr/>
        </p:nvSpPr>
        <p:spPr>
          <a:xfrm>
            <a:off x="7660640" y="1549730"/>
            <a:ext cx="129573" cy="3740726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880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1F00F73-73E2-0332-CBA7-99ABE981B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669" y="285750"/>
            <a:ext cx="2966662" cy="6286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89AE5F-BD4F-3FBB-EF69-C990E32E89E7}"/>
              </a:ext>
            </a:extLst>
          </p:cNvPr>
          <p:cNvSpPr txBox="1"/>
          <p:nvPr/>
        </p:nvSpPr>
        <p:spPr>
          <a:xfrm>
            <a:off x="433449" y="694706"/>
            <a:ext cx="2414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Xilinx XM500 Design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848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54338C35-CAC6-B129-6356-D5548F198DD2}"/>
              </a:ext>
            </a:extLst>
          </p:cNvPr>
          <p:cNvGrpSpPr/>
          <p:nvPr/>
        </p:nvGrpSpPr>
        <p:grpSpPr>
          <a:xfrm>
            <a:off x="2539615" y="118753"/>
            <a:ext cx="5351538" cy="6561117"/>
            <a:chOff x="2539615" y="1264724"/>
            <a:chExt cx="5351538" cy="541514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01ECD6E-68BB-7E2C-A02D-D97C03AFBBF6}"/>
                </a:ext>
              </a:extLst>
            </p:cNvPr>
            <p:cNvSpPr/>
            <p:nvPr/>
          </p:nvSpPr>
          <p:spPr>
            <a:xfrm>
              <a:off x="2539615" y="2464131"/>
              <a:ext cx="1270659" cy="30163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C65E68A-3179-B10A-43B0-CC3813C31058}"/>
                </a:ext>
              </a:extLst>
            </p:cNvPr>
            <p:cNvSpPr/>
            <p:nvPr/>
          </p:nvSpPr>
          <p:spPr>
            <a:xfrm>
              <a:off x="3806041" y="1264724"/>
              <a:ext cx="4085112" cy="541514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사각형: 위쪽 모서리의 한쪽은 둥글고 다른 한쪽은 잘림 6">
            <a:extLst>
              <a:ext uri="{FF2B5EF4-FFF2-40B4-BE49-F238E27FC236}">
                <a16:creationId xmlns:a16="http://schemas.microsoft.com/office/drawing/2014/main" id="{E854BF75-EC61-D72B-C492-733900467667}"/>
              </a:ext>
            </a:extLst>
          </p:cNvPr>
          <p:cNvSpPr/>
          <p:nvPr/>
        </p:nvSpPr>
        <p:spPr>
          <a:xfrm>
            <a:off x="2831029" y="1851653"/>
            <a:ext cx="458272" cy="1364013"/>
          </a:xfrm>
          <a:prstGeom prst="snipRoundRect">
            <a:avLst>
              <a:gd name="adj1" fmla="val 0"/>
              <a:gd name="adj2" fmla="val 16667"/>
            </a:avLst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LPAM</a:t>
            </a:r>
            <a:endParaRPr lang="ko-KR" altLang="en-US"/>
          </a:p>
        </p:txBody>
      </p:sp>
      <p:sp>
        <p:nvSpPr>
          <p:cNvPr id="8" name="사각형: 위쪽 모서리의 한쪽은 둥글고 다른 한쪽은 잘림 7">
            <a:extLst>
              <a:ext uri="{FF2B5EF4-FFF2-40B4-BE49-F238E27FC236}">
                <a16:creationId xmlns:a16="http://schemas.microsoft.com/office/drawing/2014/main" id="{91566C85-0AA8-5AA0-9B8E-107C307AA610}"/>
              </a:ext>
            </a:extLst>
          </p:cNvPr>
          <p:cNvSpPr/>
          <p:nvPr/>
        </p:nvSpPr>
        <p:spPr>
          <a:xfrm>
            <a:off x="2831029" y="3524399"/>
            <a:ext cx="458272" cy="1364013"/>
          </a:xfrm>
          <a:prstGeom prst="snipRoundRect">
            <a:avLst>
              <a:gd name="adj1" fmla="val 0"/>
              <a:gd name="adj2" fmla="val 16667"/>
            </a:avLst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LPAM</a:t>
            </a:r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E043C72-6717-958D-9209-D9633EB6E051}"/>
              </a:ext>
            </a:extLst>
          </p:cNvPr>
          <p:cNvSpPr/>
          <p:nvPr/>
        </p:nvSpPr>
        <p:spPr>
          <a:xfrm>
            <a:off x="2933700" y="3240916"/>
            <a:ext cx="258233" cy="2582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3970408-AC19-91AD-6C33-96AEB183C5BA}"/>
              </a:ext>
            </a:extLst>
          </p:cNvPr>
          <p:cNvSpPr/>
          <p:nvPr/>
        </p:nvSpPr>
        <p:spPr>
          <a:xfrm>
            <a:off x="2933700" y="1582695"/>
            <a:ext cx="258233" cy="2582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F2A1B5B-8F65-2E4A-084D-073472B076A0}"/>
              </a:ext>
            </a:extLst>
          </p:cNvPr>
          <p:cNvSpPr/>
          <p:nvPr/>
        </p:nvSpPr>
        <p:spPr>
          <a:xfrm>
            <a:off x="2933700" y="4913662"/>
            <a:ext cx="258233" cy="2582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63DD8E9-CB6B-61EB-A672-F6BB766EB15B}"/>
              </a:ext>
            </a:extLst>
          </p:cNvPr>
          <p:cNvCxnSpPr/>
          <p:nvPr/>
        </p:nvCxnSpPr>
        <p:spPr>
          <a:xfrm>
            <a:off x="1015340" y="3370032"/>
            <a:ext cx="8692738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25DC4B6-2099-F991-6E45-35086E83B350}"/>
              </a:ext>
            </a:extLst>
          </p:cNvPr>
          <p:cNvCxnSpPr>
            <a:cxnSpLocks/>
          </p:cNvCxnSpPr>
          <p:nvPr/>
        </p:nvCxnSpPr>
        <p:spPr>
          <a:xfrm>
            <a:off x="4483100" y="1533796"/>
            <a:ext cx="5224978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822901-030E-DED8-150F-CCE9F9B0584C}"/>
              </a:ext>
            </a:extLst>
          </p:cNvPr>
          <p:cNvSpPr/>
          <p:nvPr/>
        </p:nvSpPr>
        <p:spPr>
          <a:xfrm rot="5400000">
            <a:off x="4034329" y="2236590"/>
            <a:ext cx="1717486" cy="409697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BALUN</a:t>
            </a:r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D6F2AEC-41FF-F41E-AC47-DCB323DE188F}"/>
              </a:ext>
            </a:extLst>
          </p:cNvPr>
          <p:cNvSpPr/>
          <p:nvPr/>
        </p:nvSpPr>
        <p:spPr>
          <a:xfrm rot="5400000">
            <a:off x="4034329" y="4115205"/>
            <a:ext cx="1717486" cy="409697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BALUN</a:t>
            </a:r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2B14F98-D311-CFB4-3BE2-F6CE9A99DAA1}"/>
              </a:ext>
            </a:extLst>
          </p:cNvPr>
          <p:cNvSpPr/>
          <p:nvPr/>
        </p:nvSpPr>
        <p:spPr>
          <a:xfrm>
            <a:off x="5373584" y="1715984"/>
            <a:ext cx="2297876" cy="149967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ADC Input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E72726A-C392-6D32-4E5C-AFE2B8657AB1}"/>
              </a:ext>
            </a:extLst>
          </p:cNvPr>
          <p:cNvSpPr/>
          <p:nvPr/>
        </p:nvSpPr>
        <p:spPr>
          <a:xfrm>
            <a:off x="5373584" y="3552219"/>
            <a:ext cx="2297876" cy="149967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DAC Output</a:t>
            </a: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5F2E6B5-DB2A-4EAE-C5A2-6CD0D8F9D07E}"/>
              </a:ext>
            </a:extLst>
          </p:cNvPr>
          <p:cNvSpPr/>
          <p:nvPr/>
        </p:nvSpPr>
        <p:spPr>
          <a:xfrm>
            <a:off x="4085112" y="5396983"/>
            <a:ext cx="2511631" cy="121058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Digital IO</a:t>
            </a:r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36045E9-5D12-8842-2CE0-C24DB2279BA8}"/>
              </a:ext>
            </a:extLst>
          </p:cNvPr>
          <p:cNvSpPr/>
          <p:nvPr/>
        </p:nvSpPr>
        <p:spPr>
          <a:xfrm>
            <a:off x="4085112" y="214120"/>
            <a:ext cx="3586348" cy="121058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Digital IO</a:t>
            </a:r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B12A293-25C9-7B54-D167-DA4EB61F4336}"/>
              </a:ext>
            </a:extLst>
          </p:cNvPr>
          <p:cNvCxnSpPr>
            <a:cxnSpLocks/>
          </p:cNvCxnSpPr>
          <p:nvPr/>
        </p:nvCxnSpPr>
        <p:spPr>
          <a:xfrm>
            <a:off x="4483100" y="5286646"/>
            <a:ext cx="5224978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08B1A7D-7547-7F58-6B6E-424613D7074C}"/>
              </a:ext>
            </a:extLst>
          </p:cNvPr>
          <p:cNvCxnSpPr>
            <a:cxnSpLocks/>
          </p:cNvCxnSpPr>
          <p:nvPr/>
        </p:nvCxnSpPr>
        <p:spPr>
          <a:xfrm>
            <a:off x="1015340" y="2175146"/>
            <a:ext cx="346776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F8E20DB-9655-C704-20C4-B83CD594FEE4}"/>
              </a:ext>
            </a:extLst>
          </p:cNvPr>
          <p:cNvCxnSpPr>
            <a:cxnSpLocks/>
          </p:cNvCxnSpPr>
          <p:nvPr/>
        </p:nvCxnSpPr>
        <p:spPr>
          <a:xfrm>
            <a:off x="1015340" y="4397646"/>
            <a:ext cx="346776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5F95821-E53F-ED01-7609-9173524D89F0}"/>
              </a:ext>
            </a:extLst>
          </p:cNvPr>
          <p:cNvCxnSpPr>
            <a:cxnSpLocks/>
          </p:cNvCxnSpPr>
          <p:nvPr/>
        </p:nvCxnSpPr>
        <p:spPr>
          <a:xfrm flipV="1">
            <a:off x="4483100" y="1533796"/>
            <a:ext cx="0" cy="64135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F9D43F8-9533-E5E6-0A57-725DF2103190}"/>
              </a:ext>
            </a:extLst>
          </p:cNvPr>
          <p:cNvCxnSpPr>
            <a:cxnSpLocks/>
          </p:cNvCxnSpPr>
          <p:nvPr/>
        </p:nvCxnSpPr>
        <p:spPr>
          <a:xfrm flipV="1">
            <a:off x="4483100" y="4397646"/>
            <a:ext cx="0" cy="889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1AA2F78-550B-009B-BBCC-DF5465D87042}"/>
              </a:ext>
            </a:extLst>
          </p:cNvPr>
          <p:cNvSpPr/>
          <p:nvPr/>
        </p:nvSpPr>
        <p:spPr>
          <a:xfrm>
            <a:off x="6703621" y="5396983"/>
            <a:ext cx="1074716" cy="121058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PWR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331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삼각형 10">
            <a:extLst>
              <a:ext uri="{FF2B5EF4-FFF2-40B4-BE49-F238E27FC236}">
                <a16:creationId xmlns:a16="http://schemas.microsoft.com/office/drawing/2014/main" id="{92819343-B7AA-7431-FBCC-D44F891EF0FD}"/>
              </a:ext>
            </a:extLst>
          </p:cNvPr>
          <p:cNvSpPr/>
          <p:nvPr/>
        </p:nvSpPr>
        <p:spPr>
          <a:xfrm rot="5400000">
            <a:off x="7585177" y="4064514"/>
            <a:ext cx="576488" cy="443603"/>
          </a:xfrm>
          <a:prstGeom prst="triangle">
            <a:avLst/>
          </a:prstGeom>
          <a:noFill/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54BFBDF-AE63-184D-9DB2-9FC552885D1E}"/>
              </a:ext>
            </a:extLst>
          </p:cNvPr>
          <p:cNvGrpSpPr/>
          <p:nvPr/>
        </p:nvGrpSpPr>
        <p:grpSpPr>
          <a:xfrm>
            <a:off x="5066196" y="3972898"/>
            <a:ext cx="621093" cy="621093"/>
            <a:chOff x="4583493" y="4396491"/>
            <a:chExt cx="621093" cy="62109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DA124CA-760D-428A-5D6D-D189BEE05E2C}"/>
                </a:ext>
              </a:extLst>
            </p:cNvPr>
            <p:cNvSpPr/>
            <p:nvPr/>
          </p:nvSpPr>
          <p:spPr>
            <a:xfrm>
              <a:off x="4583493" y="4396491"/>
              <a:ext cx="621093" cy="621093"/>
            </a:xfrm>
            <a:prstGeom prst="rect">
              <a:avLst/>
            </a:prstGeom>
            <a:noFill/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7" name="직선 연결선[R] 16">
              <a:extLst>
                <a:ext uri="{FF2B5EF4-FFF2-40B4-BE49-F238E27FC236}">
                  <a16:creationId xmlns:a16="http://schemas.microsoft.com/office/drawing/2014/main" id="{7181AE10-CC76-80C8-02AD-B820EE330006}"/>
                </a:ext>
              </a:extLst>
            </p:cNvPr>
            <p:cNvCxnSpPr>
              <a:cxnSpLocks/>
            </p:cNvCxnSpPr>
            <p:nvPr/>
          </p:nvCxnSpPr>
          <p:spPr>
            <a:xfrm>
              <a:off x="4645419" y="4518604"/>
              <a:ext cx="395024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[R] 17">
              <a:extLst>
                <a:ext uri="{FF2B5EF4-FFF2-40B4-BE49-F238E27FC236}">
                  <a16:creationId xmlns:a16="http://schemas.microsoft.com/office/drawing/2014/main" id="{CD4CA63C-527A-587D-0F31-7642367DBD06}"/>
                </a:ext>
              </a:extLst>
            </p:cNvPr>
            <p:cNvCxnSpPr>
              <a:cxnSpLocks/>
            </p:cNvCxnSpPr>
            <p:nvPr/>
          </p:nvCxnSpPr>
          <p:spPr>
            <a:xfrm>
              <a:off x="5033668" y="4512038"/>
              <a:ext cx="112133" cy="318541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BB9FD084-A7B2-A127-55C0-D32E31CC02F2}"/>
              </a:ext>
            </a:extLst>
          </p:cNvPr>
          <p:cNvGrpSpPr/>
          <p:nvPr/>
        </p:nvGrpSpPr>
        <p:grpSpPr>
          <a:xfrm>
            <a:off x="6795224" y="3973510"/>
            <a:ext cx="621093" cy="621093"/>
            <a:chOff x="6181344" y="4375997"/>
            <a:chExt cx="621093" cy="62109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5B5C8CE-CA10-B0EF-79A4-2DDC88C8A2CA}"/>
                </a:ext>
              </a:extLst>
            </p:cNvPr>
            <p:cNvSpPr/>
            <p:nvPr/>
          </p:nvSpPr>
          <p:spPr>
            <a:xfrm>
              <a:off x="6181344" y="4375997"/>
              <a:ext cx="621093" cy="621093"/>
            </a:xfrm>
            <a:prstGeom prst="rect">
              <a:avLst/>
            </a:prstGeom>
            <a:noFill/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자유형 83">
              <a:extLst>
                <a:ext uri="{FF2B5EF4-FFF2-40B4-BE49-F238E27FC236}">
                  <a16:creationId xmlns:a16="http://schemas.microsoft.com/office/drawing/2014/main" id="{5FEC4D23-9E48-5A56-40F2-C963F880ABB5}"/>
                </a:ext>
              </a:extLst>
            </p:cNvPr>
            <p:cNvSpPr/>
            <p:nvPr/>
          </p:nvSpPr>
          <p:spPr>
            <a:xfrm>
              <a:off x="6449027" y="4482601"/>
              <a:ext cx="85725" cy="412314"/>
            </a:xfrm>
            <a:custGeom>
              <a:avLst/>
              <a:gdLst>
                <a:gd name="connsiteX0" fmla="*/ 46434 w 85725"/>
                <a:gd name="connsiteY0" fmla="*/ 0 h 692944"/>
                <a:gd name="connsiteX1" fmla="*/ 46434 w 85725"/>
                <a:gd name="connsiteY1" fmla="*/ 121444 h 692944"/>
                <a:gd name="connsiteX2" fmla="*/ 85725 w 85725"/>
                <a:gd name="connsiteY2" fmla="*/ 160735 h 692944"/>
                <a:gd name="connsiteX3" fmla="*/ 10716 w 85725"/>
                <a:gd name="connsiteY3" fmla="*/ 235744 h 692944"/>
                <a:gd name="connsiteX4" fmla="*/ 82153 w 85725"/>
                <a:gd name="connsiteY4" fmla="*/ 307181 h 692944"/>
                <a:gd name="connsiteX5" fmla="*/ 3571 w 85725"/>
                <a:gd name="connsiteY5" fmla="*/ 385763 h 692944"/>
                <a:gd name="connsiteX6" fmla="*/ 78581 w 85725"/>
                <a:gd name="connsiteY6" fmla="*/ 460773 h 692944"/>
                <a:gd name="connsiteX7" fmla="*/ 0 w 85725"/>
                <a:gd name="connsiteY7" fmla="*/ 539354 h 692944"/>
                <a:gd name="connsiteX8" fmla="*/ 46434 w 85725"/>
                <a:gd name="connsiteY8" fmla="*/ 585788 h 692944"/>
                <a:gd name="connsiteX9" fmla="*/ 46434 w 85725"/>
                <a:gd name="connsiteY9" fmla="*/ 692944 h 692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692944">
                  <a:moveTo>
                    <a:pt x="46434" y="0"/>
                  </a:moveTo>
                  <a:lnTo>
                    <a:pt x="46434" y="121444"/>
                  </a:lnTo>
                  <a:lnTo>
                    <a:pt x="85725" y="160735"/>
                  </a:lnTo>
                  <a:lnTo>
                    <a:pt x="10716" y="235744"/>
                  </a:lnTo>
                  <a:lnTo>
                    <a:pt x="82153" y="307181"/>
                  </a:lnTo>
                  <a:lnTo>
                    <a:pt x="3571" y="385763"/>
                  </a:lnTo>
                  <a:lnTo>
                    <a:pt x="78581" y="460773"/>
                  </a:lnTo>
                  <a:lnTo>
                    <a:pt x="0" y="539354"/>
                  </a:lnTo>
                  <a:lnTo>
                    <a:pt x="46434" y="585788"/>
                  </a:lnTo>
                  <a:lnTo>
                    <a:pt x="46434" y="69294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C423090-D674-BFD8-A9D4-751A8471A780}"/>
              </a:ext>
            </a:extLst>
          </p:cNvPr>
          <p:cNvGrpSpPr/>
          <p:nvPr/>
        </p:nvGrpSpPr>
        <p:grpSpPr>
          <a:xfrm>
            <a:off x="3779704" y="4242212"/>
            <a:ext cx="621093" cy="621093"/>
            <a:chOff x="3310368" y="4369910"/>
            <a:chExt cx="621093" cy="621093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8DF7DC08-3BEA-8DCA-412F-CC31DF0E0769}"/>
                </a:ext>
              </a:extLst>
            </p:cNvPr>
            <p:cNvGrpSpPr/>
            <p:nvPr/>
          </p:nvGrpSpPr>
          <p:grpSpPr>
            <a:xfrm>
              <a:off x="3637237" y="4396565"/>
              <a:ext cx="261557" cy="576489"/>
              <a:chOff x="3605908" y="4392214"/>
              <a:chExt cx="318565" cy="576489"/>
            </a:xfrm>
          </p:grpSpPr>
          <p:cxnSp>
            <p:nvCxnSpPr>
              <p:cNvPr id="20" name="직선 연결선[R] 62">
                <a:extLst>
                  <a:ext uri="{FF2B5EF4-FFF2-40B4-BE49-F238E27FC236}">
                    <a16:creationId xmlns:a16="http://schemas.microsoft.com/office/drawing/2014/main" id="{2FD91E06-0137-39CF-30B7-4D6CC08275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2676" y="4392214"/>
                <a:ext cx="0" cy="57648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9091111F-E42C-059B-D2E4-015EA09B4120}"/>
                  </a:ext>
                </a:extLst>
              </p:cNvPr>
              <p:cNvSpPr/>
              <p:nvPr/>
            </p:nvSpPr>
            <p:spPr>
              <a:xfrm>
                <a:off x="3605908" y="4483230"/>
                <a:ext cx="318565" cy="16255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FC87788B-7139-2307-3528-C7C15D2B146D}"/>
                  </a:ext>
                </a:extLst>
              </p:cNvPr>
              <p:cNvSpPr/>
              <p:nvPr/>
            </p:nvSpPr>
            <p:spPr>
              <a:xfrm>
                <a:off x="3605908" y="4586748"/>
                <a:ext cx="318565" cy="16255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DCBEC928-2BB9-7575-302E-2653337F2B36}"/>
                  </a:ext>
                </a:extLst>
              </p:cNvPr>
              <p:cNvSpPr/>
              <p:nvPr/>
            </p:nvSpPr>
            <p:spPr>
              <a:xfrm>
                <a:off x="3605908" y="4695886"/>
                <a:ext cx="318565" cy="16255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10878BF-3622-3366-659B-CA15C5165824}"/>
                </a:ext>
              </a:extLst>
            </p:cNvPr>
            <p:cNvGrpSpPr/>
            <p:nvPr/>
          </p:nvGrpSpPr>
          <p:grpSpPr>
            <a:xfrm rot="10800000">
              <a:off x="3350135" y="4392213"/>
              <a:ext cx="261557" cy="576489"/>
              <a:chOff x="3605908" y="4392214"/>
              <a:chExt cx="318565" cy="576489"/>
            </a:xfrm>
          </p:grpSpPr>
          <p:cxnSp>
            <p:nvCxnSpPr>
              <p:cNvPr id="16" name="직선 연결선[R] 69">
                <a:extLst>
                  <a:ext uri="{FF2B5EF4-FFF2-40B4-BE49-F238E27FC236}">
                    <a16:creationId xmlns:a16="http://schemas.microsoft.com/office/drawing/2014/main" id="{D33EEFA1-8E8B-0542-FECA-E663CC3711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2676" y="4392214"/>
                <a:ext cx="0" cy="57648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36ED5AAE-6749-E616-F5A7-D8A722E8950F}"/>
                  </a:ext>
                </a:extLst>
              </p:cNvPr>
              <p:cNvSpPr/>
              <p:nvPr/>
            </p:nvSpPr>
            <p:spPr>
              <a:xfrm>
                <a:off x="3605908" y="4483230"/>
                <a:ext cx="318565" cy="16255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C8D7E0C5-1C4B-837A-0575-15DD8E89C81A}"/>
                  </a:ext>
                </a:extLst>
              </p:cNvPr>
              <p:cNvSpPr/>
              <p:nvPr/>
            </p:nvSpPr>
            <p:spPr>
              <a:xfrm>
                <a:off x="3605908" y="4586748"/>
                <a:ext cx="318565" cy="16255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1F642BA7-4CD6-FB32-83EB-33A15412C0C1}"/>
                  </a:ext>
                </a:extLst>
              </p:cNvPr>
              <p:cNvSpPr/>
              <p:nvPr/>
            </p:nvSpPr>
            <p:spPr>
              <a:xfrm>
                <a:off x="3605908" y="4695886"/>
                <a:ext cx="318565" cy="16255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E26EEF7-B396-58F7-8F8A-6076B93ABC0B}"/>
                </a:ext>
              </a:extLst>
            </p:cNvPr>
            <p:cNvSpPr/>
            <p:nvPr/>
          </p:nvSpPr>
          <p:spPr>
            <a:xfrm>
              <a:off x="3310368" y="4369910"/>
              <a:ext cx="621093" cy="621093"/>
            </a:xfrm>
            <a:prstGeom prst="rect">
              <a:avLst/>
            </a:prstGeom>
            <a:noFill/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24" name="직선 연결선[R] 89">
            <a:extLst>
              <a:ext uri="{FF2B5EF4-FFF2-40B4-BE49-F238E27FC236}">
                <a16:creationId xmlns:a16="http://schemas.microsoft.com/office/drawing/2014/main" id="{0D87C85F-3494-899F-F68C-E374113FA40C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5687289" y="4283445"/>
            <a:ext cx="896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FCA5740-D30D-806E-E52D-24FEBF69A992}"/>
              </a:ext>
            </a:extLst>
          </p:cNvPr>
          <p:cNvSpPr txBox="1"/>
          <p:nvPr/>
        </p:nvSpPr>
        <p:spPr>
          <a:xfrm>
            <a:off x="3748436" y="4876290"/>
            <a:ext cx="6836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300" dirty="0" err="1"/>
              <a:t>balun</a:t>
            </a:r>
            <a:endParaRPr kumimoji="1" lang="en-US" altLang="ko-Kore-KR" sz="1300" dirty="0"/>
          </a:p>
          <a:p>
            <a:pPr algn="ctr"/>
            <a:r>
              <a:rPr kumimoji="1" lang="en-US" altLang="ko-Kore-KR" sz="1300" dirty="0"/>
              <a:t>-0.5dB</a:t>
            </a:r>
            <a:endParaRPr kumimoji="1" lang="ko-Kore-KR" altLang="en-US" sz="13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BD9E70-A272-2992-A411-9FE9F5A32F43}"/>
              </a:ext>
            </a:extLst>
          </p:cNvPr>
          <p:cNvSpPr txBox="1"/>
          <p:nvPr/>
        </p:nvSpPr>
        <p:spPr>
          <a:xfrm>
            <a:off x="5034928" y="4606976"/>
            <a:ext cx="68362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300"/>
              <a:t>LPF</a:t>
            </a:r>
            <a:endParaRPr kumimoji="1" lang="ko-Kore-KR" altLang="en-US" sz="13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3DA0DE-CEC5-C575-5265-A8A9B1AF1731}"/>
              </a:ext>
            </a:extLst>
          </p:cNvPr>
          <p:cNvSpPr txBox="1"/>
          <p:nvPr/>
        </p:nvSpPr>
        <p:spPr>
          <a:xfrm>
            <a:off x="6760932" y="4609868"/>
            <a:ext cx="6836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300" dirty="0"/>
              <a:t>T-pad</a:t>
            </a:r>
          </a:p>
          <a:p>
            <a:pPr algn="ctr"/>
            <a:r>
              <a:rPr kumimoji="1" lang="en-US" altLang="ko-Kore-KR" sz="1300" dirty="0"/>
              <a:t>-9dB</a:t>
            </a:r>
            <a:endParaRPr kumimoji="1" lang="ko-Kore-KR" altLang="en-US" sz="13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C3AA69-3B85-F111-3C9B-7C9E8FEFCCD0}"/>
              </a:ext>
            </a:extLst>
          </p:cNvPr>
          <p:cNvSpPr txBox="1"/>
          <p:nvPr/>
        </p:nvSpPr>
        <p:spPr>
          <a:xfrm>
            <a:off x="7062907" y="4606976"/>
            <a:ext cx="140977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300" dirty="0"/>
              <a:t>Amp</a:t>
            </a:r>
          </a:p>
          <a:p>
            <a:pPr algn="ctr"/>
            <a:r>
              <a:rPr kumimoji="1" lang="en-US" altLang="ko-Kore-KR" sz="1300" dirty="0"/>
              <a:t>+23dB</a:t>
            </a:r>
          </a:p>
          <a:p>
            <a:pPr algn="ctr"/>
            <a:r>
              <a:rPr kumimoji="1" lang="en-US" altLang="ko-Kore-KR" sz="1300" dirty="0"/>
              <a:t>(P1dB +13dBm)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7F841F2-902A-EA4E-04C3-4B94C4D9551C}"/>
              </a:ext>
            </a:extLst>
          </p:cNvPr>
          <p:cNvGrpSpPr/>
          <p:nvPr/>
        </p:nvGrpSpPr>
        <p:grpSpPr>
          <a:xfrm>
            <a:off x="5953488" y="3972898"/>
            <a:ext cx="621093" cy="621093"/>
            <a:chOff x="7793011" y="4369910"/>
            <a:chExt cx="621093" cy="621093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3C13E3D5-40DA-6064-77B7-9E0AD8C024C9}"/>
                </a:ext>
              </a:extLst>
            </p:cNvPr>
            <p:cNvGrpSpPr/>
            <p:nvPr/>
          </p:nvGrpSpPr>
          <p:grpSpPr>
            <a:xfrm>
              <a:off x="7793011" y="4369910"/>
              <a:ext cx="621093" cy="621093"/>
              <a:chOff x="4583493" y="4396491"/>
              <a:chExt cx="621093" cy="621093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A2EC3F9D-C8CC-8ABB-2F10-0A5BBB616B8C}"/>
                  </a:ext>
                </a:extLst>
              </p:cNvPr>
              <p:cNvSpPr/>
              <p:nvPr/>
            </p:nvSpPr>
            <p:spPr>
              <a:xfrm>
                <a:off x="4583493" y="4396491"/>
                <a:ext cx="621093" cy="621093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36" name="직선 연결선[R] 102">
                <a:extLst>
                  <a:ext uri="{FF2B5EF4-FFF2-40B4-BE49-F238E27FC236}">
                    <a16:creationId xmlns:a16="http://schemas.microsoft.com/office/drawing/2014/main" id="{D814FD6A-9BED-D7C9-C998-DC02498DFB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6527" y="4512038"/>
                <a:ext cx="395024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직선 연결선[R] 104">
              <a:extLst>
                <a:ext uri="{FF2B5EF4-FFF2-40B4-BE49-F238E27FC236}">
                  <a16:creationId xmlns:a16="http://schemas.microsoft.com/office/drawing/2014/main" id="{31F85F55-6A88-DC44-7785-21DFCAF0B2EB}"/>
                </a:ext>
              </a:extLst>
            </p:cNvPr>
            <p:cNvCxnSpPr>
              <a:cxnSpLocks/>
            </p:cNvCxnSpPr>
            <p:nvPr/>
          </p:nvCxnSpPr>
          <p:spPr>
            <a:xfrm>
              <a:off x="7906045" y="4877687"/>
              <a:ext cx="395024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[R] 105">
              <a:extLst>
                <a:ext uri="{FF2B5EF4-FFF2-40B4-BE49-F238E27FC236}">
                  <a16:creationId xmlns:a16="http://schemas.microsoft.com/office/drawing/2014/main" id="{D1433FA6-E877-4848-D4B5-1DAEFAD88A9C}"/>
                </a:ext>
              </a:extLst>
            </p:cNvPr>
            <p:cNvCxnSpPr>
              <a:cxnSpLocks/>
            </p:cNvCxnSpPr>
            <p:nvPr/>
          </p:nvCxnSpPr>
          <p:spPr>
            <a:xfrm>
              <a:off x="8103557" y="4492023"/>
              <a:ext cx="0" cy="385664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3C24713D-FEA9-249E-A56C-34378BF4B3C1}"/>
                </a:ext>
              </a:extLst>
            </p:cNvPr>
            <p:cNvCxnSpPr/>
            <p:nvPr/>
          </p:nvCxnSpPr>
          <p:spPr>
            <a:xfrm flipV="1">
              <a:off x="8042275" y="4527874"/>
              <a:ext cx="152400" cy="3015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E22EC028-088A-48AB-7929-1344CA1BFDE9}"/>
              </a:ext>
            </a:extLst>
          </p:cNvPr>
          <p:cNvSpPr txBox="1"/>
          <p:nvPr/>
        </p:nvSpPr>
        <p:spPr>
          <a:xfrm>
            <a:off x="5795090" y="4606976"/>
            <a:ext cx="96584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300" dirty="0"/>
              <a:t>attenuator</a:t>
            </a:r>
          </a:p>
          <a:p>
            <a:pPr algn="ctr"/>
            <a:r>
              <a:rPr kumimoji="1" lang="en-US" altLang="ko-Kore-KR" sz="1300" dirty="0"/>
              <a:t>-0~31.5dB</a:t>
            </a:r>
            <a:endParaRPr kumimoji="1" lang="ko-Kore-KR" altLang="en-US" sz="1300" dirty="0"/>
          </a:p>
        </p:txBody>
      </p:sp>
      <p:cxnSp>
        <p:nvCxnSpPr>
          <p:cNvPr id="38" name="직선 연결선[R] 117">
            <a:extLst>
              <a:ext uri="{FF2B5EF4-FFF2-40B4-BE49-F238E27FC236}">
                <a16:creationId xmlns:a16="http://schemas.microsoft.com/office/drawing/2014/main" id="{52D6ECCB-C463-B394-C512-ECB1EA8AA6EC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6574581" y="4283445"/>
            <a:ext cx="6593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[R] 120">
            <a:extLst>
              <a:ext uri="{FF2B5EF4-FFF2-40B4-BE49-F238E27FC236}">
                <a16:creationId xmlns:a16="http://schemas.microsoft.com/office/drawing/2014/main" id="{EC8E6C06-313F-12D9-AF6B-168B27A65E7B}"/>
              </a:ext>
            </a:extLst>
          </p:cNvPr>
          <p:cNvCxnSpPr>
            <a:cxnSpLocks/>
            <a:stCxn id="15" idx="1"/>
            <a:endCxn id="43" idx="3"/>
          </p:cNvCxnSpPr>
          <p:nvPr/>
        </p:nvCxnSpPr>
        <p:spPr>
          <a:xfrm flipH="1" flipV="1">
            <a:off x="3159370" y="4552758"/>
            <a:ext cx="620334" cy="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[R] 124">
            <a:extLst>
              <a:ext uri="{FF2B5EF4-FFF2-40B4-BE49-F238E27FC236}">
                <a16:creationId xmlns:a16="http://schemas.microsoft.com/office/drawing/2014/main" id="{BEA6E19B-5657-C857-E98A-ACFD396892E3}"/>
              </a:ext>
            </a:extLst>
          </p:cNvPr>
          <p:cNvCxnSpPr>
            <a:cxnSpLocks/>
          </p:cNvCxnSpPr>
          <p:nvPr/>
        </p:nvCxnSpPr>
        <p:spPr>
          <a:xfrm flipH="1">
            <a:off x="4416152" y="4553369"/>
            <a:ext cx="180033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아래쪽 화살표[D] 127">
            <a:extLst>
              <a:ext uri="{FF2B5EF4-FFF2-40B4-BE49-F238E27FC236}">
                <a16:creationId xmlns:a16="http://schemas.microsoft.com/office/drawing/2014/main" id="{85A52ECF-C23E-F04E-D819-E20C33E89EA5}"/>
              </a:ext>
            </a:extLst>
          </p:cNvPr>
          <p:cNvSpPr/>
          <p:nvPr/>
        </p:nvSpPr>
        <p:spPr>
          <a:xfrm>
            <a:off x="6241174" y="2698467"/>
            <a:ext cx="45719" cy="1236989"/>
          </a:xfrm>
          <a:prstGeom prst="downArrow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2B7BA62-762D-BEFD-AABF-88689B9F0D9F}"/>
              </a:ext>
            </a:extLst>
          </p:cNvPr>
          <p:cNvSpPr/>
          <p:nvPr/>
        </p:nvSpPr>
        <p:spPr>
          <a:xfrm>
            <a:off x="2172486" y="3209146"/>
            <a:ext cx="986884" cy="2687224"/>
          </a:xfrm>
          <a:prstGeom prst="rect">
            <a:avLst/>
          </a:prstGeom>
          <a:noFill/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>
                <a:solidFill>
                  <a:schemeClr val="tx1"/>
                </a:solidFill>
              </a:rPr>
              <a:t>RFMC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8430907-7C04-0F43-20BD-5784FFB221D7}"/>
              </a:ext>
            </a:extLst>
          </p:cNvPr>
          <p:cNvSpPr/>
          <p:nvPr/>
        </p:nvSpPr>
        <p:spPr>
          <a:xfrm>
            <a:off x="8342047" y="3898356"/>
            <a:ext cx="1187839" cy="775919"/>
          </a:xfrm>
          <a:prstGeom prst="rect">
            <a:avLst/>
          </a:prstGeom>
          <a:noFill/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>
                <a:solidFill>
                  <a:schemeClr val="tx1"/>
                </a:solidFill>
              </a:rPr>
              <a:t>SMA </a:t>
            </a:r>
          </a:p>
          <a:p>
            <a:pPr algn="ctr"/>
            <a:r>
              <a:rPr kumimoji="1" lang="en-US" altLang="ko-Kore-KR">
                <a:solidFill>
                  <a:schemeClr val="tx1"/>
                </a:solidFill>
              </a:rPr>
              <a:t>output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45" name="직선 연결선[R] 135">
            <a:extLst>
              <a:ext uri="{FF2B5EF4-FFF2-40B4-BE49-F238E27FC236}">
                <a16:creationId xmlns:a16="http://schemas.microsoft.com/office/drawing/2014/main" id="{98478FAD-D750-23EA-3A20-53C1EE8CC541}"/>
              </a:ext>
            </a:extLst>
          </p:cNvPr>
          <p:cNvCxnSpPr>
            <a:cxnSpLocks/>
            <a:stCxn id="6" idx="1"/>
            <a:endCxn id="47" idx="6"/>
          </p:cNvCxnSpPr>
          <p:nvPr/>
        </p:nvCxnSpPr>
        <p:spPr>
          <a:xfrm flipH="1">
            <a:off x="4854154" y="4283445"/>
            <a:ext cx="212042" cy="100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6C966050-950D-D282-E710-D948447ACD7D}"/>
              </a:ext>
            </a:extLst>
          </p:cNvPr>
          <p:cNvSpPr/>
          <p:nvPr/>
        </p:nvSpPr>
        <p:spPr>
          <a:xfrm>
            <a:off x="4596185" y="4521127"/>
            <a:ext cx="60743" cy="60743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CD32CF0-3ED2-E524-0D82-3EC32B7F2EDB}"/>
              </a:ext>
            </a:extLst>
          </p:cNvPr>
          <p:cNvSpPr/>
          <p:nvPr/>
        </p:nvSpPr>
        <p:spPr>
          <a:xfrm>
            <a:off x="4793411" y="4254076"/>
            <a:ext cx="60743" cy="60743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BF59B2A8-9D58-8F1F-15C3-2B9609C7AF2E}"/>
              </a:ext>
            </a:extLst>
          </p:cNvPr>
          <p:cNvSpPr/>
          <p:nvPr/>
        </p:nvSpPr>
        <p:spPr>
          <a:xfrm>
            <a:off x="4793411" y="4786668"/>
            <a:ext cx="60743" cy="60743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9" name="직선 연결선[R] 144">
            <a:extLst>
              <a:ext uri="{FF2B5EF4-FFF2-40B4-BE49-F238E27FC236}">
                <a16:creationId xmlns:a16="http://schemas.microsoft.com/office/drawing/2014/main" id="{25B51D75-F687-4AB0-EB75-9A8DB1D85744}"/>
              </a:ext>
            </a:extLst>
          </p:cNvPr>
          <p:cNvCxnSpPr>
            <a:cxnSpLocks/>
            <a:stCxn id="47" idx="3"/>
            <a:endCxn id="46" idx="7"/>
          </p:cNvCxnSpPr>
          <p:nvPr/>
        </p:nvCxnSpPr>
        <p:spPr>
          <a:xfrm flipH="1">
            <a:off x="4648032" y="4305923"/>
            <a:ext cx="154275" cy="2241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32E6A8F6-F742-E876-C466-52C00AD8FCCB}"/>
              </a:ext>
            </a:extLst>
          </p:cNvPr>
          <p:cNvCxnSpPr>
            <a:cxnSpLocks/>
            <a:stCxn id="48" idx="6"/>
            <a:endCxn id="52" idx="1"/>
          </p:cNvCxnSpPr>
          <p:nvPr/>
        </p:nvCxnSpPr>
        <p:spPr>
          <a:xfrm>
            <a:off x="4854154" y="4817040"/>
            <a:ext cx="3404620" cy="1253560"/>
          </a:xfrm>
          <a:prstGeom prst="bentConnector3">
            <a:avLst>
              <a:gd name="adj1" fmla="val 7102"/>
            </a:avLst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FA0557C-F19F-27EF-8C92-0CAADD6C57DC}"/>
              </a:ext>
            </a:extLst>
          </p:cNvPr>
          <p:cNvSpPr/>
          <p:nvPr/>
        </p:nvSpPr>
        <p:spPr>
          <a:xfrm>
            <a:off x="8258774" y="5682640"/>
            <a:ext cx="1187839" cy="775919"/>
          </a:xfrm>
          <a:prstGeom prst="rect">
            <a:avLst/>
          </a:prstGeom>
          <a:noFill/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>
                <a:solidFill>
                  <a:schemeClr val="tx1"/>
                </a:solidFill>
              </a:rPr>
              <a:t>SMA </a:t>
            </a:r>
          </a:p>
          <a:p>
            <a:pPr algn="ctr"/>
            <a:r>
              <a:rPr kumimoji="1" lang="en-US" altLang="ko-Kore-KR">
                <a:solidFill>
                  <a:schemeClr val="tx1"/>
                </a:solidFill>
              </a:rPr>
              <a:t>output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1FFEC3D9-4DB6-DAC5-9965-36ADDD50F621}"/>
              </a:ext>
            </a:extLst>
          </p:cNvPr>
          <p:cNvCxnSpPr>
            <a:cxnSpLocks/>
            <a:endCxn id="47" idx="0"/>
          </p:cNvCxnSpPr>
          <p:nvPr/>
        </p:nvCxnSpPr>
        <p:spPr>
          <a:xfrm rot="16200000" flipH="1">
            <a:off x="3925418" y="3355710"/>
            <a:ext cx="1602029" cy="19470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E24183F-9031-9203-06BC-349BD75B40CA}"/>
              </a:ext>
            </a:extLst>
          </p:cNvPr>
          <p:cNvSpPr txBox="1"/>
          <p:nvPr/>
        </p:nvSpPr>
        <p:spPr>
          <a:xfrm>
            <a:off x="4270171" y="4911834"/>
            <a:ext cx="875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300"/>
              <a:t>RF SPDT</a:t>
            </a:r>
            <a:endParaRPr kumimoji="1" lang="ko-Kore-KR" altLang="en-US" sz="13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158E427-4768-0967-18DB-0EC487444342}"/>
              </a:ext>
            </a:extLst>
          </p:cNvPr>
          <p:cNvSpPr txBox="1"/>
          <p:nvPr/>
        </p:nvSpPr>
        <p:spPr>
          <a:xfrm>
            <a:off x="433449" y="694706"/>
            <a:ext cx="1424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DAC</a:t>
            </a:r>
            <a:r>
              <a:rPr lang="ko-KR" altLang="en-US"/>
              <a:t> </a:t>
            </a:r>
            <a:r>
              <a:rPr lang="en-US" altLang="ko-KR"/>
              <a:t>output</a:t>
            </a:r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B8EC698-4380-CEE5-22A4-1C8347F7F478}"/>
              </a:ext>
            </a:extLst>
          </p:cNvPr>
          <p:cNvSpPr txBox="1"/>
          <p:nvPr/>
        </p:nvSpPr>
        <p:spPr>
          <a:xfrm>
            <a:off x="6229054" y="3054627"/>
            <a:ext cx="2359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i="0">
                <a:effectLst/>
              </a:rPr>
              <a:t>PAT1220-C-9DB-T5</a:t>
            </a:r>
            <a:endParaRPr lang="ko-KR" altLang="en-US" b="1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8DB26B4-973A-8602-480C-579F69AEE790}"/>
              </a:ext>
            </a:extLst>
          </p:cNvPr>
          <p:cNvSpPr txBox="1"/>
          <p:nvPr/>
        </p:nvSpPr>
        <p:spPr>
          <a:xfrm>
            <a:off x="8544583" y="3041686"/>
            <a:ext cx="1907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en-US" sz="1800" b="1"/>
              <a:t>ERA-3SM+ </a:t>
            </a:r>
            <a:endParaRPr lang="ko-KR" altLang="en-US" b="1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1C0DE481-3BA8-5133-C25A-5A56EA16280A}"/>
              </a:ext>
            </a:extLst>
          </p:cNvPr>
          <p:cNvCxnSpPr>
            <a:cxnSpLocks/>
            <a:stCxn id="10" idx="0"/>
            <a:endCxn id="63" idx="2"/>
          </p:cNvCxnSpPr>
          <p:nvPr/>
        </p:nvCxnSpPr>
        <p:spPr>
          <a:xfrm flipV="1">
            <a:off x="7105771" y="3423959"/>
            <a:ext cx="303119" cy="549551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C9543972-CC59-38BB-5397-A5A3599AF430}"/>
              </a:ext>
            </a:extLst>
          </p:cNvPr>
          <p:cNvCxnSpPr>
            <a:cxnSpLocks/>
            <a:stCxn id="4" idx="1"/>
            <a:endCxn id="65" idx="2"/>
          </p:cNvCxnSpPr>
          <p:nvPr/>
        </p:nvCxnSpPr>
        <p:spPr>
          <a:xfrm flipV="1">
            <a:off x="7873421" y="3411018"/>
            <a:ext cx="1624921" cy="731176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F0E31F0-0209-07AF-029B-C66C3EFA5533}"/>
              </a:ext>
            </a:extLst>
          </p:cNvPr>
          <p:cNvSpPr txBox="1"/>
          <p:nvPr/>
        </p:nvSpPr>
        <p:spPr>
          <a:xfrm>
            <a:off x="4649109" y="3054627"/>
            <a:ext cx="1597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i="0">
                <a:effectLst/>
              </a:rPr>
              <a:t>Eliptical filter</a:t>
            </a:r>
            <a:endParaRPr lang="ko-KR" altLang="en-US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2BA12069-7DCA-7D8D-5E40-FB2B9CE44E8A}"/>
              </a:ext>
            </a:extLst>
          </p:cNvPr>
          <p:cNvCxnSpPr>
            <a:cxnSpLocks/>
            <a:stCxn id="6" idx="0"/>
            <a:endCxn id="71" idx="2"/>
          </p:cNvCxnSpPr>
          <p:nvPr/>
        </p:nvCxnSpPr>
        <p:spPr>
          <a:xfrm flipV="1">
            <a:off x="5376743" y="3423959"/>
            <a:ext cx="70944" cy="548939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897D51F-BF9D-FBAB-0F0F-69F1B253F5E3}"/>
              </a:ext>
            </a:extLst>
          </p:cNvPr>
          <p:cNvSpPr txBox="1"/>
          <p:nvPr/>
        </p:nvSpPr>
        <p:spPr>
          <a:xfrm>
            <a:off x="3024797" y="3054627"/>
            <a:ext cx="1597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i="0">
                <a:effectLst/>
              </a:rPr>
              <a:t>TC2-72T+</a:t>
            </a:r>
            <a:endParaRPr lang="ko-KR" altLang="en-US" b="1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3F47FBC5-D47D-96C3-062A-7F9975F38C28}"/>
              </a:ext>
            </a:extLst>
          </p:cNvPr>
          <p:cNvCxnSpPr>
            <a:cxnSpLocks/>
            <a:stCxn id="15" idx="0"/>
            <a:endCxn id="77" idx="2"/>
          </p:cNvCxnSpPr>
          <p:nvPr/>
        </p:nvCxnSpPr>
        <p:spPr>
          <a:xfrm flipH="1" flipV="1">
            <a:off x="3823375" y="3423959"/>
            <a:ext cx="266876" cy="818253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5FDF0A2-7BFA-0D58-374B-3F3178B85068}"/>
              </a:ext>
            </a:extLst>
          </p:cNvPr>
          <p:cNvSpPr txBox="1"/>
          <p:nvPr/>
        </p:nvSpPr>
        <p:spPr>
          <a:xfrm>
            <a:off x="4095341" y="6343234"/>
            <a:ext cx="17883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DAT-31A-PP+</a:t>
            </a:r>
            <a:r>
              <a:rPr lang="en-US" altLang="ko-KR" b="1"/>
              <a:t> </a:t>
            </a:r>
            <a:endParaRPr lang="ko-KR" altLang="en-US" b="1"/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D3D93FAB-DC53-BC34-D1CE-5B7B0B80A202}"/>
              </a:ext>
            </a:extLst>
          </p:cNvPr>
          <p:cNvCxnSpPr>
            <a:cxnSpLocks/>
            <a:stCxn id="85" idx="0"/>
            <a:endCxn id="37" idx="2"/>
          </p:cNvCxnSpPr>
          <p:nvPr/>
        </p:nvCxnSpPr>
        <p:spPr>
          <a:xfrm flipV="1">
            <a:off x="4989540" y="5099419"/>
            <a:ext cx="1288471" cy="1243815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2B16B54-45A7-6276-FBAB-FB60ECC4B8FB}"/>
              </a:ext>
            </a:extLst>
          </p:cNvPr>
          <p:cNvSpPr txBox="1"/>
          <p:nvPr/>
        </p:nvSpPr>
        <p:spPr>
          <a:xfrm>
            <a:off x="6375581" y="2669087"/>
            <a:ext cx="17883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 digital pins</a:t>
            </a:r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BD01865-6106-1C39-CAD0-3C6D458A52C7}"/>
              </a:ext>
            </a:extLst>
          </p:cNvPr>
          <p:cNvSpPr txBox="1"/>
          <p:nvPr/>
        </p:nvSpPr>
        <p:spPr>
          <a:xfrm>
            <a:off x="3005014" y="2663944"/>
            <a:ext cx="17883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 digital pin</a:t>
            </a:r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0384885-52E9-B1DA-83C2-4D9AEF36CD1E}"/>
              </a:ext>
            </a:extLst>
          </p:cNvPr>
          <p:cNvSpPr txBox="1"/>
          <p:nvPr/>
        </p:nvSpPr>
        <p:spPr>
          <a:xfrm>
            <a:off x="9351817" y="6458559"/>
            <a:ext cx="2739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or total 13dB attenuator?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963A32-F26D-E111-40EE-3C91548A29E2}"/>
              </a:ext>
            </a:extLst>
          </p:cNvPr>
          <p:cNvSpPr/>
          <p:nvPr/>
        </p:nvSpPr>
        <p:spPr>
          <a:xfrm>
            <a:off x="4446773" y="1033825"/>
            <a:ext cx="1886016" cy="1585980"/>
          </a:xfrm>
          <a:prstGeom prst="rect">
            <a:avLst/>
          </a:prstGeom>
          <a:noFill/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>
                <a:solidFill>
                  <a:schemeClr val="tx1"/>
                </a:solidFill>
              </a:rPr>
              <a:t>CPLD</a:t>
            </a:r>
          </a:p>
          <a:p>
            <a:pPr algn="ctr"/>
            <a:r>
              <a:rPr lang="en-US" altLang="ko-KR" b="1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XC2C128-7VQG100I</a:t>
            </a:r>
          </a:p>
        </p:txBody>
      </p:sp>
      <p:sp>
        <p:nvSpPr>
          <p:cNvPr id="64" name="TextBox 24">
            <a:extLst>
              <a:ext uri="{FF2B5EF4-FFF2-40B4-BE49-F238E27FC236}">
                <a16:creationId xmlns:a16="http://schemas.microsoft.com/office/drawing/2014/main" id="{5425818D-6BC4-2E0B-AFCD-2F0E8AE2597C}"/>
              </a:ext>
            </a:extLst>
          </p:cNvPr>
          <p:cNvSpPr txBox="1"/>
          <p:nvPr/>
        </p:nvSpPr>
        <p:spPr>
          <a:xfrm>
            <a:off x="2014568" y="5881569"/>
            <a:ext cx="3025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HMC545A</a:t>
            </a:r>
          </a:p>
          <a:p>
            <a:r>
              <a:rPr lang="en-US" altLang="ko-KR" b="1" dirty="0"/>
              <a:t>QPC7522</a:t>
            </a:r>
          </a:p>
          <a:p>
            <a:r>
              <a:rPr lang="en-US" altLang="ko-KR" b="1" dirty="0"/>
              <a:t>HSWA2-30DR+</a:t>
            </a:r>
            <a:endParaRPr lang="ko-KR" altLang="en-US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4EB82198-2F69-85FE-EEE1-EDCA9E873451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3564826" y="5204222"/>
            <a:ext cx="1143303" cy="593569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8A9B7C4-BC71-E475-8F04-072DD66A0505}"/>
              </a:ext>
            </a:extLst>
          </p:cNvPr>
          <p:cNvSpPr/>
          <p:nvPr/>
        </p:nvSpPr>
        <p:spPr>
          <a:xfrm>
            <a:off x="2482733" y="1029720"/>
            <a:ext cx="1353274" cy="731176"/>
          </a:xfrm>
          <a:prstGeom prst="rect">
            <a:avLst/>
          </a:prstGeom>
          <a:noFill/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>
                <a:solidFill>
                  <a:schemeClr val="tx1"/>
                </a:solidFill>
              </a:rPr>
              <a:t>JATG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1A780B7-7EF7-6223-41EF-70775FBEDB34}"/>
              </a:ext>
            </a:extLst>
          </p:cNvPr>
          <p:cNvSpPr/>
          <p:nvPr/>
        </p:nvSpPr>
        <p:spPr>
          <a:xfrm>
            <a:off x="9275103" y="1034857"/>
            <a:ext cx="1353274" cy="731176"/>
          </a:xfrm>
          <a:prstGeom prst="rect">
            <a:avLst/>
          </a:prstGeom>
          <a:noFill/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>
                <a:solidFill>
                  <a:schemeClr val="tx1"/>
                </a:solidFill>
              </a:rPr>
              <a:t>regulator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3F74A277-6158-BC59-4FB8-BC59483EDB53}"/>
              </a:ext>
            </a:extLst>
          </p:cNvPr>
          <p:cNvCxnSpPr>
            <a:cxnSpLocks/>
            <a:stCxn id="75" idx="2"/>
            <a:endCxn id="4" idx="1"/>
          </p:cNvCxnSpPr>
          <p:nvPr/>
        </p:nvCxnSpPr>
        <p:spPr>
          <a:xfrm rot="5400000">
            <a:off x="7724501" y="1914954"/>
            <a:ext cx="2376161" cy="2078319"/>
          </a:xfrm>
          <a:prstGeom prst="bentConnector3">
            <a:avLst>
              <a:gd name="adj1" fmla="val 82870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56A345CC-5DC4-C56B-07EF-C054670445D0}"/>
              </a:ext>
            </a:extLst>
          </p:cNvPr>
          <p:cNvSpPr txBox="1"/>
          <p:nvPr/>
        </p:nvSpPr>
        <p:spPr>
          <a:xfrm>
            <a:off x="10095222" y="1956262"/>
            <a:ext cx="6222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en-US" sz="1800"/>
              <a:t>7V</a:t>
            </a:r>
            <a:endParaRPr lang="ko-KR" altLang="en-US"/>
          </a:p>
        </p:txBody>
      </p:sp>
      <p:cxnSp>
        <p:nvCxnSpPr>
          <p:cNvPr id="87" name="직선 연결선[R] 89">
            <a:extLst>
              <a:ext uri="{FF2B5EF4-FFF2-40B4-BE49-F238E27FC236}">
                <a16:creationId xmlns:a16="http://schemas.microsoft.com/office/drawing/2014/main" id="{7F6FA9C9-C432-86E4-8AEA-4C67399CA9E8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5849938" y="4283445"/>
            <a:ext cx="1035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[R] 117">
            <a:extLst>
              <a:ext uri="{FF2B5EF4-FFF2-40B4-BE49-F238E27FC236}">
                <a16:creationId xmlns:a16="http://schemas.microsoft.com/office/drawing/2014/main" id="{B1EAFF41-36AD-1F20-5472-ADC29636C151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6713538" y="4284057"/>
            <a:ext cx="8168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FDACE928-52F1-F4DE-B9BA-95284FE7AFB2}"/>
              </a:ext>
            </a:extLst>
          </p:cNvPr>
          <p:cNvCxnSpPr/>
          <p:nvPr/>
        </p:nvCxnSpPr>
        <p:spPr>
          <a:xfrm>
            <a:off x="5776913" y="4142194"/>
            <a:ext cx="0" cy="2647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F33F9930-C984-1FB1-3CD5-85CE9413A3AF}"/>
              </a:ext>
            </a:extLst>
          </p:cNvPr>
          <p:cNvCxnSpPr/>
          <p:nvPr/>
        </p:nvCxnSpPr>
        <p:spPr>
          <a:xfrm>
            <a:off x="5849938" y="4142194"/>
            <a:ext cx="0" cy="2647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C8B64DFA-C0E0-8B7A-20A3-ADCBB53731AA}"/>
              </a:ext>
            </a:extLst>
          </p:cNvPr>
          <p:cNvCxnSpPr/>
          <p:nvPr/>
        </p:nvCxnSpPr>
        <p:spPr>
          <a:xfrm>
            <a:off x="6640513" y="4142194"/>
            <a:ext cx="0" cy="2647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4AE4EB0D-9BE8-B714-BF42-E56EFFBA3B77}"/>
              </a:ext>
            </a:extLst>
          </p:cNvPr>
          <p:cNvCxnSpPr/>
          <p:nvPr/>
        </p:nvCxnSpPr>
        <p:spPr>
          <a:xfrm>
            <a:off x="6713538" y="4142194"/>
            <a:ext cx="0" cy="2647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아래쪽 화살표[D] 127">
            <a:extLst>
              <a:ext uri="{FF2B5EF4-FFF2-40B4-BE49-F238E27FC236}">
                <a16:creationId xmlns:a16="http://schemas.microsoft.com/office/drawing/2014/main" id="{EE1BF614-93DF-982A-5567-8B857F4E5B18}"/>
              </a:ext>
            </a:extLst>
          </p:cNvPr>
          <p:cNvSpPr/>
          <p:nvPr/>
        </p:nvSpPr>
        <p:spPr>
          <a:xfrm rot="16200000">
            <a:off x="4105077" y="1145306"/>
            <a:ext cx="56727" cy="534714"/>
          </a:xfrm>
          <a:prstGeom prst="downArrow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065E164-CCAE-FF02-C642-62F7B17FDAD4}"/>
              </a:ext>
            </a:extLst>
          </p:cNvPr>
          <p:cNvSpPr txBox="1"/>
          <p:nvPr/>
        </p:nvSpPr>
        <p:spPr>
          <a:xfrm>
            <a:off x="10095222" y="438690"/>
            <a:ext cx="6222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en-US" sz="1800"/>
              <a:t>12V</a:t>
            </a:r>
            <a:endParaRPr lang="ko-KR" altLang="en-US"/>
          </a:p>
        </p:txBody>
      </p:sp>
      <p:sp>
        <p:nvSpPr>
          <p:cNvPr id="112" name="아래쪽 화살표[D] 127">
            <a:extLst>
              <a:ext uri="{FF2B5EF4-FFF2-40B4-BE49-F238E27FC236}">
                <a16:creationId xmlns:a16="http://schemas.microsoft.com/office/drawing/2014/main" id="{56603FC2-B127-341C-239C-0D0485EFF0E8}"/>
              </a:ext>
            </a:extLst>
          </p:cNvPr>
          <p:cNvSpPr/>
          <p:nvPr/>
        </p:nvSpPr>
        <p:spPr>
          <a:xfrm>
            <a:off x="9916119" y="677908"/>
            <a:ext cx="71241" cy="297296"/>
          </a:xfrm>
          <a:prstGeom prst="downArrow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B1701BA-8318-D0D9-3C3D-68C4829BFF2A}"/>
              </a:ext>
            </a:extLst>
          </p:cNvPr>
          <p:cNvSpPr txBox="1"/>
          <p:nvPr/>
        </p:nvSpPr>
        <p:spPr>
          <a:xfrm>
            <a:off x="6397121" y="1164562"/>
            <a:ext cx="19839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i="0">
                <a:effectLst/>
              </a:rPr>
              <a:t>has 80pins</a:t>
            </a:r>
          </a:p>
          <a:p>
            <a:pPr algn="ctr"/>
            <a:r>
              <a:rPr lang="en-US" altLang="ko-KR"/>
              <a:t>CPLD reamins data after powre down</a:t>
            </a:r>
            <a:endParaRPr lang="ko-KR" altLang="en-US"/>
          </a:p>
        </p:txBody>
      </p:sp>
      <p:cxnSp>
        <p:nvCxnSpPr>
          <p:cNvPr id="115" name="직선 연결선[R] 117">
            <a:extLst>
              <a:ext uri="{FF2B5EF4-FFF2-40B4-BE49-F238E27FC236}">
                <a16:creationId xmlns:a16="http://schemas.microsoft.com/office/drawing/2014/main" id="{40877C0D-F736-B077-3F29-269786288F01}"/>
              </a:ext>
            </a:extLst>
          </p:cNvPr>
          <p:cNvCxnSpPr>
            <a:cxnSpLocks/>
          </p:cNvCxnSpPr>
          <p:nvPr/>
        </p:nvCxnSpPr>
        <p:spPr>
          <a:xfrm flipH="1">
            <a:off x="7429389" y="4283445"/>
            <a:ext cx="6593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연결선[R] 117">
            <a:extLst>
              <a:ext uri="{FF2B5EF4-FFF2-40B4-BE49-F238E27FC236}">
                <a16:creationId xmlns:a16="http://schemas.microsoft.com/office/drawing/2014/main" id="{F63FE9AD-F5D8-947B-1D71-262DE4C5277E}"/>
              </a:ext>
            </a:extLst>
          </p:cNvPr>
          <p:cNvCxnSpPr>
            <a:cxnSpLocks/>
          </p:cNvCxnSpPr>
          <p:nvPr/>
        </p:nvCxnSpPr>
        <p:spPr>
          <a:xfrm flipH="1">
            <a:off x="7568346" y="4284057"/>
            <a:ext cx="8168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01AC8B2F-373C-8448-6458-92ACFF90F33E}"/>
              </a:ext>
            </a:extLst>
          </p:cNvPr>
          <p:cNvCxnSpPr/>
          <p:nvPr/>
        </p:nvCxnSpPr>
        <p:spPr>
          <a:xfrm>
            <a:off x="7495321" y="4142194"/>
            <a:ext cx="0" cy="2647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AE112570-D401-96D9-1227-2AE523450CB3}"/>
              </a:ext>
            </a:extLst>
          </p:cNvPr>
          <p:cNvCxnSpPr/>
          <p:nvPr/>
        </p:nvCxnSpPr>
        <p:spPr>
          <a:xfrm>
            <a:off x="7568346" y="4142194"/>
            <a:ext cx="0" cy="2647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직선 연결선[R] 117">
            <a:extLst>
              <a:ext uri="{FF2B5EF4-FFF2-40B4-BE49-F238E27FC236}">
                <a16:creationId xmlns:a16="http://schemas.microsoft.com/office/drawing/2014/main" id="{55B72F5E-F9EB-4550-EF51-AEFBA0D20CAB}"/>
              </a:ext>
            </a:extLst>
          </p:cNvPr>
          <p:cNvCxnSpPr>
            <a:cxnSpLocks/>
          </p:cNvCxnSpPr>
          <p:nvPr/>
        </p:nvCxnSpPr>
        <p:spPr>
          <a:xfrm flipH="1">
            <a:off x="8108294" y="4283445"/>
            <a:ext cx="6593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직선 연결선[R] 117">
            <a:extLst>
              <a:ext uri="{FF2B5EF4-FFF2-40B4-BE49-F238E27FC236}">
                <a16:creationId xmlns:a16="http://schemas.microsoft.com/office/drawing/2014/main" id="{0BAF5226-A736-D048-9FDA-1AAD2723ED1B}"/>
              </a:ext>
            </a:extLst>
          </p:cNvPr>
          <p:cNvCxnSpPr>
            <a:cxnSpLocks/>
          </p:cNvCxnSpPr>
          <p:nvPr/>
        </p:nvCxnSpPr>
        <p:spPr>
          <a:xfrm flipH="1">
            <a:off x="8247251" y="4284057"/>
            <a:ext cx="8168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E5BC80F0-C254-0469-7E97-DC4F402789D1}"/>
              </a:ext>
            </a:extLst>
          </p:cNvPr>
          <p:cNvCxnSpPr/>
          <p:nvPr/>
        </p:nvCxnSpPr>
        <p:spPr>
          <a:xfrm>
            <a:off x="8174226" y="4142194"/>
            <a:ext cx="0" cy="2647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4E46308D-258B-E89C-A5C5-2DC4EB747078}"/>
              </a:ext>
            </a:extLst>
          </p:cNvPr>
          <p:cNvCxnSpPr/>
          <p:nvPr/>
        </p:nvCxnSpPr>
        <p:spPr>
          <a:xfrm>
            <a:off x="8247251" y="4142194"/>
            <a:ext cx="0" cy="2647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AB9D781E-5A4D-A81F-AD72-5E9BDA8E0998}"/>
              </a:ext>
            </a:extLst>
          </p:cNvPr>
          <p:cNvCxnSpPr>
            <a:cxnSpLocks/>
            <a:stCxn id="43" idx="0"/>
            <a:endCxn id="3" idx="1"/>
          </p:cNvCxnSpPr>
          <p:nvPr/>
        </p:nvCxnSpPr>
        <p:spPr>
          <a:xfrm rot="5400000" flipH="1" flipV="1">
            <a:off x="2865185" y="1627559"/>
            <a:ext cx="1382331" cy="1780845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26B6C4D5-BF80-383A-2CD6-DA035C5B9C74}"/>
              </a:ext>
            </a:extLst>
          </p:cNvPr>
          <p:cNvSpPr txBox="1"/>
          <p:nvPr/>
        </p:nvSpPr>
        <p:spPr>
          <a:xfrm>
            <a:off x="911234" y="2232555"/>
            <a:ext cx="17883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use IO port as a CPLD clock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924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630B02A-92DA-27A2-1525-0F7BA0E2D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279" y="0"/>
            <a:ext cx="6659893" cy="685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9FA7747-6E00-D026-5267-9C97D8C84E02}"/>
              </a:ext>
            </a:extLst>
          </p:cNvPr>
          <p:cNvSpPr txBox="1"/>
          <p:nvPr/>
        </p:nvSpPr>
        <p:spPr>
          <a:xfrm>
            <a:off x="136156" y="5678314"/>
            <a:ext cx="17883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8ns resolution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128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4503EE6-A5CA-E864-ECD2-DDF2E077C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953" y="96159"/>
            <a:ext cx="6468094" cy="666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146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114</Words>
  <Application>Microsoft Office PowerPoint</Application>
  <PresentationFormat>와이드스크린</PresentationFormat>
  <Paragraphs>62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RFSoC RF FrontEnd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RFSoC RF FrontEnd</dc:title>
  <dc:creator>Jeonghyun Park</dc:creator>
  <cp:lastModifiedBy>Jeonghyun Park</cp:lastModifiedBy>
  <cp:revision>117</cp:revision>
  <dcterms:created xsi:type="dcterms:W3CDTF">2023-11-22T02:58:21Z</dcterms:created>
  <dcterms:modified xsi:type="dcterms:W3CDTF">2023-11-29T05:56:10Z</dcterms:modified>
</cp:coreProperties>
</file>