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36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118FC-7F36-7070-27EC-80AE03BC8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CC92C9-F645-E656-2A9C-45B704C71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DB67F-F383-954B-5AB7-3C9E0F35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1F144-9598-C749-003B-B70384C9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62202-FCBD-5233-BB1F-822CB113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9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3C28F-0DE0-A726-80D4-0A5B8C33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E37B8-86B2-F2E9-2E1F-1FEE66F83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F9A8F-981A-A557-19CA-26466A37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DF898-A769-F8AE-443B-8AD91A36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C3E24-78FB-1CBC-85D5-6AF31E55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5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AF97F8-D975-B219-3323-BDD1B2E35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06605A-23E9-7CB4-1481-8ADF1069E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24B6B-BB16-1F52-F500-7128C8F9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F8213-1D0C-2A17-6E56-15B0691D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6C74D-08B7-9E96-B2E9-407D2956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9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05922-E45C-639F-4883-3E14ED28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4C57B-39CA-0C53-BCBE-4533A1903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46656-C995-67DF-041C-542F19A8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CB607-C791-CC76-145D-94A781B5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02FFC-45A6-D489-E655-9B627238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6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0487B-0942-0610-420A-65A30720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866AB-934F-8C63-5020-664CF4371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944FE-97A9-2A5C-D381-93C7FF60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EED9C-ED85-CB34-6EBD-5BDE3881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49D10-C6C1-927D-0AD2-9060930D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6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B11A-5957-7AB1-9D2A-285D315F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6F586-C58C-1C04-8248-C0895CDCF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18848A-D846-E75F-4EC4-C4511DEB0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A7FF9-09F8-E109-FF2B-80AB5126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F87310-5D9A-8D5C-43FC-17007B70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B500C-8224-765C-E1B1-AAEBF374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09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2AC7C-30C9-D99C-60EE-126E1B1F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A3E2F-F5DA-4043-F6DF-0266ED23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14CA40-9DF5-59A2-CE86-B956EE635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FD89AB-B87D-6806-BFB5-905557E0E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049C31-04A5-B4F4-9CD2-29B5CF678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D87E15-3EDB-71A9-0A71-F1DC7826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CA25F4-3519-9AF8-75F8-F8991AA0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2C56F5-E79E-DBC2-5DDB-EE448B16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3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120F6-B190-2433-A6E4-F3E812CD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0BACD3-32F3-F667-0D3C-94292D36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FFB1DE-CE10-1E81-4717-988FB980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C63DD5-002B-DAEF-23EF-42C5BBB7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50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29191F-162C-7858-BF4E-3C1767EA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E31E95-21D0-4209-DDCB-C91BF69A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71DD1E-D735-7722-DB01-5FA31240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5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93B3D-6AD9-4E6E-85D0-7E75DCEC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A8227-AF79-AD3A-816A-E5C87DB00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8678CD-AFF8-A753-3BF5-666D25CC2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6F2328-94B6-2644-6470-48E4F8E2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827104-65FE-02EF-936B-CCC990AA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7CA65-003A-1678-189C-4CBCEF22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9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725C6-750F-F1D9-70B7-B64B5D74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D78225-96D0-6054-83D0-4BAAE6FE5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82458B-70F3-D193-06E9-12BD449EA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9E5DF9-A060-E36E-6935-CEEE8BE7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BF012-D615-B0BD-8067-5728AE02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179D5-A24D-6CCC-6194-6A554454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3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0085B5-3E79-2F85-8D17-2D621F21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615E7C-EFDC-4438-02C0-CA834C53E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C0F16-31C8-B9CD-3EC4-667B234E9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81050-B5AC-4287-9BFE-8FA365E2B7C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BBBD3-A285-CA61-E627-E46FB3863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5B2B6-7DA3-FA3D-83D4-C765330B1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0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A8AEE-1A52-ED8C-BDF6-D26F2D6069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 RF FrontEnd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B2328E-6382-1F6A-2AD2-21AA91FF4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V1_00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5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16AF16-64A0-4DA6-CC52-D8DCAFCDC37A}"/>
              </a:ext>
            </a:extLst>
          </p:cNvPr>
          <p:cNvSpPr txBox="1"/>
          <p:nvPr/>
        </p:nvSpPr>
        <p:spPr>
          <a:xfrm>
            <a:off x="433449" y="694706"/>
            <a:ext cx="350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 Layers(~Xilinx XM500 Design)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D1BD16-31F5-4EB9-407D-878F0451BB54}"/>
              </a:ext>
            </a:extLst>
          </p:cNvPr>
          <p:cNvSpPr/>
          <p:nvPr/>
        </p:nvSpPr>
        <p:spPr>
          <a:xfrm>
            <a:off x="1525979" y="2487880"/>
            <a:ext cx="8651174" cy="1484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RF Signal</a:t>
            </a:r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1FE994-CEE5-46C7-15BE-9354584DE591}"/>
              </a:ext>
            </a:extLst>
          </p:cNvPr>
          <p:cNvSpPr/>
          <p:nvPr/>
        </p:nvSpPr>
        <p:spPr>
          <a:xfrm>
            <a:off x="1525979" y="2878569"/>
            <a:ext cx="8651174" cy="1484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GND</a:t>
            </a:r>
            <a:endParaRPr lang="ko-KR" altLang="en-US" sz="1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4D27EC-D03B-5322-ECC9-C9993AC6A06B}"/>
              </a:ext>
            </a:extLst>
          </p:cNvPr>
          <p:cNvSpPr/>
          <p:nvPr/>
        </p:nvSpPr>
        <p:spPr>
          <a:xfrm>
            <a:off x="1525979" y="3818008"/>
            <a:ext cx="8651174" cy="1484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GND</a:t>
            </a:r>
            <a:endParaRPr lang="ko-KR" altLang="en-US" sz="10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BC4541-D72E-E125-2830-D5EF402F94DF}"/>
              </a:ext>
            </a:extLst>
          </p:cNvPr>
          <p:cNvSpPr/>
          <p:nvPr/>
        </p:nvSpPr>
        <p:spPr>
          <a:xfrm>
            <a:off x="1525979" y="4212264"/>
            <a:ext cx="8651174" cy="1484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Digital Signal</a:t>
            </a:r>
            <a:endParaRPr lang="ko-KR" altLang="en-US" sz="1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8485E6-CB93-2AA5-D740-FD160B68A296}"/>
              </a:ext>
            </a:extLst>
          </p:cNvPr>
          <p:cNvSpPr/>
          <p:nvPr/>
        </p:nvSpPr>
        <p:spPr>
          <a:xfrm>
            <a:off x="1525979" y="5142014"/>
            <a:ext cx="8651174" cy="1484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GND</a:t>
            </a:r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EE9851-6E98-5B06-33BF-927455843A50}"/>
              </a:ext>
            </a:extLst>
          </p:cNvPr>
          <p:cNvSpPr/>
          <p:nvPr/>
        </p:nvSpPr>
        <p:spPr>
          <a:xfrm>
            <a:off x="1525979" y="1549730"/>
            <a:ext cx="8651174" cy="1484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GND</a:t>
            </a:r>
            <a:endParaRPr lang="ko-KR" altLang="en-US" sz="1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61704B-E028-E973-24A7-FB728B17399F}"/>
              </a:ext>
            </a:extLst>
          </p:cNvPr>
          <p:cNvSpPr/>
          <p:nvPr/>
        </p:nvSpPr>
        <p:spPr>
          <a:xfrm>
            <a:off x="1525979" y="1698172"/>
            <a:ext cx="8651174" cy="78970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PP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C964F0-D2D3-2C92-114E-EDEAD06F99A1}"/>
              </a:ext>
            </a:extLst>
          </p:cNvPr>
          <p:cNvSpPr/>
          <p:nvPr/>
        </p:nvSpPr>
        <p:spPr>
          <a:xfrm>
            <a:off x="1525979" y="3025814"/>
            <a:ext cx="8651174" cy="78970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PP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9AA6B6-68E2-1703-51E7-5EC099204747}"/>
              </a:ext>
            </a:extLst>
          </p:cNvPr>
          <p:cNvSpPr/>
          <p:nvPr/>
        </p:nvSpPr>
        <p:spPr>
          <a:xfrm>
            <a:off x="1525979" y="4357116"/>
            <a:ext cx="8651174" cy="78970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PP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8EA336-5F21-EED0-9F6C-D9BB384614CC}"/>
              </a:ext>
            </a:extLst>
          </p:cNvPr>
          <p:cNvSpPr/>
          <p:nvPr/>
        </p:nvSpPr>
        <p:spPr>
          <a:xfrm>
            <a:off x="1525979" y="2632731"/>
            <a:ext cx="8651174" cy="2529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5D688A-B4F2-3534-C991-2912FEFA000A}"/>
              </a:ext>
            </a:extLst>
          </p:cNvPr>
          <p:cNvSpPr/>
          <p:nvPr/>
        </p:nvSpPr>
        <p:spPr>
          <a:xfrm>
            <a:off x="1525979" y="3959293"/>
            <a:ext cx="8651174" cy="2529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18EE22-0F11-3C90-0F4F-0B116B8AD3D2}"/>
              </a:ext>
            </a:extLst>
          </p:cNvPr>
          <p:cNvSpPr/>
          <p:nvPr/>
        </p:nvSpPr>
        <p:spPr>
          <a:xfrm>
            <a:off x="7950200" y="1549730"/>
            <a:ext cx="129573" cy="108051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7C9582-21E8-F67F-FA10-70500C48B47F}"/>
              </a:ext>
            </a:extLst>
          </p:cNvPr>
          <p:cNvSpPr/>
          <p:nvPr/>
        </p:nvSpPr>
        <p:spPr>
          <a:xfrm>
            <a:off x="7660640" y="1549730"/>
            <a:ext cx="129573" cy="374072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8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F00F73-73E2-0332-CBA7-99ABE981B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669" y="285750"/>
            <a:ext cx="2966662" cy="628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89AE5F-BD4F-3FBB-EF69-C990E32E89E7}"/>
              </a:ext>
            </a:extLst>
          </p:cNvPr>
          <p:cNvSpPr txBox="1"/>
          <p:nvPr/>
        </p:nvSpPr>
        <p:spPr>
          <a:xfrm>
            <a:off x="433449" y="694706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Xilinx XM500 Design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4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4338C35-CAC6-B129-6356-D5548F198DD2}"/>
              </a:ext>
            </a:extLst>
          </p:cNvPr>
          <p:cNvGrpSpPr/>
          <p:nvPr/>
        </p:nvGrpSpPr>
        <p:grpSpPr>
          <a:xfrm>
            <a:off x="2539615" y="118753"/>
            <a:ext cx="5351538" cy="6561117"/>
            <a:chOff x="2539615" y="1264724"/>
            <a:chExt cx="5351538" cy="541514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01ECD6E-68BB-7E2C-A02D-D97C03AFBBF6}"/>
                </a:ext>
              </a:extLst>
            </p:cNvPr>
            <p:cNvSpPr/>
            <p:nvPr/>
          </p:nvSpPr>
          <p:spPr>
            <a:xfrm>
              <a:off x="2539615" y="2464131"/>
              <a:ext cx="1270659" cy="3016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65E68A-3179-B10A-43B0-CC3813C31058}"/>
                </a:ext>
              </a:extLst>
            </p:cNvPr>
            <p:cNvSpPr/>
            <p:nvPr/>
          </p:nvSpPr>
          <p:spPr>
            <a:xfrm>
              <a:off x="3806041" y="1264724"/>
              <a:ext cx="4085112" cy="54151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위쪽 모서리의 한쪽은 둥글고 다른 한쪽은 잘림 6">
            <a:extLst>
              <a:ext uri="{FF2B5EF4-FFF2-40B4-BE49-F238E27FC236}">
                <a16:creationId xmlns:a16="http://schemas.microsoft.com/office/drawing/2014/main" id="{E854BF75-EC61-D72B-C492-733900467667}"/>
              </a:ext>
            </a:extLst>
          </p:cNvPr>
          <p:cNvSpPr/>
          <p:nvPr/>
        </p:nvSpPr>
        <p:spPr>
          <a:xfrm>
            <a:off x="2831029" y="1851653"/>
            <a:ext cx="458272" cy="1364013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LPAM</a:t>
            </a:r>
            <a:endParaRPr lang="ko-KR" altLang="en-US"/>
          </a:p>
        </p:txBody>
      </p:sp>
      <p:sp>
        <p:nvSpPr>
          <p:cNvPr id="8" name="사각형: 위쪽 모서리의 한쪽은 둥글고 다른 한쪽은 잘림 7">
            <a:extLst>
              <a:ext uri="{FF2B5EF4-FFF2-40B4-BE49-F238E27FC236}">
                <a16:creationId xmlns:a16="http://schemas.microsoft.com/office/drawing/2014/main" id="{91566C85-0AA8-5AA0-9B8E-107C307AA610}"/>
              </a:ext>
            </a:extLst>
          </p:cNvPr>
          <p:cNvSpPr/>
          <p:nvPr/>
        </p:nvSpPr>
        <p:spPr>
          <a:xfrm>
            <a:off x="2831029" y="3524399"/>
            <a:ext cx="458272" cy="1364013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LPAM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E043C72-6717-958D-9209-D9633EB6E051}"/>
              </a:ext>
            </a:extLst>
          </p:cNvPr>
          <p:cNvSpPr/>
          <p:nvPr/>
        </p:nvSpPr>
        <p:spPr>
          <a:xfrm>
            <a:off x="2933700" y="3240916"/>
            <a:ext cx="258233" cy="258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970408-AC19-91AD-6C33-96AEB183C5BA}"/>
              </a:ext>
            </a:extLst>
          </p:cNvPr>
          <p:cNvSpPr/>
          <p:nvPr/>
        </p:nvSpPr>
        <p:spPr>
          <a:xfrm>
            <a:off x="2933700" y="1582695"/>
            <a:ext cx="258233" cy="258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2A1B5B-8F65-2E4A-084D-073472B076A0}"/>
              </a:ext>
            </a:extLst>
          </p:cNvPr>
          <p:cNvSpPr/>
          <p:nvPr/>
        </p:nvSpPr>
        <p:spPr>
          <a:xfrm>
            <a:off x="2933700" y="4913662"/>
            <a:ext cx="258233" cy="258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63DD8E9-CB6B-61EB-A672-F6BB766EB15B}"/>
              </a:ext>
            </a:extLst>
          </p:cNvPr>
          <p:cNvCxnSpPr/>
          <p:nvPr/>
        </p:nvCxnSpPr>
        <p:spPr>
          <a:xfrm>
            <a:off x="1015340" y="3370032"/>
            <a:ext cx="869273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5DC4B6-2099-F991-6E45-35086E83B350}"/>
              </a:ext>
            </a:extLst>
          </p:cNvPr>
          <p:cNvCxnSpPr>
            <a:cxnSpLocks/>
          </p:cNvCxnSpPr>
          <p:nvPr/>
        </p:nvCxnSpPr>
        <p:spPr>
          <a:xfrm>
            <a:off x="4483100" y="1533796"/>
            <a:ext cx="522497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822901-030E-DED8-150F-CCE9F9B0584C}"/>
              </a:ext>
            </a:extLst>
          </p:cNvPr>
          <p:cNvSpPr/>
          <p:nvPr/>
        </p:nvSpPr>
        <p:spPr>
          <a:xfrm rot="5400000">
            <a:off x="4034329" y="2236590"/>
            <a:ext cx="1717486" cy="409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BALUN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6F2AEC-41FF-F41E-AC47-DCB323DE188F}"/>
              </a:ext>
            </a:extLst>
          </p:cNvPr>
          <p:cNvSpPr/>
          <p:nvPr/>
        </p:nvSpPr>
        <p:spPr>
          <a:xfrm rot="5400000">
            <a:off x="4034329" y="4115205"/>
            <a:ext cx="1717486" cy="409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BALUN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B14F98-D311-CFB4-3BE2-F6CE9A99DAA1}"/>
              </a:ext>
            </a:extLst>
          </p:cNvPr>
          <p:cNvSpPr/>
          <p:nvPr/>
        </p:nvSpPr>
        <p:spPr>
          <a:xfrm>
            <a:off x="5373584" y="1715984"/>
            <a:ext cx="2297876" cy="14996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ADC Input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72726A-C392-6D32-4E5C-AFE2B8657AB1}"/>
              </a:ext>
            </a:extLst>
          </p:cNvPr>
          <p:cNvSpPr/>
          <p:nvPr/>
        </p:nvSpPr>
        <p:spPr>
          <a:xfrm>
            <a:off x="5373584" y="3552219"/>
            <a:ext cx="2297876" cy="14996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DAC Output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F2E6B5-DB2A-4EAE-C5A2-6CD0D8F9D07E}"/>
              </a:ext>
            </a:extLst>
          </p:cNvPr>
          <p:cNvSpPr/>
          <p:nvPr/>
        </p:nvSpPr>
        <p:spPr>
          <a:xfrm>
            <a:off x="4085112" y="5396983"/>
            <a:ext cx="3586348" cy="121058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Digital IO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6045E9-5D12-8842-2CE0-C24DB2279BA8}"/>
              </a:ext>
            </a:extLst>
          </p:cNvPr>
          <p:cNvSpPr/>
          <p:nvPr/>
        </p:nvSpPr>
        <p:spPr>
          <a:xfrm>
            <a:off x="4085112" y="214120"/>
            <a:ext cx="3586348" cy="121058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Digital IO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12A293-25C9-7B54-D167-DA4EB61F4336}"/>
              </a:ext>
            </a:extLst>
          </p:cNvPr>
          <p:cNvCxnSpPr>
            <a:cxnSpLocks/>
          </p:cNvCxnSpPr>
          <p:nvPr/>
        </p:nvCxnSpPr>
        <p:spPr>
          <a:xfrm>
            <a:off x="4483100" y="5286646"/>
            <a:ext cx="522497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08B1A7D-7547-7F58-6B6E-424613D7074C}"/>
              </a:ext>
            </a:extLst>
          </p:cNvPr>
          <p:cNvCxnSpPr>
            <a:cxnSpLocks/>
          </p:cNvCxnSpPr>
          <p:nvPr/>
        </p:nvCxnSpPr>
        <p:spPr>
          <a:xfrm>
            <a:off x="1015340" y="2175146"/>
            <a:ext cx="346776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F8E20DB-9655-C704-20C4-B83CD594FEE4}"/>
              </a:ext>
            </a:extLst>
          </p:cNvPr>
          <p:cNvCxnSpPr>
            <a:cxnSpLocks/>
          </p:cNvCxnSpPr>
          <p:nvPr/>
        </p:nvCxnSpPr>
        <p:spPr>
          <a:xfrm>
            <a:off x="1015340" y="4397646"/>
            <a:ext cx="346776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5F95821-E53F-ED01-7609-9173524D89F0}"/>
              </a:ext>
            </a:extLst>
          </p:cNvPr>
          <p:cNvCxnSpPr>
            <a:cxnSpLocks/>
          </p:cNvCxnSpPr>
          <p:nvPr/>
        </p:nvCxnSpPr>
        <p:spPr>
          <a:xfrm flipV="1">
            <a:off x="4483100" y="1533796"/>
            <a:ext cx="0" cy="6413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F9D43F8-9533-E5E6-0A57-725DF2103190}"/>
              </a:ext>
            </a:extLst>
          </p:cNvPr>
          <p:cNvCxnSpPr>
            <a:cxnSpLocks/>
          </p:cNvCxnSpPr>
          <p:nvPr/>
        </p:nvCxnSpPr>
        <p:spPr>
          <a:xfrm flipV="1">
            <a:off x="4483100" y="4397646"/>
            <a:ext cx="0" cy="889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33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삼각형 10">
            <a:extLst>
              <a:ext uri="{FF2B5EF4-FFF2-40B4-BE49-F238E27FC236}">
                <a16:creationId xmlns:a16="http://schemas.microsoft.com/office/drawing/2014/main" id="{92819343-B7AA-7431-FBCC-D44F891EF0FD}"/>
              </a:ext>
            </a:extLst>
          </p:cNvPr>
          <p:cNvSpPr/>
          <p:nvPr/>
        </p:nvSpPr>
        <p:spPr>
          <a:xfrm rot="5400000">
            <a:off x="7501904" y="4064514"/>
            <a:ext cx="576488" cy="443603"/>
          </a:xfrm>
          <a:prstGeom prst="triangle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54BFBDF-AE63-184D-9DB2-9FC552885D1E}"/>
              </a:ext>
            </a:extLst>
          </p:cNvPr>
          <p:cNvGrpSpPr/>
          <p:nvPr/>
        </p:nvGrpSpPr>
        <p:grpSpPr>
          <a:xfrm>
            <a:off x="5066196" y="3972898"/>
            <a:ext cx="621093" cy="621093"/>
            <a:chOff x="4583493" y="4396491"/>
            <a:chExt cx="621093" cy="62109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DA124CA-760D-428A-5D6D-D189BEE05E2C}"/>
                </a:ext>
              </a:extLst>
            </p:cNvPr>
            <p:cNvSpPr/>
            <p:nvPr/>
          </p:nvSpPr>
          <p:spPr>
            <a:xfrm>
              <a:off x="4583493" y="4396491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" name="직선 연결선[R] 16">
              <a:extLst>
                <a:ext uri="{FF2B5EF4-FFF2-40B4-BE49-F238E27FC236}">
                  <a16:creationId xmlns:a16="http://schemas.microsoft.com/office/drawing/2014/main" id="{7181AE10-CC76-80C8-02AD-B820EE330006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19" y="4518604"/>
              <a:ext cx="3950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[R] 17">
              <a:extLst>
                <a:ext uri="{FF2B5EF4-FFF2-40B4-BE49-F238E27FC236}">
                  <a16:creationId xmlns:a16="http://schemas.microsoft.com/office/drawing/2014/main" id="{CD4CA63C-527A-587D-0F31-7642367DBD06}"/>
                </a:ext>
              </a:extLst>
            </p:cNvPr>
            <p:cNvCxnSpPr>
              <a:cxnSpLocks/>
            </p:cNvCxnSpPr>
            <p:nvPr/>
          </p:nvCxnSpPr>
          <p:spPr>
            <a:xfrm>
              <a:off x="5033668" y="4512038"/>
              <a:ext cx="112133" cy="31854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9FD084-A7B2-A127-55C0-D32E31CC02F2}"/>
              </a:ext>
            </a:extLst>
          </p:cNvPr>
          <p:cNvGrpSpPr/>
          <p:nvPr/>
        </p:nvGrpSpPr>
        <p:grpSpPr>
          <a:xfrm>
            <a:off x="6795224" y="3973510"/>
            <a:ext cx="621093" cy="621093"/>
            <a:chOff x="6181344" y="4375997"/>
            <a:chExt cx="621093" cy="6210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B5C8CE-CA10-B0EF-79A4-2DDC88C8A2CA}"/>
                </a:ext>
              </a:extLst>
            </p:cNvPr>
            <p:cNvSpPr/>
            <p:nvPr/>
          </p:nvSpPr>
          <p:spPr>
            <a:xfrm>
              <a:off x="6181344" y="4375997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자유형 83">
              <a:extLst>
                <a:ext uri="{FF2B5EF4-FFF2-40B4-BE49-F238E27FC236}">
                  <a16:creationId xmlns:a16="http://schemas.microsoft.com/office/drawing/2014/main" id="{5FEC4D23-9E48-5A56-40F2-C963F880ABB5}"/>
                </a:ext>
              </a:extLst>
            </p:cNvPr>
            <p:cNvSpPr/>
            <p:nvPr/>
          </p:nvSpPr>
          <p:spPr>
            <a:xfrm>
              <a:off x="6449027" y="4482601"/>
              <a:ext cx="85725" cy="412314"/>
            </a:xfrm>
            <a:custGeom>
              <a:avLst/>
              <a:gdLst>
                <a:gd name="connsiteX0" fmla="*/ 46434 w 85725"/>
                <a:gd name="connsiteY0" fmla="*/ 0 h 692944"/>
                <a:gd name="connsiteX1" fmla="*/ 46434 w 85725"/>
                <a:gd name="connsiteY1" fmla="*/ 121444 h 692944"/>
                <a:gd name="connsiteX2" fmla="*/ 85725 w 85725"/>
                <a:gd name="connsiteY2" fmla="*/ 160735 h 692944"/>
                <a:gd name="connsiteX3" fmla="*/ 10716 w 85725"/>
                <a:gd name="connsiteY3" fmla="*/ 235744 h 692944"/>
                <a:gd name="connsiteX4" fmla="*/ 82153 w 85725"/>
                <a:gd name="connsiteY4" fmla="*/ 307181 h 692944"/>
                <a:gd name="connsiteX5" fmla="*/ 3571 w 85725"/>
                <a:gd name="connsiteY5" fmla="*/ 385763 h 692944"/>
                <a:gd name="connsiteX6" fmla="*/ 78581 w 85725"/>
                <a:gd name="connsiteY6" fmla="*/ 460773 h 692944"/>
                <a:gd name="connsiteX7" fmla="*/ 0 w 85725"/>
                <a:gd name="connsiteY7" fmla="*/ 539354 h 692944"/>
                <a:gd name="connsiteX8" fmla="*/ 46434 w 85725"/>
                <a:gd name="connsiteY8" fmla="*/ 585788 h 692944"/>
                <a:gd name="connsiteX9" fmla="*/ 46434 w 85725"/>
                <a:gd name="connsiteY9" fmla="*/ 692944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692944">
                  <a:moveTo>
                    <a:pt x="46434" y="0"/>
                  </a:moveTo>
                  <a:lnTo>
                    <a:pt x="46434" y="121444"/>
                  </a:lnTo>
                  <a:lnTo>
                    <a:pt x="85725" y="160735"/>
                  </a:lnTo>
                  <a:lnTo>
                    <a:pt x="10716" y="235744"/>
                  </a:lnTo>
                  <a:lnTo>
                    <a:pt x="82153" y="307181"/>
                  </a:lnTo>
                  <a:lnTo>
                    <a:pt x="3571" y="385763"/>
                  </a:lnTo>
                  <a:lnTo>
                    <a:pt x="78581" y="460773"/>
                  </a:lnTo>
                  <a:lnTo>
                    <a:pt x="0" y="539354"/>
                  </a:lnTo>
                  <a:lnTo>
                    <a:pt x="46434" y="585788"/>
                  </a:lnTo>
                  <a:lnTo>
                    <a:pt x="46434" y="6929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C423090-D674-BFD8-A9D4-751A8471A780}"/>
              </a:ext>
            </a:extLst>
          </p:cNvPr>
          <p:cNvGrpSpPr/>
          <p:nvPr/>
        </p:nvGrpSpPr>
        <p:grpSpPr>
          <a:xfrm>
            <a:off x="3637694" y="4149743"/>
            <a:ext cx="621093" cy="621093"/>
            <a:chOff x="3310368" y="4369910"/>
            <a:chExt cx="621093" cy="62109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DF7DC08-3BEA-8DCA-412F-CC31DF0E0769}"/>
                </a:ext>
              </a:extLst>
            </p:cNvPr>
            <p:cNvGrpSpPr/>
            <p:nvPr/>
          </p:nvGrpSpPr>
          <p:grpSpPr>
            <a:xfrm>
              <a:off x="3637237" y="4396565"/>
              <a:ext cx="261557" cy="576489"/>
              <a:chOff x="3605908" y="4392214"/>
              <a:chExt cx="318565" cy="576489"/>
            </a:xfrm>
          </p:grpSpPr>
          <p:cxnSp>
            <p:nvCxnSpPr>
              <p:cNvPr id="20" name="직선 연결선[R] 62">
                <a:extLst>
                  <a:ext uri="{FF2B5EF4-FFF2-40B4-BE49-F238E27FC236}">
                    <a16:creationId xmlns:a16="http://schemas.microsoft.com/office/drawing/2014/main" id="{2FD91E06-0137-39CF-30B7-4D6CC0827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2676" y="4392214"/>
                <a:ext cx="0" cy="57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9091111F-E42C-059B-D2E4-015EA09B4120}"/>
                  </a:ext>
                </a:extLst>
              </p:cNvPr>
              <p:cNvSpPr/>
              <p:nvPr/>
            </p:nvSpPr>
            <p:spPr>
              <a:xfrm>
                <a:off x="3605908" y="4483230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C87788B-7139-2307-3528-C7C15D2B146D}"/>
                  </a:ext>
                </a:extLst>
              </p:cNvPr>
              <p:cNvSpPr/>
              <p:nvPr/>
            </p:nvSpPr>
            <p:spPr>
              <a:xfrm>
                <a:off x="3605908" y="4586748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CBEC928-2BB9-7575-302E-2653337F2B36}"/>
                  </a:ext>
                </a:extLst>
              </p:cNvPr>
              <p:cNvSpPr/>
              <p:nvPr/>
            </p:nvSpPr>
            <p:spPr>
              <a:xfrm>
                <a:off x="3605908" y="4695886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10878BF-3622-3366-659B-CA15C5165824}"/>
                </a:ext>
              </a:extLst>
            </p:cNvPr>
            <p:cNvGrpSpPr/>
            <p:nvPr/>
          </p:nvGrpSpPr>
          <p:grpSpPr>
            <a:xfrm rot="10800000">
              <a:off x="3350135" y="4392213"/>
              <a:ext cx="261557" cy="576489"/>
              <a:chOff x="3605908" y="4392214"/>
              <a:chExt cx="318565" cy="576489"/>
            </a:xfrm>
          </p:grpSpPr>
          <p:cxnSp>
            <p:nvCxnSpPr>
              <p:cNvPr id="16" name="직선 연결선[R] 69">
                <a:extLst>
                  <a:ext uri="{FF2B5EF4-FFF2-40B4-BE49-F238E27FC236}">
                    <a16:creationId xmlns:a16="http://schemas.microsoft.com/office/drawing/2014/main" id="{D33EEFA1-8E8B-0542-FECA-E663CC3711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2676" y="4392214"/>
                <a:ext cx="0" cy="57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6ED5AAE-6749-E616-F5A7-D8A722E8950F}"/>
                  </a:ext>
                </a:extLst>
              </p:cNvPr>
              <p:cNvSpPr/>
              <p:nvPr/>
            </p:nvSpPr>
            <p:spPr>
              <a:xfrm>
                <a:off x="3605908" y="4483230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C8D7E0C5-1C4B-837A-0575-15DD8E89C81A}"/>
                  </a:ext>
                </a:extLst>
              </p:cNvPr>
              <p:cNvSpPr/>
              <p:nvPr/>
            </p:nvSpPr>
            <p:spPr>
              <a:xfrm>
                <a:off x="3605908" y="4586748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F642BA7-4CD6-FB32-83EB-33A15412C0C1}"/>
                  </a:ext>
                </a:extLst>
              </p:cNvPr>
              <p:cNvSpPr/>
              <p:nvPr/>
            </p:nvSpPr>
            <p:spPr>
              <a:xfrm>
                <a:off x="3605908" y="4695886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26EEF7-B396-58F7-8F8A-6076B93ABC0B}"/>
                </a:ext>
              </a:extLst>
            </p:cNvPr>
            <p:cNvSpPr/>
            <p:nvPr/>
          </p:nvSpPr>
          <p:spPr>
            <a:xfrm>
              <a:off x="3310368" y="4369910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24" name="직선 연결선[R] 89">
            <a:extLst>
              <a:ext uri="{FF2B5EF4-FFF2-40B4-BE49-F238E27FC236}">
                <a16:creationId xmlns:a16="http://schemas.microsoft.com/office/drawing/2014/main" id="{0D87C85F-3494-899F-F68C-E374113FA40C}"/>
              </a:ext>
            </a:extLst>
          </p:cNvPr>
          <p:cNvCxnSpPr>
            <a:cxnSpLocks/>
            <a:stCxn id="35" idx="1"/>
            <a:endCxn id="6" idx="3"/>
          </p:cNvCxnSpPr>
          <p:nvPr/>
        </p:nvCxnSpPr>
        <p:spPr>
          <a:xfrm flipH="1">
            <a:off x="5687289" y="4283445"/>
            <a:ext cx="2661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[R] 92">
            <a:extLst>
              <a:ext uri="{FF2B5EF4-FFF2-40B4-BE49-F238E27FC236}">
                <a16:creationId xmlns:a16="http://schemas.microsoft.com/office/drawing/2014/main" id="{C54F9B86-01F0-8284-A1CA-14C73642D2A4}"/>
              </a:ext>
            </a:extLst>
          </p:cNvPr>
          <p:cNvCxnSpPr>
            <a:cxnSpLocks/>
            <a:stCxn id="4" idx="3"/>
            <a:endCxn id="10" idx="3"/>
          </p:cNvCxnSpPr>
          <p:nvPr/>
        </p:nvCxnSpPr>
        <p:spPr>
          <a:xfrm flipH="1" flipV="1">
            <a:off x="7416317" y="4284057"/>
            <a:ext cx="152030" cy="225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CA5740-D30D-806E-E52D-24FEBF69A992}"/>
              </a:ext>
            </a:extLst>
          </p:cNvPr>
          <p:cNvSpPr txBox="1"/>
          <p:nvPr/>
        </p:nvSpPr>
        <p:spPr>
          <a:xfrm>
            <a:off x="3606426" y="4783821"/>
            <a:ext cx="683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 dirty="0" err="1"/>
              <a:t>balun</a:t>
            </a:r>
            <a:endParaRPr kumimoji="1" lang="en-US" altLang="ko-Kore-KR" sz="1300" dirty="0"/>
          </a:p>
          <a:p>
            <a:pPr algn="ctr"/>
            <a:r>
              <a:rPr kumimoji="1" lang="en-US" altLang="ko-Kore-KR" sz="1300" dirty="0"/>
              <a:t>-0.5dB</a:t>
            </a:r>
            <a:endParaRPr kumimoji="1" lang="ko-Kore-KR" altLang="en-US" sz="1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BD9E70-A272-2992-A411-9FE9F5A32F43}"/>
              </a:ext>
            </a:extLst>
          </p:cNvPr>
          <p:cNvSpPr txBox="1"/>
          <p:nvPr/>
        </p:nvSpPr>
        <p:spPr>
          <a:xfrm>
            <a:off x="5034928" y="4606976"/>
            <a:ext cx="6836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LPF</a:t>
            </a:r>
            <a:endParaRPr kumimoji="1" lang="ko-Kore-KR" altLang="en-US" sz="13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3DA0DE-CEC5-C575-5265-A8A9B1AF1731}"/>
              </a:ext>
            </a:extLst>
          </p:cNvPr>
          <p:cNvSpPr txBox="1"/>
          <p:nvPr/>
        </p:nvSpPr>
        <p:spPr>
          <a:xfrm>
            <a:off x="6760932" y="4609868"/>
            <a:ext cx="683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 dirty="0"/>
              <a:t>T-pad</a:t>
            </a:r>
          </a:p>
          <a:p>
            <a:pPr algn="ctr"/>
            <a:r>
              <a:rPr kumimoji="1" lang="en-US" altLang="ko-Kore-KR" sz="1300" dirty="0"/>
              <a:t>-9dB</a:t>
            </a:r>
            <a:endParaRPr kumimoji="1" lang="ko-Kore-KR" altLang="en-US" sz="13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C3AA69-3B85-F111-3C9B-7C9E8FEFCCD0}"/>
              </a:ext>
            </a:extLst>
          </p:cNvPr>
          <p:cNvSpPr txBox="1"/>
          <p:nvPr/>
        </p:nvSpPr>
        <p:spPr>
          <a:xfrm>
            <a:off x="7062907" y="4606976"/>
            <a:ext cx="14097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 dirty="0"/>
              <a:t>Amp</a:t>
            </a:r>
          </a:p>
          <a:p>
            <a:pPr algn="ctr"/>
            <a:r>
              <a:rPr kumimoji="1" lang="en-US" altLang="ko-Kore-KR" sz="1300" dirty="0"/>
              <a:t>+23dB</a:t>
            </a:r>
          </a:p>
          <a:p>
            <a:pPr algn="ctr"/>
            <a:r>
              <a:rPr kumimoji="1" lang="en-US" altLang="ko-Kore-KR" sz="1300" dirty="0"/>
              <a:t>(P1dB +13dBm)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7F841F2-902A-EA4E-04C3-4B94C4D9551C}"/>
              </a:ext>
            </a:extLst>
          </p:cNvPr>
          <p:cNvGrpSpPr/>
          <p:nvPr/>
        </p:nvGrpSpPr>
        <p:grpSpPr>
          <a:xfrm>
            <a:off x="5953488" y="3972898"/>
            <a:ext cx="621093" cy="621093"/>
            <a:chOff x="7793011" y="4369910"/>
            <a:chExt cx="621093" cy="62109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C13E3D5-40DA-6064-77B7-9E0AD8C024C9}"/>
                </a:ext>
              </a:extLst>
            </p:cNvPr>
            <p:cNvGrpSpPr/>
            <p:nvPr/>
          </p:nvGrpSpPr>
          <p:grpSpPr>
            <a:xfrm>
              <a:off x="7793011" y="4369910"/>
              <a:ext cx="621093" cy="621093"/>
              <a:chOff x="4583493" y="4396491"/>
              <a:chExt cx="621093" cy="621093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2EC3F9D-C8CC-8ABB-2F10-0A5BBB616B8C}"/>
                  </a:ext>
                </a:extLst>
              </p:cNvPr>
              <p:cNvSpPr/>
              <p:nvPr/>
            </p:nvSpPr>
            <p:spPr>
              <a:xfrm>
                <a:off x="4583493" y="4396491"/>
                <a:ext cx="621093" cy="62109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6" name="직선 연결선[R] 102">
                <a:extLst>
                  <a:ext uri="{FF2B5EF4-FFF2-40B4-BE49-F238E27FC236}">
                    <a16:creationId xmlns:a16="http://schemas.microsoft.com/office/drawing/2014/main" id="{D814FD6A-9BED-D7C9-C998-DC02498DF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6527" y="4512038"/>
                <a:ext cx="395024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연결선[R] 104">
              <a:extLst>
                <a:ext uri="{FF2B5EF4-FFF2-40B4-BE49-F238E27FC236}">
                  <a16:creationId xmlns:a16="http://schemas.microsoft.com/office/drawing/2014/main" id="{31F85F55-6A88-DC44-7785-21DFCAF0B2EB}"/>
                </a:ext>
              </a:extLst>
            </p:cNvPr>
            <p:cNvCxnSpPr>
              <a:cxnSpLocks/>
            </p:cNvCxnSpPr>
            <p:nvPr/>
          </p:nvCxnSpPr>
          <p:spPr>
            <a:xfrm>
              <a:off x="7906045" y="4877687"/>
              <a:ext cx="3950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[R] 105">
              <a:extLst>
                <a:ext uri="{FF2B5EF4-FFF2-40B4-BE49-F238E27FC236}">
                  <a16:creationId xmlns:a16="http://schemas.microsoft.com/office/drawing/2014/main" id="{D1433FA6-E877-4848-D4B5-1DAEFAD88A9C}"/>
                </a:ext>
              </a:extLst>
            </p:cNvPr>
            <p:cNvCxnSpPr>
              <a:cxnSpLocks/>
            </p:cNvCxnSpPr>
            <p:nvPr/>
          </p:nvCxnSpPr>
          <p:spPr>
            <a:xfrm>
              <a:off x="8103557" y="4492023"/>
              <a:ext cx="0" cy="38566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C24713D-FEA9-249E-A56C-34378BF4B3C1}"/>
                </a:ext>
              </a:extLst>
            </p:cNvPr>
            <p:cNvCxnSpPr/>
            <p:nvPr/>
          </p:nvCxnSpPr>
          <p:spPr>
            <a:xfrm flipV="1">
              <a:off x="8042275" y="4527874"/>
              <a:ext cx="152400" cy="3015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22EC028-088A-48AB-7929-1344CA1BFDE9}"/>
              </a:ext>
            </a:extLst>
          </p:cNvPr>
          <p:cNvSpPr txBox="1"/>
          <p:nvPr/>
        </p:nvSpPr>
        <p:spPr>
          <a:xfrm>
            <a:off x="5795090" y="4606976"/>
            <a:ext cx="9658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 dirty="0"/>
              <a:t>attenuator</a:t>
            </a:r>
          </a:p>
          <a:p>
            <a:pPr algn="ctr"/>
            <a:r>
              <a:rPr kumimoji="1" lang="en-US" altLang="ko-Kore-KR" sz="1300" dirty="0"/>
              <a:t>-0~31.5dB</a:t>
            </a:r>
            <a:endParaRPr kumimoji="1" lang="ko-Kore-KR" altLang="en-US" sz="1300" dirty="0"/>
          </a:p>
        </p:txBody>
      </p:sp>
      <p:cxnSp>
        <p:nvCxnSpPr>
          <p:cNvPr id="38" name="직선 연결선[R] 117">
            <a:extLst>
              <a:ext uri="{FF2B5EF4-FFF2-40B4-BE49-F238E27FC236}">
                <a16:creationId xmlns:a16="http://schemas.microsoft.com/office/drawing/2014/main" id="{52D6ECCB-C463-B394-C512-ECB1EA8AA6EC}"/>
              </a:ext>
            </a:extLst>
          </p:cNvPr>
          <p:cNvCxnSpPr>
            <a:cxnSpLocks/>
            <a:stCxn id="10" idx="1"/>
            <a:endCxn id="35" idx="3"/>
          </p:cNvCxnSpPr>
          <p:nvPr/>
        </p:nvCxnSpPr>
        <p:spPr>
          <a:xfrm flipH="1" flipV="1">
            <a:off x="6574581" y="4283445"/>
            <a:ext cx="220643" cy="6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120">
            <a:extLst>
              <a:ext uri="{FF2B5EF4-FFF2-40B4-BE49-F238E27FC236}">
                <a16:creationId xmlns:a16="http://schemas.microsoft.com/office/drawing/2014/main" id="{EC8E6C06-313F-12D9-AF6B-168B27A65E7B}"/>
              </a:ext>
            </a:extLst>
          </p:cNvPr>
          <p:cNvCxnSpPr>
            <a:cxnSpLocks/>
            <a:stCxn id="15" idx="1"/>
            <a:endCxn id="43" idx="3"/>
          </p:cNvCxnSpPr>
          <p:nvPr/>
        </p:nvCxnSpPr>
        <p:spPr>
          <a:xfrm flipH="1" flipV="1">
            <a:off x="3017360" y="4460289"/>
            <a:ext cx="620334" cy="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[R] 124">
            <a:extLst>
              <a:ext uri="{FF2B5EF4-FFF2-40B4-BE49-F238E27FC236}">
                <a16:creationId xmlns:a16="http://schemas.microsoft.com/office/drawing/2014/main" id="{BEA6E19B-5657-C857-E98A-ACFD396892E3}"/>
              </a:ext>
            </a:extLst>
          </p:cNvPr>
          <p:cNvCxnSpPr>
            <a:cxnSpLocks/>
          </p:cNvCxnSpPr>
          <p:nvPr/>
        </p:nvCxnSpPr>
        <p:spPr>
          <a:xfrm flipH="1">
            <a:off x="4416152" y="4553369"/>
            <a:ext cx="18003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아래쪽 화살표[D] 127">
            <a:extLst>
              <a:ext uri="{FF2B5EF4-FFF2-40B4-BE49-F238E27FC236}">
                <a16:creationId xmlns:a16="http://schemas.microsoft.com/office/drawing/2014/main" id="{85A52ECF-C23E-F04E-D819-E20C33E89EA5}"/>
              </a:ext>
            </a:extLst>
          </p:cNvPr>
          <p:cNvSpPr/>
          <p:nvPr/>
        </p:nvSpPr>
        <p:spPr>
          <a:xfrm>
            <a:off x="6241174" y="2698467"/>
            <a:ext cx="45719" cy="1236989"/>
          </a:xfrm>
          <a:prstGeom prst="downArrow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B7BA62-762D-BEFD-AABF-88689B9F0D9F}"/>
              </a:ext>
            </a:extLst>
          </p:cNvPr>
          <p:cNvSpPr/>
          <p:nvPr/>
        </p:nvSpPr>
        <p:spPr>
          <a:xfrm>
            <a:off x="2030476" y="3116677"/>
            <a:ext cx="986884" cy="2687224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RFMC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430907-7C04-0F43-20BD-5784FFB221D7}"/>
              </a:ext>
            </a:extLst>
          </p:cNvPr>
          <p:cNvSpPr/>
          <p:nvPr/>
        </p:nvSpPr>
        <p:spPr>
          <a:xfrm>
            <a:off x="8163978" y="3898356"/>
            <a:ext cx="1187839" cy="775919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SMA </a:t>
            </a:r>
          </a:p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output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연결선[R] 135">
            <a:extLst>
              <a:ext uri="{FF2B5EF4-FFF2-40B4-BE49-F238E27FC236}">
                <a16:creationId xmlns:a16="http://schemas.microsoft.com/office/drawing/2014/main" id="{98478FAD-D750-23EA-3A20-53C1EE8CC541}"/>
              </a:ext>
            </a:extLst>
          </p:cNvPr>
          <p:cNvCxnSpPr>
            <a:cxnSpLocks/>
            <a:stCxn id="6" idx="1"/>
            <a:endCxn id="47" idx="6"/>
          </p:cNvCxnSpPr>
          <p:nvPr/>
        </p:nvCxnSpPr>
        <p:spPr>
          <a:xfrm flipH="1">
            <a:off x="4854154" y="4283445"/>
            <a:ext cx="212042" cy="100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6C966050-950D-D282-E710-D948447ACD7D}"/>
              </a:ext>
            </a:extLst>
          </p:cNvPr>
          <p:cNvSpPr/>
          <p:nvPr/>
        </p:nvSpPr>
        <p:spPr>
          <a:xfrm>
            <a:off x="4596185" y="4521127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D32CF0-3ED2-E524-0D82-3EC32B7F2EDB}"/>
              </a:ext>
            </a:extLst>
          </p:cNvPr>
          <p:cNvSpPr/>
          <p:nvPr/>
        </p:nvSpPr>
        <p:spPr>
          <a:xfrm>
            <a:off x="4793411" y="4254076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F59B2A8-9D58-8F1F-15C3-2B9609C7AF2E}"/>
              </a:ext>
            </a:extLst>
          </p:cNvPr>
          <p:cNvSpPr/>
          <p:nvPr/>
        </p:nvSpPr>
        <p:spPr>
          <a:xfrm>
            <a:off x="4793411" y="4786668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9" name="직선 연결선[R] 144">
            <a:extLst>
              <a:ext uri="{FF2B5EF4-FFF2-40B4-BE49-F238E27FC236}">
                <a16:creationId xmlns:a16="http://schemas.microsoft.com/office/drawing/2014/main" id="{25B51D75-F687-4AB0-EB75-9A8DB1D85744}"/>
              </a:ext>
            </a:extLst>
          </p:cNvPr>
          <p:cNvCxnSpPr>
            <a:cxnSpLocks/>
            <a:stCxn id="47" idx="3"/>
            <a:endCxn id="46" idx="7"/>
          </p:cNvCxnSpPr>
          <p:nvPr/>
        </p:nvCxnSpPr>
        <p:spPr>
          <a:xfrm flipH="1">
            <a:off x="4648032" y="4305923"/>
            <a:ext cx="154275" cy="2241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2E6A8F6-F742-E876-C466-52C00AD8FCCB}"/>
              </a:ext>
            </a:extLst>
          </p:cNvPr>
          <p:cNvCxnSpPr>
            <a:cxnSpLocks/>
            <a:stCxn id="48" idx="6"/>
            <a:endCxn id="52" idx="1"/>
          </p:cNvCxnSpPr>
          <p:nvPr/>
        </p:nvCxnSpPr>
        <p:spPr>
          <a:xfrm>
            <a:off x="4854154" y="4817040"/>
            <a:ext cx="3309824" cy="1253560"/>
          </a:xfrm>
          <a:prstGeom prst="bentConnector3">
            <a:avLst>
              <a:gd name="adj1" fmla="val 6407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92">
            <a:extLst>
              <a:ext uri="{FF2B5EF4-FFF2-40B4-BE49-F238E27FC236}">
                <a16:creationId xmlns:a16="http://schemas.microsoft.com/office/drawing/2014/main" id="{CF163EDA-1A78-7604-2020-9EF81B247438}"/>
              </a:ext>
            </a:extLst>
          </p:cNvPr>
          <p:cNvCxnSpPr>
            <a:cxnSpLocks/>
            <a:stCxn id="44" idx="1"/>
            <a:endCxn id="4" idx="0"/>
          </p:cNvCxnSpPr>
          <p:nvPr/>
        </p:nvCxnSpPr>
        <p:spPr>
          <a:xfrm flipH="1">
            <a:off x="8011950" y="4286316"/>
            <a:ext cx="152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A0557C-F19F-27EF-8C92-0CAADD6C57DC}"/>
              </a:ext>
            </a:extLst>
          </p:cNvPr>
          <p:cNvSpPr/>
          <p:nvPr/>
        </p:nvSpPr>
        <p:spPr>
          <a:xfrm>
            <a:off x="8163978" y="5682640"/>
            <a:ext cx="1187839" cy="775919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SMA </a:t>
            </a:r>
          </a:p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output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FFEC3D9-4DB6-DAC5-9965-36ADDD50F621}"/>
              </a:ext>
            </a:extLst>
          </p:cNvPr>
          <p:cNvCxnSpPr>
            <a:cxnSpLocks/>
            <a:endCxn id="47" idx="0"/>
          </p:cNvCxnSpPr>
          <p:nvPr/>
        </p:nvCxnSpPr>
        <p:spPr>
          <a:xfrm rot="16200000" flipH="1">
            <a:off x="3881394" y="3311686"/>
            <a:ext cx="1585981" cy="29879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E24183F-9031-9203-06BC-349BD75B40CA}"/>
              </a:ext>
            </a:extLst>
          </p:cNvPr>
          <p:cNvSpPr txBox="1"/>
          <p:nvPr/>
        </p:nvSpPr>
        <p:spPr>
          <a:xfrm>
            <a:off x="4199167" y="4804055"/>
            <a:ext cx="875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RF SPDT</a:t>
            </a:r>
            <a:endParaRPr kumimoji="1" lang="ko-Kore-KR" altLang="en-US" sz="13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58E427-4768-0967-18DB-0EC487444342}"/>
              </a:ext>
            </a:extLst>
          </p:cNvPr>
          <p:cNvSpPr txBox="1"/>
          <p:nvPr/>
        </p:nvSpPr>
        <p:spPr>
          <a:xfrm>
            <a:off x="433449" y="694706"/>
            <a:ext cx="142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DAC</a:t>
            </a:r>
            <a:r>
              <a:rPr lang="ko-KR" altLang="en-US"/>
              <a:t> </a:t>
            </a:r>
            <a:r>
              <a:rPr lang="en-US" altLang="ko-KR"/>
              <a:t>output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CCA1A9D-3E08-9471-EB1D-97FC65DB1BB7}"/>
              </a:ext>
            </a:extLst>
          </p:cNvPr>
          <p:cNvSpPr/>
          <p:nvPr/>
        </p:nvSpPr>
        <p:spPr>
          <a:xfrm>
            <a:off x="2660819" y="1457512"/>
            <a:ext cx="6404683" cy="121058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Digital IO</a:t>
            </a:r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8EC698-4380-CEE5-22A4-1C8347F7F478}"/>
              </a:ext>
            </a:extLst>
          </p:cNvPr>
          <p:cNvSpPr txBox="1"/>
          <p:nvPr/>
        </p:nvSpPr>
        <p:spPr>
          <a:xfrm>
            <a:off x="6229055" y="3054627"/>
            <a:ext cx="2154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i="0">
                <a:effectLst/>
              </a:rPr>
              <a:t>PAT1220-C-9DB-T5</a:t>
            </a:r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DB26B4-973A-8602-480C-579F69AEE790}"/>
              </a:ext>
            </a:extLst>
          </p:cNvPr>
          <p:cNvSpPr txBox="1"/>
          <p:nvPr/>
        </p:nvSpPr>
        <p:spPr>
          <a:xfrm>
            <a:off x="8544583" y="3041686"/>
            <a:ext cx="133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en-US" sz="1800"/>
              <a:t>ERA-3SM+ </a:t>
            </a:r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C0DE481-3BA8-5133-C25A-5A56EA16280A}"/>
              </a:ext>
            </a:extLst>
          </p:cNvPr>
          <p:cNvCxnSpPr>
            <a:stCxn id="10" idx="0"/>
            <a:endCxn id="63" idx="2"/>
          </p:cNvCxnSpPr>
          <p:nvPr/>
        </p:nvCxnSpPr>
        <p:spPr>
          <a:xfrm flipV="1">
            <a:off x="7105771" y="3423959"/>
            <a:ext cx="200562" cy="54955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9543972-CC59-38BB-5397-A5A3599AF430}"/>
              </a:ext>
            </a:extLst>
          </p:cNvPr>
          <p:cNvCxnSpPr>
            <a:cxnSpLocks/>
            <a:stCxn id="4" idx="1"/>
            <a:endCxn id="65" idx="2"/>
          </p:cNvCxnSpPr>
          <p:nvPr/>
        </p:nvCxnSpPr>
        <p:spPr>
          <a:xfrm flipV="1">
            <a:off x="7790148" y="3411018"/>
            <a:ext cx="1420708" cy="73117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F0E31F0-0209-07AF-029B-C66C3EFA5533}"/>
              </a:ext>
            </a:extLst>
          </p:cNvPr>
          <p:cNvSpPr txBox="1"/>
          <p:nvPr/>
        </p:nvSpPr>
        <p:spPr>
          <a:xfrm>
            <a:off x="4604242" y="3054627"/>
            <a:ext cx="159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i="0">
                <a:effectLst/>
              </a:rPr>
              <a:t>Eliptical filter</a:t>
            </a:r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BA12069-7DCA-7D8D-5E40-FB2B9CE44E8A}"/>
              </a:ext>
            </a:extLst>
          </p:cNvPr>
          <p:cNvCxnSpPr>
            <a:cxnSpLocks/>
            <a:stCxn id="6" idx="0"/>
            <a:endCxn id="71" idx="2"/>
          </p:cNvCxnSpPr>
          <p:nvPr/>
        </p:nvCxnSpPr>
        <p:spPr>
          <a:xfrm flipV="1">
            <a:off x="5376743" y="3423959"/>
            <a:ext cx="26077" cy="54893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897D51F-BF9D-FBAB-0F0F-69F1B253F5E3}"/>
              </a:ext>
            </a:extLst>
          </p:cNvPr>
          <p:cNvSpPr txBox="1"/>
          <p:nvPr/>
        </p:nvSpPr>
        <p:spPr>
          <a:xfrm>
            <a:off x="2874933" y="3054627"/>
            <a:ext cx="159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i="0">
                <a:effectLst/>
              </a:rPr>
              <a:t>TC2-72T+</a:t>
            </a:r>
            <a:endParaRPr lang="ko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F47FBC5-D47D-96C3-062A-7F9975F38C28}"/>
              </a:ext>
            </a:extLst>
          </p:cNvPr>
          <p:cNvCxnSpPr>
            <a:cxnSpLocks/>
            <a:stCxn id="15" idx="0"/>
            <a:endCxn id="77" idx="2"/>
          </p:cNvCxnSpPr>
          <p:nvPr/>
        </p:nvCxnSpPr>
        <p:spPr>
          <a:xfrm flipH="1" flipV="1">
            <a:off x="3673511" y="3423959"/>
            <a:ext cx="274730" cy="72578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5FDF0A2-7BFA-0D58-374B-3F3178B85068}"/>
              </a:ext>
            </a:extLst>
          </p:cNvPr>
          <p:cNvSpPr txBox="1"/>
          <p:nvPr/>
        </p:nvSpPr>
        <p:spPr>
          <a:xfrm>
            <a:off x="4095341" y="6343234"/>
            <a:ext cx="1788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DAT-31A-PP+</a:t>
            </a:r>
            <a:r>
              <a:rPr lang="en-US" altLang="ko-KR"/>
              <a:t> </a:t>
            </a:r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3D93FAB-DC53-BC34-D1CE-5B7B0B80A202}"/>
              </a:ext>
            </a:extLst>
          </p:cNvPr>
          <p:cNvCxnSpPr>
            <a:cxnSpLocks/>
            <a:stCxn id="85" idx="0"/>
            <a:endCxn id="37" idx="2"/>
          </p:cNvCxnSpPr>
          <p:nvPr/>
        </p:nvCxnSpPr>
        <p:spPr>
          <a:xfrm flipV="1">
            <a:off x="4989540" y="5099419"/>
            <a:ext cx="1288471" cy="124381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2B16B54-45A7-6276-FBAB-FB60ECC4B8FB}"/>
              </a:ext>
            </a:extLst>
          </p:cNvPr>
          <p:cNvSpPr txBox="1"/>
          <p:nvPr/>
        </p:nvSpPr>
        <p:spPr>
          <a:xfrm>
            <a:off x="6375581" y="2669087"/>
            <a:ext cx="1788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 digital pins</a:t>
            </a:r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BD01865-6106-1C39-CAD0-3C6D458A52C7}"/>
              </a:ext>
            </a:extLst>
          </p:cNvPr>
          <p:cNvSpPr txBox="1"/>
          <p:nvPr/>
        </p:nvSpPr>
        <p:spPr>
          <a:xfrm>
            <a:off x="4460758" y="2669087"/>
            <a:ext cx="1788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 digital pins</a:t>
            </a:r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384885-52E9-B1DA-83C2-4D9AEF36CD1E}"/>
              </a:ext>
            </a:extLst>
          </p:cNvPr>
          <p:cNvSpPr txBox="1"/>
          <p:nvPr/>
        </p:nvSpPr>
        <p:spPr>
          <a:xfrm>
            <a:off x="5836475" y="6431202"/>
            <a:ext cx="2739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 total 13dB attenuator?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92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30B02A-92DA-27A2-1525-0F7BA0E2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279" y="0"/>
            <a:ext cx="6659893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5E1EC08-A74C-FB2E-55C5-CDD6C0CAF529}"/>
              </a:ext>
            </a:extLst>
          </p:cNvPr>
          <p:cNvSpPr/>
          <p:nvPr/>
        </p:nvSpPr>
        <p:spPr>
          <a:xfrm>
            <a:off x="2297874" y="5520267"/>
            <a:ext cx="5149405" cy="322392"/>
          </a:xfrm>
          <a:prstGeom prst="rect">
            <a:avLst/>
          </a:prstGeom>
          <a:solidFill>
            <a:srgbClr val="FF0000">
              <a:alpha val="37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C921EA-9830-3E3C-CA59-77445B3ED8AF}"/>
              </a:ext>
            </a:extLst>
          </p:cNvPr>
          <p:cNvSpPr/>
          <p:nvPr/>
        </p:nvSpPr>
        <p:spPr>
          <a:xfrm>
            <a:off x="2297874" y="5841600"/>
            <a:ext cx="4387405" cy="284033"/>
          </a:xfrm>
          <a:prstGeom prst="rect">
            <a:avLst/>
          </a:prstGeom>
          <a:solidFill>
            <a:srgbClr val="FF0000">
              <a:alpha val="37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8CD428-9AD6-7349-BA85-845057196DD9}"/>
              </a:ext>
            </a:extLst>
          </p:cNvPr>
          <p:cNvSpPr/>
          <p:nvPr/>
        </p:nvSpPr>
        <p:spPr>
          <a:xfrm>
            <a:off x="2297875" y="6125633"/>
            <a:ext cx="4387404" cy="322392"/>
          </a:xfrm>
          <a:prstGeom prst="rect">
            <a:avLst/>
          </a:prstGeom>
          <a:solidFill>
            <a:srgbClr val="FF0000">
              <a:alpha val="37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A7747-6E00-D026-5267-9C97D8C84E02}"/>
              </a:ext>
            </a:extLst>
          </p:cNvPr>
          <p:cNvSpPr txBox="1"/>
          <p:nvPr/>
        </p:nvSpPr>
        <p:spPr>
          <a:xfrm>
            <a:off x="136156" y="5678314"/>
            <a:ext cx="1788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8ns resolution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21470F-A224-7A6B-A00D-C64C09AC5C21}"/>
              </a:ext>
            </a:extLst>
          </p:cNvPr>
          <p:cNvSpPr/>
          <p:nvPr/>
        </p:nvSpPr>
        <p:spPr>
          <a:xfrm>
            <a:off x="6685279" y="5841600"/>
            <a:ext cx="1524000" cy="606425"/>
          </a:xfrm>
          <a:prstGeom prst="rect">
            <a:avLst/>
          </a:prstGeom>
          <a:solidFill>
            <a:srgbClr val="FF0000">
              <a:alpha val="37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2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503EE6-A5CA-E864-ECD2-DDF2E077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953" y="96159"/>
            <a:ext cx="6468094" cy="66656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338533-4B89-9515-2C6C-4A1422B05A4E}"/>
              </a:ext>
            </a:extLst>
          </p:cNvPr>
          <p:cNvSpPr/>
          <p:nvPr/>
        </p:nvSpPr>
        <p:spPr>
          <a:xfrm>
            <a:off x="3275774" y="440267"/>
            <a:ext cx="4248975" cy="322392"/>
          </a:xfrm>
          <a:prstGeom prst="rect">
            <a:avLst/>
          </a:prstGeom>
          <a:solidFill>
            <a:srgbClr val="FF0000">
              <a:alpha val="37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AAEB34-9B48-E179-0EFE-E1F7E8047D7A}"/>
              </a:ext>
            </a:extLst>
          </p:cNvPr>
          <p:cNvSpPr/>
          <p:nvPr/>
        </p:nvSpPr>
        <p:spPr>
          <a:xfrm>
            <a:off x="3275774" y="761600"/>
            <a:ext cx="4248975" cy="284033"/>
          </a:xfrm>
          <a:prstGeom prst="rect">
            <a:avLst/>
          </a:prstGeom>
          <a:solidFill>
            <a:srgbClr val="FF0000">
              <a:alpha val="37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57258B-032D-3447-7DAF-D6B8EA5184D6}"/>
              </a:ext>
            </a:extLst>
          </p:cNvPr>
          <p:cNvSpPr/>
          <p:nvPr/>
        </p:nvSpPr>
        <p:spPr>
          <a:xfrm>
            <a:off x="3275774" y="1045633"/>
            <a:ext cx="5030026" cy="322392"/>
          </a:xfrm>
          <a:prstGeom prst="rect">
            <a:avLst/>
          </a:prstGeom>
          <a:solidFill>
            <a:srgbClr val="FF0000">
              <a:alpha val="37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E93F26-4EB2-4886-255B-F5A9E26E7D32}"/>
              </a:ext>
            </a:extLst>
          </p:cNvPr>
          <p:cNvSpPr/>
          <p:nvPr/>
        </p:nvSpPr>
        <p:spPr>
          <a:xfrm>
            <a:off x="7524749" y="440267"/>
            <a:ext cx="1539240" cy="322392"/>
          </a:xfrm>
          <a:prstGeom prst="rect">
            <a:avLst/>
          </a:prstGeom>
          <a:solidFill>
            <a:srgbClr val="FF0000">
              <a:alpha val="37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14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90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RFSoC RF FrontEnd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RFSoC RF FrontEnd</dc:title>
  <dc:creator>Jeonghyun Park</dc:creator>
  <cp:lastModifiedBy>Jeonghyun Park</cp:lastModifiedBy>
  <cp:revision>73</cp:revision>
  <dcterms:created xsi:type="dcterms:W3CDTF">2023-11-22T02:58:21Z</dcterms:created>
  <dcterms:modified xsi:type="dcterms:W3CDTF">2023-11-22T07:34:45Z</dcterms:modified>
</cp:coreProperties>
</file>